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8D60-13AE-4633-9B0E-B59C4422A98D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383E-5ABF-4712-9F62-9555BB23A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8D60-13AE-4633-9B0E-B59C4422A98D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383E-5ABF-4712-9F62-9555BB23A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8D60-13AE-4633-9B0E-B59C4422A98D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383E-5ABF-4712-9F62-9555BB23A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8D60-13AE-4633-9B0E-B59C4422A98D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383E-5ABF-4712-9F62-9555BB23A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8D60-13AE-4633-9B0E-B59C4422A98D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383E-5ABF-4712-9F62-9555BB23A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8D60-13AE-4633-9B0E-B59C4422A98D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383E-5ABF-4712-9F62-9555BB23A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8D60-13AE-4633-9B0E-B59C4422A98D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383E-5ABF-4712-9F62-9555BB23A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8D60-13AE-4633-9B0E-B59C4422A98D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383E-5ABF-4712-9F62-9555BB23A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8D60-13AE-4633-9B0E-B59C4422A98D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383E-5ABF-4712-9F62-9555BB23A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8D60-13AE-4633-9B0E-B59C4422A98D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383E-5ABF-4712-9F62-9555BB23A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8D60-13AE-4633-9B0E-B59C4422A98D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0383E-5ABF-4712-9F62-9555BB23A3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E8D60-13AE-4633-9B0E-B59C4422A98D}" type="datetimeFigureOut">
              <a:rPr lang="en-US" smtClean="0"/>
              <a:t>1/25/2011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0383E-5ABF-4712-9F62-9555BB23A3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irty-doz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717" y="0"/>
            <a:ext cx="8702566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irty-dozen-common-sense-288x3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0"/>
            <a:ext cx="6400800" cy="66675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CA87RE3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ozensoutherla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816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Stephens</dc:creator>
  <cp:lastModifiedBy>Jeff Stephens</cp:lastModifiedBy>
  <cp:revision>1</cp:revision>
  <dcterms:created xsi:type="dcterms:W3CDTF">2011-01-26T00:10:56Z</dcterms:created>
  <dcterms:modified xsi:type="dcterms:W3CDTF">2011-01-26T00:13:01Z</dcterms:modified>
</cp:coreProperties>
</file>