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B345-EEE8-46CA-BFAA-B90D4B5B6899}" type="datetimeFigureOut">
              <a:rPr lang="en-US" smtClean="0"/>
              <a:t>10/18/2014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E55A-73BA-4DBC-BE51-1D031C9A1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400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B345-EEE8-46CA-BFAA-B90D4B5B6899}" type="datetimeFigureOut">
              <a:rPr lang="en-US" smtClean="0"/>
              <a:t>10/18/2014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E55A-73BA-4DBC-BE51-1D031C9A1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67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B345-EEE8-46CA-BFAA-B90D4B5B6899}" type="datetimeFigureOut">
              <a:rPr lang="en-US" smtClean="0"/>
              <a:t>10/18/2014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E55A-73BA-4DBC-BE51-1D031C9A1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3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B345-EEE8-46CA-BFAA-B90D4B5B6899}" type="datetimeFigureOut">
              <a:rPr lang="en-US" smtClean="0"/>
              <a:t>10/18/2014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E55A-73BA-4DBC-BE51-1D031C9A1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23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B345-EEE8-46CA-BFAA-B90D4B5B6899}" type="datetimeFigureOut">
              <a:rPr lang="en-US" smtClean="0"/>
              <a:t>10/18/2014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E55A-73BA-4DBC-BE51-1D031C9A1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87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B345-EEE8-46CA-BFAA-B90D4B5B6899}" type="datetimeFigureOut">
              <a:rPr lang="en-US" smtClean="0"/>
              <a:t>10/18/2014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E55A-73BA-4DBC-BE51-1D031C9A1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13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B345-EEE8-46CA-BFAA-B90D4B5B6899}" type="datetimeFigureOut">
              <a:rPr lang="en-US" smtClean="0"/>
              <a:t>10/18/2014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E55A-73BA-4DBC-BE51-1D031C9A1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73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B345-EEE8-46CA-BFAA-B90D4B5B6899}" type="datetimeFigureOut">
              <a:rPr lang="en-US" smtClean="0"/>
              <a:t>10/18/2014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E55A-73BA-4DBC-BE51-1D031C9A1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59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B345-EEE8-46CA-BFAA-B90D4B5B6899}" type="datetimeFigureOut">
              <a:rPr lang="en-US" smtClean="0"/>
              <a:t>10/18/2014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E55A-73BA-4DBC-BE51-1D031C9A1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08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B345-EEE8-46CA-BFAA-B90D4B5B6899}" type="datetimeFigureOut">
              <a:rPr lang="en-US" smtClean="0"/>
              <a:t>10/18/2014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E55A-73BA-4DBC-BE51-1D031C9A1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81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B345-EEE8-46CA-BFAA-B90D4B5B6899}" type="datetimeFigureOut">
              <a:rPr lang="en-US" smtClean="0"/>
              <a:t>10/18/2014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E55A-73BA-4DBC-BE51-1D031C9A1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7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DB345-EEE8-46CA-BFAA-B90D4B5B6899}" type="datetimeFigureOut">
              <a:rPr lang="en-US" smtClean="0"/>
              <a:t>10/18/2014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BE55A-73BA-4DBC-BE51-1D031C9A1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85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g.medscape.com/pi/features/slideshow-slide/electrical-injuries/fi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97275" y="152400"/>
            <a:ext cx="7366376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i="1" smtClean="0"/>
              <a:t>TOP </a:t>
            </a:r>
            <a:r>
              <a:rPr lang="en-US" sz="2400" b="1" i="1" smtClean="0"/>
              <a:t>WORKER </a:t>
            </a:r>
            <a:r>
              <a:rPr lang="en-US" sz="2400" b="1" i="1" dirty="0" smtClean="0"/>
              <a:t>COMPLAINTS ABOUT SAFETY PROGRAMS\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359977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81"/>
    </mc:Choice>
    <mc:Fallback xmlns="">
      <p:transition spd="slow" advTm="678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218" name="Picture 2" descr="TooMuchTi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05" y="914400"/>
            <a:ext cx="7644412" cy="509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4579" y="152399"/>
            <a:ext cx="7614842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i="1" dirty="0" smtClean="0"/>
              <a:t>TOP `WORKER COMPLAINTS ABOUT SAFETY PROGRAMS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418555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71"/>
    </mc:Choice>
    <mc:Fallback xmlns="">
      <p:transition spd="slow" advTm="747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4579" y="152399"/>
            <a:ext cx="7614842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i="1" dirty="0" smtClean="0"/>
              <a:t>TOP `WORKER COMPLAINTS ABOUT SAFETY PROGRAMS</a:t>
            </a:r>
            <a:endParaRPr lang="en-US" sz="2400" b="1" i="1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87" y="1066800"/>
            <a:ext cx="7619406" cy="513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76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46"/>
    </mc:Choice>
    <mc:Fallback xmlns="">
      <p:transition spd="slow" advTm="7846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266" name="Picture 2" descr="Bor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74" y="990600"/>
            <a:ext cx="7737125" cy="515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4579" y="152399"/>
            <a:ext cx="7614842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i="1" dirty="0" smtClean="0"/>
              <a:t>TOP `WORKER COMPLAINTS ABOUT SAFETY PROGRAMS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146117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95"/>
    </mc:Choice>
    <mc:Fallback xmlns="">
      <p:transition spd="slow" advTm="7795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75" y="1143000"/>
            <a:ext cx="76581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4579" y="152399"/>
            <a:ext cx="7614842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i="1" dirty="0" smtClean="0"/>
              <a:t>TOP `WORKER COMPLAINTS ABOUT SAFETY PROGRAMS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188867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34"/>
    </mc:Choice>
    <mc:Fallback xmlns="">
      <p:transition spd="slow" advTm="9634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33" y="914400"/>
            <a:ext cx="7432325" cy="5469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4579" y="152399"/>
            <a:ext cx="7614842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i="1" dirty="0" smtClean="0"/>
              <a:t>TOP `WORKER COMPLAINTS ABOUT SAFETY PROGRAMS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278744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10"/>
    </mc:Choice>
    <mc:Fallback xmlns="">
      <p:transition spd="slow" advTm="931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998" y="685800"/>
            <a:ext cx="4044004" cy="6066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4579" y="152399"/>
            <a:ext cx="7614842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i="1" dirty="0" smtClean="0"/>
              <a:t>TOP `WORKER COMPLAINTS ABOUT SAFETY PROGRAMS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305504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13"/>
    </mc:Choice>
    <mc:Fallback xmlns="">
      <p:transition spd="slow" advTm="5813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4579" y="159223"/>
            <a:ext cx="7614842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i="1" dirty="0" smtClean="0"/>
              <a:t>TOP `WORKER COMPLAINTS ABOUT SAFETY PROGRAMS</a:t>
            </a:r>
            <a:endParaRPr lang="en-US" sz="2400" b="1" i="1" dirty="0"/>
          </a:p>
        </p:txBody>
      </p:sp>
      <p:pic>
        <p:nvPicPr>
          <p:cNvPr id="16386" name="Picture 2" descr="KnowThisStuf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7391400" cy="554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52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47"/>
    </mc:Choice>
    <mc:Fallback xmlns="">
      <p:transition spd="slow" advTm="6447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4579" y="159223"/>
            <a:ext cx="7614842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i="1" dirty="0" smtClean="0"/>
              <a:t>TOP `WORKER COMPLAINTS ABOUT SAFETY PROGRAMS</a:t>
            </a:r>
            <a:endParaRPr lang="en-US" sz="2400" b="1" i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14313"/>
            <a:ext cx="885825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2430" y="80790"/>
            <a:ext cx="7614842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i="1" dirty="0" smtClean="0"/>
              <a:t>TOP `WORKER COMPLAINTS ABOUT SAFETY PROGRAMS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296125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363"/>
    </mc:Choice>
    <mc:Fallback xmlns="">
      <p:transition spd="slow" advTm="3736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4579" y="152399"/>
            <a:ext cx="7614842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i="1" dirty="0" smtClean="0"/>
              <a:t>TOP `WORKER COMPLAINTS ABOUT SAFETY PROGRAMS</a:t>
            </a:r>
            <a:endParaRPr lang="en-US" sz="2400" b="1" i="1" dirty="0"/>
          </a:p>
        </p:txBody>
      </p:sp>
      <p:pic>
        <p:nvPicPr>
          <p:cNvPr id="1026" name="Picture 2" descr="http://ehstoday.com/site-files/ehstoday.com/files/imagecache/galleryformatter_slide_penton/gallery_images/Bulli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0" y="1066800"/>
            <a:ext cx="8115297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9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19"/>
    </mc:Choice>
    <mc:Fallback xmlns="">
      <p:transition spd="slow" advTm="621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4579" y="152399"/>
            <a:ext cx="7614842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i="1" dirty="0" smtClean="0"/>
              <a:t>TOP `WORKER COMPLAINTS ABOUT SAFETY PROGRAMS</a:t>
            </a:r>
            <a:endParaRPr lang="en-US" sz="2400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80742"/>
            <a:ext cx="7672886" cy="511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87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77"/>
    </mc:Choice>
    <mc:Fallback xmlns="">
      <p:transition spd="slow" advTm="837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4579" y="152399"/>
            <a:ext cx="7614842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i="1" dirty="0" smtClean="0"/>
              <a:t>TOP `WORKER COMPLAINTS ABOUT SAFETY PROGRAMS</a:t>
            </a:r>
            <a:endParaRPr lang="en-US" sz="2400" b="1" i="1" dirty="0"/>
          </a:p>
        </p:txBody>
      </p:sp>
      <p:pic>
        <p:nvPicPr>
          <p:cNvPr id="3074" name="Picture 2" descr="WhyChang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772847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58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3"/>
    </mc:Choice>
    <mc:Fallback xmlns="">
      <p:transition spd="slow" advTm="808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4579" y="152399"/>
            <a:ext cx="7614842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i="1" dirty="0" smtClean="0"/>
              <a:t>TOP `WORKER COMPLAINTS ABOUT SAFETY PROGRAMS</a:t>
            </a:r>
            <a:endParaRPr lang="en-US" sz="2400" b="1" i="1" dirty="0"/>
          </a:p>
        </p:txBody>
      </p:sp>
      <p:pic>
        <p:nvPicPr>
          <p:cNvPr id="4098" name="Picture 2" descr="MoreDifficul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14316"/>
            <a:ext cx="5410200" cy="584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09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45"/>
    </mc:Choice>
    <mc:Fallback xmlns="">
      <p:transition spd="slow" advTm="694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4579" y="152399"/>
            <a:ext cx="7614842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i="1" dirty="0" smtClean="0"/>
              <a:t>TOP `WORKER COMPLAINTS ABOUT SAFETY PROGRAMS</a:t>
            </a:r>
            <a:endParaRPr lang="en-US" sz="2400" b="1" i="1" dirty="0"/>
          </a:p>
        </p:txBody>
      </p:sp>
      <p:pic>
        <p:nvPicPr>
          <p:cNvPr id="5122" name="Picture 2" descr="Trai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7772400" cy="577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1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54"/>
    </mc:Choice>
    <mc:Fallback xmlns="">
      <p:transition spd="slow" advTm="585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4579" y="152399"/>
            <a:ext cx="7614842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i="1" dirty="0" smtClean="0"/>
              <a:t>TOP `WORKER COMPLAINTS ABOUT SAFETY PROGRAMS</a:t>
            </a:r>
            <a:endParaRPr lang="en-US" sz="2400" b="1" i="1" dirty="0"/>
          </a:p>
        </p:txBody>
      </p:sp>
      <p:pic>
        <p:nvPicPr>
          <p:cNvPr id="6146" name="Picture 2" descr="GrumpyC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20170"/>
            <a:ext cx="7696200" cy="511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37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97"/>
    </mc:Choice>
    <mc:Fallback xmlns="">
      <p:transition spd="slow" advTm="5597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4579" y="152399"/>
            <a:ext cx="7614842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i="1" dirty="0" smtClean="0"/>
              <a:t>TOP `WORKER COMPLAINTS ABOUT SAFETY PROGRAMS</a:t>
            </a:r>
            <a:endParaRPr lang="en-US" sz="2400" b="1" i="1" dirty="0"/>
          </a:p>
        </p:txBody>
      </p:sp>
      <p:pic>
        <p:nvPicPr>
          <p:cNvPr id="7170" name="Picture 2" descr="MoreDiffic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543800" cy="502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95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16"/>
    </mc:Choice>
    <mc:Fallback xmlns="">
      <p:transition spd="slow" advTm="7016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42" name="Picture 2" descr="MoreRu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29" y="1054290"/>
            <a:ext cx="7637588" cy="509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4579" y="152399"/>
            <a:ext cx="7614842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i="1" dirty="0" smtClean="0"/>
              <a:t>TOP `WORKER COMPLAINTS ABOUT SAFETY PROGRAMS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84338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82"/>
    </mc:Choice>
    <mc:Fallback xmlns="">
      <p:transition spd="slow" advTm="4182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2672</TotalTime>
  <Words>126</Words>
  <Application>Microsoft Office PowerPoint</Application>
  <PresentationFormat>On-screen Show (4:3)</PresentationFormat>
  <Paragraphs>18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 10 Worker Complaints About Your Safety Program</dc:title>
  <dc:creator>JJ</dc:creator>
  <cp:lastModifiedBy>JJ</cp:lastModifiedBy>
  <cp:revision>15</cp:revision>
  <dcterms:created xsi:type="dcterms:W3CDTF">2014-10-15T18:06:37Z</dcterms:created>
  <dcterms:modified xsi:type="dcterms:W3CDTF">2014-10-18T14:31:46Z</dcterms:modified>
</cp:coreProperties>
</file>