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FDCF-DEC2-441A-B02E-E3B9B97C4D08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1F072-B4F3-4916-B40C-D526B392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ty-clipa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3860800" cy="4406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9050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Occupational and Safety Cartoons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075" y="685800"/>
            <a:ext cx="633832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904" y="685800"/>
            <a:ext cx="534389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191" y="685800"/>
            <a:ext cx="447260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024" y="685800"/>
            <a:ext cx="592057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592057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047" y="762000"/>
            <a:ext cx="511155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1033" y="609600"/>
            <a:ext cx="600276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8756" y="609600"/>
            <a:ext cx="672224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529045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176" y="685800"/>
            <a:ext cx="537882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457200"/>
            <a:ext cx="619125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049" y="685800"/>
            <a:ext cx="612895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685800"/>
            <a:ext cx="557939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00" y="685800"/>
            <a:ext cx="64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033" y="762000"/>
            <a:ext cx="559836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2231" y="762000"/>
            <a:ext cx="506436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762000"/>
            <a:ext cx="640950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685800"/>
            <a:ext cx="51435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948" y="609600"/>
            <a:ext cx="7290652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947" y="685800"/>
            <a:ext cx="518005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85800"/>
            <a:ext cx="474328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81000"/>
            <a:ext cx="5943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551" y="685800"/>
            <a:ext cx="501804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304" y="685800"/>
            <a:ext cx="534389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824" y="685800"/>
            <a:ext cx="605117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The End</a:t>
            </a:r>
            <a:endParaRPr lang="en-US"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177" y="609600"/>
            <a:ext cx="537882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989" y="685800"/>
            <a:ext cx="602901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206" y="685800"/>
            <a:ext cx="503339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671804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5775158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206" y="685800"/>
            <a:ext cx="5033394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On-screen Show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Rob</cp:lastModifiedBy>
  <cp:revision>5</cp:revision>
  <dcterms:created xsi:type="dcterms:W3CDTF">2016-11-06T16:46:32Z</dcterms:created>
  <dcterms:modified xsi:type="dcterms:W3CDTF">2016-11-06T21:47:55Z</dcterms:modified>
</cp:coreProperties>
</file>