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A711C-FFD7-4A25-BB1F-D2C1C40CA0F9}" type="datetimeFigureOut">
              <a:rPr lang="en-US"/>
              <a:pPr>
                <a:defRPr/>
              </a:pPr>
              <a:t>11/5/2010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199E8-D306-4332-9E88-A2421772A8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25614-C943-4A02-8A5D-30075B333C3B}" type="datetimeFigureOut">
              <a:rPr lang="en-US"/>
              <a:pPr>
                <a:defRPr/>
              </a:pPr>
              <a:t>11/5/2010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1A68D-455F-40AF-B4DA-D5770A871F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2CB59-07DE-4C83-855C-EE542FF0BD61}" type="datetimeFigureOut">
              <a:rPr lang="en-US"/>
              <a:pPr>
                <a:defRPr/>
              </a:pPr>
              <a:t>11/5/2010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9AA9D-528F-497D-BD3A-08E7BE4266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BC7BE-859F-4FAC-9144-DBAA5ABEF636}" type="datetimeFigureOut">
              <a:rPr lang="en-US"/>
              <a:pPr>
                <a:defRPr/>
              </a:pPr>
              <a:t>11/5/2010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EA0D6-E443-4496-8113-6E2978B27B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7EDBD-C8A1-48A7-854F-35BA0053BFD8}" type="datetimeFigureOut">
              <a:rPr lang="en-US"/>
              <a:pPr>
                <a:defRPr/>
              </a:pPr>
              <a:t>11/5/2010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D95C7-D8E9-4628-89CF-69006AAD09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6CC82-3541-4BE0-B442-D75D764D87BF}" type="datetimeFigureOut">
              <a:rPr lang="en-US"/>
              <a:pPr>
                <a:defRPr/>
              </a:pPr>
              <a:t>11/5/2010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47064-05C2-4B2A-A0B4-1F6CA8EBD9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482AF-4721-44F9-A963-FC07AD30B326}" type="datetimeFigureOut">
              <a:rPr lang="en-US"/>
              <a:pPr>
                <a:defRPr/>
              </a:pPr>
              <a:t>11/5/2010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A77DF-C1B8-4082-9048-4BA04F0E41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441B6-575D-4BE4-B6C4-90CB8E8847CC}" type="datetimeFigureOut">
              <a:rPr lang="en-US"/>
              <a:pPr>
                <a:defRPr/>
              </a:pPr>
              <a:t>11/5/2010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38612-3C06-4F80-988B-733DE15A30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19ADA-526C-4E32-BE80-41586D7CB964}" type="datetimeFigureOut">
              <a:rPr lang="en-US"/>
              <a:pPr>
                <a:defRPr/>
              </a:pPr>
              <a:t>11/5/2010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615C-CF8A-4A31-8E75-649172DDE3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99262-0AE0-42B0-B5DF-5D8813A1915C}" type="datetimeFigureOut">
              <a:rPr lang="en-US"/>
              <a:pPr>
                <a:defRPr/>
              </a:pPr>
              <a:t>11/5/2010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2CA99-FED1-410D-8A91-C2F689B2A6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EB1C7-FAB8-40E1-9220-77B3722D5A66}" type="datetimeFigureOut">
              <a:rPr lang="en-US"/>
              <a:pPr>
                <a:defRPr/>
              </a:pPr>
              <a:t>11/5/2010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929C3-FCAD-49A4-8CA7-79C678882C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B7F95E5-907A-4E0C-80B4-4EAC5499EF7B}" type="datetimeFigureOut">
              <a:rPr lang="en-US"/>
              <a:pPr>
                <a:defRPr/>
              </a:pPr>
              <a:t>11/5/2010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BE76C8C-212B-48CC-B488-6C306159B4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u="sng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0070C0"/>
                </a:solidFill>
              </a:rPr>
              <a:t>Harassment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0070C0"/>
                </a:solidFill>
              </a:rPr>
              <a:t>And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0070C0"/>
                </a:solidFill>
              </a:rPr>
              <a:t>Violence in the Workplace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0070C0"/>
                </a:solidFill>
              </a:rPr>
              <a:t>Training - 2010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mtClean="0"/>
          </a:p>
          <a:p>
            <a:pPr algn="ctr"/>
            <a:endParaRPr lang="en-US" smtClean="0"/>
          </a:p>
          <a:p>
            <a:pPr algn="ctr"/>
            <a:endParaRPr lang="en-US" smtClean="0"/>
          </a:p>
          <a:p>
            <a:pPr algn="ctr"/>
            <a:r>
              <a:rPr lang="en-US" smtClean="0"/>
              <a:t>Intent vs Impact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Steps </a:t>
            </a:r>
            <a:r>
              <a:rPr lang="en-US" u="sng" smtClean="0"/>
              <a:t>You</a:t>
            </a:r>
            <a:r>
              <a:rPr lang="en-US" smtClean="0"/>
              <a:t> Can Take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Tell the person directly to stop the behavior</a:t>
            </a:r>
          </a:p>
          <a:p>
            <a:r>
              <a:rPr lang="en-US" smtClean="0"/>
              <a:t>Talk to your supervisor</a:t>
            </a:r>
          </a:p>
          <a:p>
            <a:r>
              <a:rPr lang="en-US" smtClean="0"/>
              <a:t>Talk to your department head</a:t>
            </a:r>
          </a:p>
          <a:p>
            <a:r>
              <a:rPr lang="en-US" smtClean="0"/>
              <a:t>Talk to a union steward (if applicable)</a:t>
            </a:r>
          </a:p>
          <a:p>
            <a:r>
              <a:rPr lang="en-US" smtClean="0"/>
              <a:t>Talk to human resources</a:t>
            </a:r>
          </a:p>
          <a:p>
            <a:r>
              <a:rPr lang="en-US" smtClean="0"/>
              <a:t>Equal Employment Opportunity Commission (EEOC)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Steps the Company Will Take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*Confidential</a:t>
            </a:r>
          </a:p>
          <a:p>
            <a:r>
              <a:rPr lang="en-US" u="sng" smtClean="0"/>
              <a:t>No </a:t>
            </a:r>
            <a:r>
              <a:rPr lang="en-US" smtClean="0"/>
              <a:t>off the record</a:t>
            </a:r>
          </a:p>
          <a:p>
            <a:r>
              <a:rPr lang="en-US" smtClean="0"/>
              <a:t>Management personnel accountable</a:t>
            </a:r>
          </a:p>
          <a:p>
            <a:r>
              <a:rPr lang="en-US" smtClean="0"/>
              <a:t>Investigation</a:t>
            </a:r>
          </a:p>
          <a:p>
            <a:pPr lvl="1"/>
            <a:r>
              <a:rPr lang="en-US" smtClean="0"/>
              <a:t>Talk to the person who was harassed</a:t>
            </a:r>
          </a:p>
          <a:p>
            <a:pPr lvl="1"/>
            <a:r>
              <a:rPr lang="en-US" smtClean="0"/>
              <a:t>Talk to witnesses (as few as possible)</a:t>
            </a:r>
          </a:p>
          <a:p>
            <a:pPr lvl="1"/>
            <a:r>
              <a:rPr lang="en-US" smtClean="0"/>
              <a:t>Talk to the person being accused</a:t>
            </a:r>
          </a:p>
          <a:p>
            <a:pPr lvl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Action That Will Be Taken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mtClean="0"/>
          </a:p>
          <a:p>
            <a:pPr algn="ctr"/>
            <a:r>
              <a:rPr lang="en-US" smtClean="0"/>
              <a:t>Lowest level possible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Counseling</a:t>
            </a:r>
          </a:p>
          <a:p>
            <a:pPr lvl="1"/>
            <a:r>
              <a:rPr lang="en-US" smtClean="0"/>
              <a:t>Progressive discipline</a:t>
            </a:r>
          </a:p>
          <a:p>
            <a:pPr lvl="1"/>
            <a:r>
              <a:rPr lang="en-US" smtClean="0"/>
              <a:t>Skip steps</a:t>
            </a:r>
          </a:p>
          <a:p>
            <a:pPr lvl="1"/>
            <a:r>
              <a:rPr lang="en-US" smtClean="0"/>
              <a:t>Termination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Examples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mtClean="0"/>
          </a:p>
          <a:p>
            <a:pPr algn="ctr"/>
            <a:r>
              <a:rPr lang="en-US" smtClean="0"/>
              <a:t>Posters</a:t>
            </a:r>
          </a:p>
          <a:p>
            <a:pPr algn="ctr"/>
            <a:endParaRPr lang="en-US" smtClean="0"/>
          </a:p>
          <a:p>
            <a:pPr algn="ctr"/>
            <a:r>
              <a:rPr lang="en-US" smtClean="0"/>
              <a:t>Lockers</a:t>
            </a:r>
          </a:p>
          <a:p>
            <a:pPr algn="ctr"/>
            <a:endParaRPr lang="en-US" smtClean="0"/>
          </a:p>
          <a:p>
            <a:pPr algn="ctr"/>
            <a:r>
              <a:rPr lang="en-US" smtClean="0"/>
              <a:t>Jokes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Male to Female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Female to Male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Male to Male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Female to Female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mtClean="0"/>
          </a:p>
          <a:p>
            <a:pPr algn="ctr"/>
            <a:endParaRPr lang="en-US" smtClean="0"/>
          </a:p>
          <a:p>
            <a:pPr algn="ctr"/>
            <a:endParaRPr lang="en-US" smtClean="0"/>
          </a:p>
          <a:p>
            <a:pPr algn="ctr"/>
            <a:r>
              <a:rPr lang="en-US" smtClean="0"/>
              <a:t>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Times Are Changing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US" smtClean="0"/>
          </a:p>
          <a:p>
            <a:pPr lvl="1" algn="ctr"/>
            <a:r>
              <a:rPr lang="en-US" smtClean="0"/>
              <a:t>Workplace is More Diversified </a:t>
            </a:r>
          </a:p>
          <a:p>
            <a:pPr lvl="1" algn="ctr"/>
            <a:endParaRPr lang="en-US" smtClean="0"/>
          </a:p>
          <a:p>
            <a:pPr lvl="1" algn="ctr"/>
            <a:endParaRPr lang="en-US" smtClean="0"/>
          </a:p>
          <a:p>
            <a:pPr lvl="1" algn="ctr"/>
            <a:endParaRPr lang="en-US" smtClean="0"/>
          </a:p>
          <a:p>
            <a:pPr lvl="1" algn="ctr"/>
            <a:r>
              <a:rPr lang="en-US" smtClean="0"/>
              <a:t>More Violence in the Nation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Train Employees?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mtClean="0"/>
              <a:t>Take seriously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 algn="ctr"/>
            <a:r>
              <a:rPr lang="en-US" smtClean="0"/>
              <a:t>People need to know they have rights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Sexual Harassment?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mtClean="0"/>
          </a:p>
          <a:p>
            <a:pPr algn="ctr"/>
            <a:endParaRPr lang="en-US" smtClean="0"/>
          </a:p>
          <a:p>
            <a:pPr algn="ctr"/>
            <a:endParaRPr lang="en-US" smtClean="0"/>
          </a:p>
          <a:p>
            <a:pPr algn="ctr"/>
            <a:r>
              <a:rPr lang="en-US" smtClean="0"/>
              <a:t>Define</a:t>
            </a:r>
          </a:p>
          <a:p>
            <a:pPr algn="ctr"/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1964 Civil Rights Act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Unwelcome sexual advances</a:t>
            </a:r>
          </a:p>
          <a:p>
            <a:r>
              <a:rPr lang="en-US" smtClean="0"/>
              <a:t>Requests for sexual favors</a:t>
            </a:r>
          </a:p>
          <a:p>
            <a:r>
              <a:rPr lang="en-US" smtClean="0"/>
              <a:t>Submission to or rejection of conduct explicitly or implicitly affect an individuals employment</a:t>
            </a:r>
          </a:p>
          <a:p>
            <a:r>
              <a:rPr lang="en-US" smtClean="0"/>
              <a:t>Unreasonably interferes with an individuals work performance or creates an intimidating, hostile or offensive working environment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What Groups Does the Civil Rights Act Protect?</a:t>
            </a:r>
            <a:endParaRPr lang="en-US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Race</a:t>
            </a:r>
          </a:p>
          <a:p>
            <a:r>
              <a:rPr lang="en-US" smtClean="0"/>
              <a:t>Color</a:t>
            </a:r>
          </a:p>
          <a:p>
            <a:r>
              <a:rPr lang="en-US" smtClean="0"/>
              <a:t>Religion</a:t>
            </a:r>
          </a:p>
          <a:p>
            <a:r>
              <a:rPr lang="en-US" smtClean="0"/>
              <a:t>National Origin</a:t>
            </a:r>
          </a:p>
          <a:p>
            <a:r>
              <a:rPr lang="en-US" smtClean="0"/>
              <a:t>Sex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1967 Age Discrimination Act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 algn="ctr"/>
            <a:r>
              <a:rPr lang="en-US" smtClean="0"/>
              <a:t>Protects against age discrimination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Dictionary Definition of Harassment</a:t>
            </a:r>
            <a:endParaRPr lang="en-US" dirty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Exhaust, fatigue</a:t>
            </a:r>
          </a:p>
          <a:p>
            <a:r>
              <a:rPr lang="en-US" smtClean="0"/>
              <a:t>To worry and impede by repeated raids</a:t>
            </a:r>
          </a:p>
          <a:p>
            <a:r>
              <a:rPr lang="en-US" smtClean="0"/>
              <a:t>To annoy continually </a:t>
            </a:r>
          </a:p>
          <a:p>
            <a:r>
              <a:rPr lang="en-US" smtClean="0"/>
              <a:t>To plague, pester, tease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of Sexual Harassment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mtClean="0"/>
          </a:p>
          <a:p>
            <a:pPr algn="ctr"/>
            <a:endParaRPr lang="en-US" smtClean="0"/>
          </a:p>
          <a:p>
            <a:pPr algn="ctr"/>
            <a:r>
              <a:rPr lang="en-US" smtClean="0"/>
              <a:t>Blatant</a:t>
            </a:r>
          </a:p>
          <a:p>
            <a:pPr algn="ctr"/>
            <a:endParaRPr lang="en-US" smtClean="0"/>
          </a:p>
          <a:p>
            <a:pPr algn="ctr"/>
            <a:r>
              <a:rPr lang="en-US" smtClean="0"/>
              <a:t>Subtle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233</Words>
  <Application>Microsoft Office PowerPoint</Application>
  <PresentationFormat>On-screen Show (4:3)</PresentationFormat>
  <Paragraphs>96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Calibri</vt:lpstr>
      <vt:lpstr>Arial</vt:lpstr>
      <vt:lpstr>Office Theme</vt:lpstr>
      <vt:lpstr>Slide 1</vt:lpstr>
      <vt:lpstr>Times Are Changing</vt:lpstr>
      <vt:lpstr>Why Train Employees?</vt:lpstr>
      <vt:lpstr>What is Sexual Harassment?</vt:lpstr>
      <vt:lpstr>1964 Civil Rights Act</vt:lpstr>
      <vt:lpstr>What Groups Does the Civil Rights Act Protect?</vt:lpstr>
      <vt:lpstr>1967 Age Discrimination Act</vt:lpstr>
      <vt:lpstr>Dictionary Definition of Harassment</vt:lpstr>
      <vt:lpstr>Examples of Sexual Harassment</vt:lpstr>
      <vt:lpstr>Slide 10</vt:lpstr>
      <vt:lpstr>Steps You Can Take</vt:lpstr>
      <vt:lpstr>Steps the Company Will Take</vt:lpstr>
      <vt:lpstr>Action That Will Be Taken</vt:lpstr>
      <vt:lpstr>More Examples</vt:lpstr>
      <vt:lpstr>More  Examples</vt:lpstr>
      <vt:lpstr>Slide 16</vt:lpstr>
    </vt:vector>
  </TitlesOfParts>
  <Company>Trapper Mining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Trapper Mining Inc.</dc:title>
  <dc:creator>Jeanine Vallejos</dc:creator>
  <cp:lastModifiedBy>cornett.bob</cp:lastModifiedBy>
  <cp:revision>17</cp:revision>
  <dcterms:created xsi:type="dcterms:W3CDTF">2010-09-01T16:53:57Z</dcterms:created>
  <dcterms:modified xsi:type="dcterms:W3CDTF">2010-11-05T11:33:57Z</dcterms:modified>
</cp:coreProperties>
</file>