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0"/>
  </p:notesMasterIdLst>
  <p:sldIdLst>
    <p:sldId id="256" r:id="rId2"/>
    <p:sldId id="257" r:id="rId3"/>
    <p:sldId id="260" r:id="rId4"/>
    <p:sldId id="268" r:id="rId5"/>
    <p:sldId id="263" r:id="rId6"/>
    <p:sldId id="264" r:id="rId7"/>
    <p:sldId id="261" r:id="rId8"/>
    <p:sldId id="262" r:id="rId9"/>
    <p:sldId id="267" r:id="rId10"/>
    <p:sldId id="269" r:id="rId11"/>
    <p:sldId id="265" r:id="rId12"/>
    <p:sldId id="270" r:id="rId13"/>
    <p:sldId id="271" r:id="rId14"/>
    <p:sldId id="272" r:id="rId15"/>
    <p:sldId id="266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3750" autoAdjust="0"/>
  </p:normalViewPr>
  <p:slideViewPr>
    <p:cSldViewPr>
      <p:cViewPr varScale="1">
        <p:scale>
          <a:sx n="62" d="100"/>
          <a:sy n="62" d="100"/>
        </p:scale>
        <p:origin x="-992" y="-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image" Target="../media/image37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36699F-4B30-45DD-94B5-1DB377C6F364}" type="doc">
      <dgm:prSet loTypeId="urn:microsoft.com/office/officeart/2005/8/layout/vList3#1" loCatId="list" qsTypeId="urn:microsoft.com/office/officeart/2005/8/quickstyle/simple1" qsCatId="simple" csTypeId="urn:microsoft.com/office/officeart/2005/8/colors/accent3_4" csCatId="accent3" phldr="1"/>
      <dgm:spPr/>
    </dgm:pt>
    <dgm:pt modelId="{F6B7ED91-1E04-4418-8D27-67974E68EC03}">
      <dgm:prSet phldrT="[Text]"/>
      <dgm:spPr/>
      <dgm:t>
        <a:bodyPr/>
        <a:lstStyle/>
        <a:p>
          <a:r>
            <a:rPr lang="en-US" dirty="0" smtClean="0"/>
            <a:t>Negativity</a:t>
          </a:r>
          <a:endParaRPr lang="en-US" dirty="0"/>
        </a:p>
      </dgm:t>
    </dgm:pt>
    <dgm:pt modelId="{5B3BF9F1-A7A7-42AE-BE1E-12ECF9EA4BA1}" type="parTrans" cxnId="{C2D0ECAB-941F-4DB0-A575-A3FE6B0E181C}">
      <dgm:prSet/>
      <dgm:spPr/>
      <dgm:t>
        <a:bodyPr/>
        <a:lstStyle/>
        <a:p>
          <a:endParaRPr lang="en-US"/>
        </a:p>
      </dgm:t>
    </dgm:pt>
    <dgm:pt modelId="{726C96A3-C1A2-45CC-9E4E-EBEBBFF46131}" type="sibTrans" cxnId="{C2D0ECAB-941F-4DB0-A575-A3FE6B0E181C}">
      <dgm:prSet/>
      <dgm:spPr/>
      <dgm:t>
        <a:bodyPr/>
        <a:lstStyle/>
        <a:p>
          <a:endParaRPr lang="en-US"/>
        </a:p>
      </dgm:t>
    </dgm:pt>
    <dgm:pt modelId="{70CD717C-9D02-4300-81F4-00AB949A0AC0}">
      <dgm:prSet phldrT="[Text]"/>
      <dgm:spPr/>
      <dgm:t>
        <a:bodyPr/>
        <a:lstStyle/>
        <a:p>
          <a:r>
            <a:rPr lang="en-US" dirty="0" smtClean="0"/>
            <a:t>Criticalness</a:t>
          </a:r>
          <a:endParaRPr lang="en-US" dirty="0"/>
        </a:p>
      </dgm:t>
    </dgm:pt>
    <dgm:pt modelId="{28C3091D-E306-4B69-8421-90DB103567FF}" type="parTrans" cxnId="{B198F211-664C-44E9-B1A0-3A04A6E28BAF}">
      <dgm:prSet/>
      <dgm:spPr/>
      <dgm:t>
        <a:bodyPr/>
        <a:lstStyle/>
        <a:p>
          <a:endParaRPr lang="en-US"/>
        </a:p>
      </dgm:t>
    </dgm:pt>
    <dgm:pt modelId="{FC17BCD5-4AC4-4112-9305-646B0F052F9B}" type="sibTrans" cxnId="{B198F211-664C-44E9-B1A0-3A04A6E28BAF}">
      <dgm:prSet/>
      <dgm:spPr/>
      <dgm:t>
        <a:bodyPr/>
        <a:lstStyle/>
        <a:p>
          <a:endParaRPr lang="en-US"/>
        </a:p>
      </dgm:t>
    </dgm:pt>
    <dgm:pt modelId="{AE1E9C6C-FEF7-44F2-B497-40280E842EAE}">
      <dgm:prSet phldrT="[Text]"/>
      <dgm:spPr/>
      <dgm:t>
        <a:bodyPr/>
        <a:lstStyle/>
        <a:p>
          <a:r>
            <a:rPr lang="en-US" dirty="0" smtClean="0"/>
            <a:t>Rebellion</a:t>
          </a:r>
          <a:endParaRPr lang="en-US" dirty="0"/>
        </a:p>
      </dgm:t>
    </dgm:pt>
    <dgm:pt modelId="{509FB962-31D9-4D8E-BF84-C3ACDECF08F4}" type="parTrans" cxnId="{4F02F892-F894-4F77-AE82-CD837494194F}">
      <dgm:prSet/>
      <dgm:spPr/>
      <dgm:t>
        <a:bodyPr/>
        <a:lstStyle/>
        <a:p>
          <a:endParaRPr lang="en-US"/>
        </a:p>
      </dgm:t>
    </dgm:pt>
    <dgm:pt modelId="{96FF160B-2BF2-4EE7-94CE-FE49EAE7B8A3}" type="sibTrans" cxnId="{4F02F892-F894-4F77-AE82-CD837494194F}">
      <dgm:prSet/>
      <dgm:spPr/>
      <dgm:t>
        <a:bodyPr/>
        <a:lstStyle/>
        <a:p>
          <a:endParaRPr lang="en-US"/>
        </a:p>
      </dgm:t>
    </dgm:pt>
    <dgm:pt modelId="{2813DEE6-48A3-417D-9B37-D408671FF41A}">
      <dgm:prSet phldrT="[Text]"/>
      <dgm:spPr/>
      <dgm:t>
        <a:bodyPr/>
        <a:lstStyle/>
        <a:p>
          <a:r>
            <a:rPr lang="en-US" dirty="0" smtClean="0"/>
            <a:t>Defiance</a:t>
          </a:r>
          <a:endParaRPr lang="en-US" dirty="0"/>
        </a:p>
      </dgm:t>
    </dgm:pt>
    <dgm:pt modelId="{6A78D3D6-B0A5-41B5-8365-EFDD57FDD70A}" type="parTrans" cxnId="{C6EB81F5-DA37-4A45-BA9B-A270DA5F50F3}">
      <dgm:prSet/>
      <dgm:spPr/>
      <dgm:t>
        <a:bodyPr/>
        <a:lstStyle/>
        <a:p>
          <a:endParaRPr lang="en-US"/>
        </a:p>
      </dgm:t>
    </dgm:pt>
    <dgm:pt modelId="{3CD88470-32CE-4420-8F11-CC3D995ECF3C}" type="sibTrans" cxnId="{C6EB81F5-DA37-4A45-BA9B-A270DA5F50F3}">
      <dgm:prSet/>
      <dgm:spPr/>
      <dgm:t>
        <a:bodyPr/>
        <a:lstStyle/>
        <a:p>
          <a:endParaRPr lang="en-US"/>
        </a:p>
      </dgm:t>
    </dgm:pt>
    <dgm:pt modelId="{107B21D9-8D12-4777-8D52-D6A0A4D6E649}">
      <dgm:prSet phldrT="[Text]"/>
      <dgm:spPr/>
      <dgm:t>
        <a:bodyPr/>
        <a:lstStyle/>
        <a:p>
          <a:r>
            <a:rPr lang="en-US" dirty="0" smtClean="0"/>
            <a:t>Impatience</a:t>
          </a:r>
          <a:endParaRPr lang="en-US" dirty="0"/>
        </a:p>
      </dgm:t>
    </dgm:pt>
    <dgm:pt modelId="{40492E16-7B62-4A90-89F0-17F058894261}" type="parTrans" cxnId="{06DC3A48-136B-4130-88BB-2BFED1825690}">
      <dgm:prSet/>
      <dgm:spPr/>
      <dgm:t>
        <a:bodyPr/>
        <a:lstStyle/>
        <a:p>
          <a:endParaRPr lang="en-US"/>
        </a:p>
      </dgm:t>
    </dgm:pt>
    <dgm:pt modelId="{D20E0E71-8660-4467-9D31-7304D5241C21}" type="sibTrans" cxnId="{06DC3A48-136B-4130-88BB-2BFED1825690}">
      <dgm:prSet/>
      <dgm:spPr/>
      <dgm:t>
        <a:bodyPr/>
        <a:lstStyle/>
        <a:p>
          <a:endParaRPr lang="en-US"/>
        </a:p>
      </dgm:t>
    </dgm:pt>
    <dgm:pt modelId="{28290242-7BAA-4CA9-9BF2-9CF298EC5801}">
      <dgm:prSet phldrT="[Text]"/>
      <dgm:spPr/>
      <dgm:t>
        <a:bodyPr/>
        <a:lstStyle/>
        <a:p>
          <a:r>
            <a:rPr lang="en-US" smtClean="0"/>
            <a:t>Uncooperative</a:t>
          </a:r>
          <a:endParaRPr lang="en-US" dirty="0"/>
        </a:p>
      </dgm:t>
    </dgm:pt>
    <dgm:pt modelId="{D0072225-6B8A-4B27-BE7C-200098BD89D0}" type="parTrans" cxnId="{7903B463-FEAC-4FCC-8410-B9929E069FE4}">
      <dgm:prSet/>
      <dgm:spPr/>
      <dgm:t>
        <a:bodyPr/>
        <a:lstStyle/>
        <a:p>
          <a:endParaRPr lang="en-US"/>
        </a:p>
      </dgm:t>
    </dgm:pt>
    <dgm:pt modelId="{E494F423-DFC4-4154-A4AB-E7F797CFCF39}" type="sibTrans" cxnId="{7903B463-FEAC-4FCC-8410-B9929E069FE4}">
      <dgm:prSet/>
      <dgm:spPr/>
      <dgm:t>
        <a:bodyPr/>
        <a:lstStyle/>
        <a:p>
          <a:endParaRPr lang="en-US"/>
        </a:p>
      </dgm:t>
    </dgm:pt>
    <dgm:pt modelId="{B3916F6C-B3B7-459E-B939-6CA47336A4E9}" type="pres">
      <dgm:prSet presAssocID="{7136699F-4B30-45DD-94B5-1DB377C6F364}" presName="linearFlow" presStyleCnt="0">
        <dgm:presLayoutVars>
          <dgm:dir/>
          <dgm:resizeHandles val="exact"/>
        </dgm:presLayoutVars>
      </dgm:prSet>
      <dgm:spPr/>
    </dgm:pt>
    <dgm:pt modelId="{BC914E38-10BC-4F65-BA1A-78E4D9FEF0D6}" type="pres">
      <dgm:prSet presAssocID="{F6B7ED91-1E04-4418-8D27-67974E68EC03}" presName="composite" presStyleCnt="0"/>
      <dgm:spPr/>
    </dgm:pt>
    <dgm:pt modelId="{E11E507B-2593-4614-9918-781E0863D66E}" type="pres">
      <dgm:prSet presAssocID="{F6B7ED91-1E04-4418-8D27-67974E68EC03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9A6BA1B-08BF-4CED-BAE3-13BE48EB9192}" type="pres">
      <dgm:prSet presAssocID="{F6B7ED91-1E04-4418-8D27-67974E68EC03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C495C-8888-4B44-8784-4DB56D261583}" type="pres">
      <dgm:prSet presAssocID="{726C96A3-C1A2-45CC-9E4E-EBEBBFF46131}" presName="spacing" presStyleCnt="0"/>
      <dgm:spPr/>
    </dgm:pt>
    <dgm:pt modelId="{8DC35D33-E659-498B-92B2-7886776693E4}" type="pres">
      <dgm:prSet presAssocID="{70CD717C-9D02-4300-81F4-00AB949A0AC0}" presName="composite" presStyleCnt="0"/>
      <dgm:spPr/>
    </dgm:pt>
    <dgm:pt modelId="{9B0206DB-620D-4389-AB85-4C7E9F13F874}" type="pres">
      <dgm:prSet presAssocID="{70CD717C-9D02-4300-81F4-00AB949A0AC0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E606044-AA67-4637-9E15-572354438014}" type="pres">
      <dgm:prSet presAssocID="{70CD717C-9D02-4300-81F4-00AB949A0AC0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94611-C700-4B19-9B48-1EDE507D37F7}" type="pres">
      <dgm:prSet presAssocID="{FC17BCD5-4AC4-4112-9305-646B0F052F9B}" presName="spacing" presStyleCnt="0"/>
      <dgm:spPr/>
    </dgm:pt>
    <dgm:pt modelId="{1E1AEE6C-F2D8-4204-8E93-1339CCF77657}" type="pres">
      <dgm:prSet presAssocID="{AE1E9C6C-FEF7-44F2-B497-40280E842EAE}" presName="composite" presStyleCnt="0"/>
      <dgm:spPr/>
    </dgm:pt>
    <dgm:pt modelId="{045AF3FD-44FA-429A-AC13-70EE572FB7F0}" type="pres">
      <dgm:prSet presAssocID="{AE1E9C6C-FEF7-44F2-B497-40280E842EAE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690B105-2076-4B33-9E27-B0C01152FCAE}" type="pres">
      <dgm:prSet presAssocID="{AE1E9C6C-FEF7-44F2-B497-40280E842EAE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79AEB-3306-41E7-961F-34389A7B8185}" type="pres">
      <dgm:prSet presAssocID="{96FF160B-2BF2-4EE7-94CE-FE49EAE7B8A3}" presName="spacing" presStyleCnt="0"/>
      <dgm:spPr/>
    </dgm:pt>
    <dgm:pt modelId="{4C21191E-29BD-4287-8E9F-A0F252691F93}" type="pres">
      <dgm:prSet presAssocID="{2813DEE6-48A3-417D-9B37-D408671FF41A}" presName="composite" presStyleCnt="0"/>
      <dgm:spPr/>
    </dgm:pt>
    <dgm:pt modelId="{12B9407C-2B54-456D-8B33-1ED4D9958017}" type="pres">
      <dgm:prSet presAssocID="{2813DEE6-48A3-417D-9B37-D408671FF41A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3742C80-7C77-4DA8-AD90-61040933AA28}" type="pres">
      <dgm:prSet presAssocID="{2813DEE6-48A3-417D-9B37-D408671FF41A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A0748-FDA6-4F90-BFE5-83BC9BCA131A}" type="pres">
      <dgm:prSet presAssocID="{3CD88470-32CE-4420-8F11-CC3D995ECF3C}" presName="spacing" presStyleCnt="0"/>
      <dgm:spPr/>
    </dgm:pt>
    <dgm:pt modelId="{1C03753C-4AC8-46E4-B2F4-05D7D79BFDD5}" type="pres">
      <dgm:prSet presAssocID="{107B21D9-8D12-4777-8D52-D6A0A4D6E649}" presName="composite" presStyleCnt="0"/>
      <dgm:spPr/>
    </dgm:pt>
    <dgm:pt modelId="{5B4A3939-C9E1-409F-9A84-08055050B3D3}" type="pres">
      <dgm:prSet presAssocID="{107B21D9-8D12-4777-8D52-D6A0A4D6E649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DEC34124-5995-45BB-941E-872E10B489DC}" type="pres">
      <dgm:prSet presAssocID="{107B21D9-8D12-4777-8D52-D6A0A4D6E649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5E1B6-01F6-4E39-86C8-DC5BDAEC7108}" type="pres">
      <dgm:prSet presAssocID="{D20E0E71-8660-4467-9D31-7304D5241C21}" presName="spacing" presStyleCnt="0"/>
      <dgm:spPr/>
    </dgm:pt>
    <dgm:pt modelId="{C964E81A-720C-4019-9BF1-7DCCE157DEC4}" type="pres">
      <dgm:prSet presAssocID="{28290242-7BAA-4CA9-9BF2-9CF298EC5801}" presName="composite" presStyleCnt="0"/>
      <dgm:spPr/>
    </dgm:pt>
    <dgm:pt modelId="{A37184A2-CE8C-4EB9-933D-00B3F5372112}" type="pres">
      <dgm:prSet presAssocID="{28290242-7BAA-4CA9-9BF2-9CF298EC5801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2DA173C3-D8E5-4690-B323-7DE1075F49DA}" type="pres">
      <dgm:prSet presAssocID="{28290242-7BAA-4CA9-9BF2-9CF298EC5801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B05F08-1477-49BB-B433-D796AE4F9E24}" type="presOf" srcId="{70CD717C-9D02-4300-81F4-00AB949A0AC0}" destId="{BE606044-AA67-4637-9E15-572354438014}" srcOrd="0" destOrd="0" presId="urn:microsoft.com/office/officeart/2005/8/layout/vList3#1"/>
    <dgm:cxn modelId="{C2D0ECAB-941F-4DB0-A575-A3FE6B0E181C}" srcId="{7136699F-4B30-45DD-94B5-1DB377C6F364}" destId="{F6B7ED91-1E04-4418-8D27-67974E68EC03}" srcOrd="0" destOrd="0" parTransId="{5B3BF9F1-A7A7-42AE-BE1E-12ECF9EA4BA1}" sibTransId="{726C96A3-C1A2-45CC-9E4E-EBEBBFF46131}"/>
    <dgm:cxn modelId="{06DC3A48-136B-4130-88BB-2BFED1825690}" srcId="{7136699F-4B30-45DD-94B5-1DB377C6F364}" destId="{107B21D9-8D12-4777-8D52-D6A0A4D6E649}" srcOrd="4" destOrd="0" parTransId="{40492E16-7B62-4A90-89F0-17F058894261}" sibTransId="{D20E0E71-8660-4467-9D31-7304D5241C21}"/>
    <dgm:cxn modelId="{4F02F892-F894-4F77-AE82-CD837494194F}" srcId="{7136699F-4B30-45DD-94B5-1DB377C6F364}" destId="{AE1E9C6C-FEF7-44F2-B497-40280E842EAE}" srcOrd="2" destOrd="0" parTransId="{509FB962-31D9-4D8E-BF84-C3ACDECF08F4}" sibTransId="{96FF160B-2BF2-4EE7-94CE-FE49EAE7B8A3}"/>
    <dgm:cxn modelId="{B198F211-664C-44E9-B1A0-3A04A6E28BAF}" srcId="{7136699F-4B30-45DD-94B5-1DB377C6F364}" destId="{70CD717C-9D02-4300-81F4-00AB949A0AC0}" srcOrd="1" destOrd="0" parTransId="{28C3091D-E306-4B69-8421-90DB103567FF}" sibTransId="{FC17BCD5-4AC4-4112-9305-646B0F052F9B}"/>
    <dgm:cxn modelId="{6B73788F-825A-4284-A4E6-00C9C22060FA}" type="presOf" srcId="{2813DEE6-48A3-417D-9B37-D408671FF41A}" destId="{93742C80-7C77-4DA8-AD90-61040933AA28}" srcOrd="0" destOrd="0" presId="urn:microsoft.com/office/officeart/2005/8/layout/vList3#1"/>
    <dgm:cxn modelId="{069CD98F-54CA-415D-A0D7-2CFC8896B2EC}" type="presOf" srcId="{7136699F-4B30-45DD-94B5-1DB377C6F364}" destId="{B3916F6C-B3B7-459E-B939-6CA47336A4E9}" srcOrd="0" destOrd="0" presId="urn:microsoft.com/office/officeart/2005/8/layout/vList3#1"/>
    <dgm:cxn modelId="{7903B463-FEAC-4FCC-8410-B9929E069FE4}" srcId="{7136699F-4B30-45DD-94B5-1DB377C6F364}" destId="{28290242-7BAA-4CA9-9BF2-9CF298EC5801}" srcOrd="5" destOrd="0" parTransId="{D0072225-6B8A-4B27-BE7C-200098BD89D0}" sibTransId="{E494F423-DFC4-4154-A4AB-E7F797CFCF39}"/>
    <dgm:cxn modelId="{C6EB81F5-DA37-4A45-BA9B-A270DA5F50F3}" srcId="{7136699F-4B30-45DD-94B5-1DB377C6F364}" destId="{2813DEE6-48A3-417D-9B37-D408671FF41A}" srcOrd="3" destOrd="0" parTransId="{6A78D3D6-B0A5-41B5-8365-EFDD57FDD70A}" sibTransId="{3CD88470-32CE-4420-8F11-CC3D995ECF3C}"/>
    <dgm:cxn modelId="{3B8976C1-23DD-4180-8CB4-A1BCC7DCA2D3}" type="presOf" srcId="{107B21D9-8D12-4777-8D52-D6A0A4D6E649}" destId="{DEC34124-5995-45BB-941E-872E10B489DC}" srcOrd="0" destOrd="0" presId="urn:microsoft.com/office/officeart/2005/8/layout/vList3#1"/>
    <dgm:cxn modelId="{83272288-1845-4923-92C8-DCA5EFD80598}" type="presOf" srcId="{F6B7ED91-1E04-4418-8D27-67974E68EC03}" destId="{59A6BA1B-08BF-4CED-BAE3-13BE48EB9192}" srcOrd="0" destOrd="0" presId="urn:microsoft.com/office/officeart/2005/8/layout/vList3#1"/>
    <dgm:cxn modelId="{4C90A057-F1D0-408C-A9D5-0CF5D7384B2B}" type="presOf" srcId="{AE1E9C6C-FEF7-44F2-B497-40280E842EAE}" destId="{0690B105-2076-4B33-9E27-B0C01152FCAE}" srcOrd="0" destOrd="0" presId="urn:microsoft.com/office/officeart/2005/8/layout/vList3#1"/>
    <dgm:cxn modelId="{7BE1E4E9-887C-460F-B730-2C8D5A06018B}" type="presOf" srcId="{28290242-7BAA-4CA9-9BF2-9CF298EC5801}" destId="{2DA173C3-D8E5-4690-B323-7DE1075F49DA}" srcOrd="0" destOrd="0" presId="urn:microsoft.com/office/officeart/2005/8/layout/vList3#1"/>
    <dgm:cxn modelId="{1DE11E3E-7E66-4902-9DA6-40CE2645DAD9}" type="presParOf" srcId="{B3916F6C-B3B7-459E-B939-6CA47336A4E9}" destId="{BC914E38-10BC-4F65-BA1A-78E4D9FEF0D6}" srcOrd="0" destOrd="0" presId="urn:microsoft.com/office/officeart/2005/8/layout/vList3#1"/>
    <dgm:cxn modelId="{9E994B53-B9B6-42D8-8B2F-612AD698D587}" type="presParOf" srcId="{BC914E38-10BC-4F65-BA1A-78E4D9FEF0D6}" destId="{E11E507B-2593-4614-9918-781E0863D66E}" srcOrd="0" destOrd="0" presId="urn:microsoft.com/office/officeart/2005/8/layout/vList3#1"/>
    <dgm:cxn modelId="{5CDB60F2-D527-411E-B9CC-C28DC1977F63}" type="presParOf" srcId="{BC914E38-10BC-4F65-BA1A-78E4D9FEF0D6}" destId="{59A6BA1B-08BF-4CED-BAE3-13BE48EB9192}" srcOrd="1" destOrd="0" presId="urn:microsoft.com/office/officeart/2005/8/layout/vList3#1"/>
    <dgm:cxn modelId="{06FEE16C-C008-4B16-94F6-D0D6A4CFE1E6}" type="presParOf" srcId="{B3916F6C-B3B7-459E-B939-6CA47336A4E9}" destId="{276C495C-8888-4B44-8784-4DB56D261583}" srcOrd="1" destOrd="0" presId="urn:microsoft.com/office/officeart/2005/8/layout/vList3#1"/>
    <dgm:cxn modelId="{3D7BC361-7B51-43C1-8619-5F821B97E48B}" type="presParOf" srcId="{B3916F6C-B3B7-459E-B939-6CA47336A4E9}" destId="{8DC35D33-E659-498B-92B2-7886776693E4}" srcOrd="2" destOrd="0" presId="urn:microsoft.com/office/officeart/2005/8/layout/vList3#1"/>
    <dgm:cxn modelId="{1CDB566D-AC58-4110-B22A-9815EEDC6DF9}" type="presParOf" srcId="{8DC35D33-E659-498B-92B2-7886776693E4}" destId="{9B0206DB-620D-4389-AB85-4C7E9F13F874}" srcOrd="0" destOrd="0" presId="urn:microsoft.com/office/officeart/2005/8/layout/vList3#1"/>
    <dgm:cxn modelId="{E58CDEB0-F284-4F3D-B1AA-741826F0B435}" type="presParOf" srcId="{8DC35D33-E659-498B-92B2-7886776693E4}" destId="{BE606044-AA67-4637-9E15-572354438014}" srcOrd="1" destOrd="0" presId="urn:microsoft.com/office/officeart/2005/8/layout/vList3#1"/>
    <dgm:cxn modelId="{25FC9E60-E141-4A40-87B7-17DBE5DE4312}" type="presParOf" srcId="{B3916F6C-B3B7-459E-B939-6CA47336A4E9}" destId="{50E94611-C700-4B19-9B48-1EDE507D37F7}" srcOrd="3" destOrd="0" presId="urn:microsoft.com/office/officeart/2005/8/layout/vList3#1"/>
    <dgm:cxn modelId="{BB7DA6AC-54ED-4313-B8F3-44D60C96ABE1}" type="presParOf" srcId="{B3916F6C-B3B7-459E-B939-6CA47336A4E9}" destId="{1E1AEE6C-F2D8-4204-8E93-1339CCF77657}" srcOrd="4" destOrd="0" presId="urn:microsoft.com/office/officeart/2005/8/layout/vList3#1"/>
    <dgm:cxn modelId="{0AAAA8ED-83F8-4D16-8A31-98D672949617}" type="presParOf" srcId="{1E1AEE6C-F2D8-4204-8E93-1339CCF77657}" destId="{045AF3FD-44FA-429A-AC13-70EE572FB7F0}" srcOrd="0" destOrd="0" presId="urn:microsoft.com/office/officeart/2005/8/layout/vList3#1"/>
    <dgm:cxn modelId="{88E41C98-D45C-436F-BEE8-F10D598FC9DC}" type="presParOf" srcId="{1E1AEE6C-F2D8-4204-8E93-1339CCF77657}" destId="{0690B105-2076-4B33-9E27-B0C01152FCAE}" srcOrd="1" destOrd="0" presId="urn:microsoft.com/office/officeart/2005/8/layout/vList3#1"/>
    <dgm:cxn modelId="{9636BC3D-D07E-44CF-A025-36FBF91A8768}" type="presParOf" srcId="{B3916F6C-B3B7-459E-B939-6CA47336A4E9}" destId="{34779AEB-3306-41E7-961F-34389A7B8185}" srcOrd="5" destOrd="0" presId="urn:microsoft.com/office/officeart/2005/8/layout/vList3#1"/>
    <dgm:cxn modelId="{A88592C2-8A32-4A64-880E-F24C735BE152}" type="presParOf" srcId="{B3916F6C-B3B7-459E-B939-6CA47336A4E9}" destId="{4C21191E-29BD-4287-8E9F-A0F252691F93}" srcOrd="6" destOrd="0" presId="urn:microsoft.com/office/officeart/2005/8/layout/vList3#1"/>
    <dgm:cxn modelId="{01C50645-1272-4BC5-AA33-D42D89487C56}" type="presParOf" srcId="{4C21191E-29BD-4287-8E9F-A0F252691F93}" destId="{12B9407C-2B54-456D-8B33-1ED4D9958017}" srcOrd="0" destOrd="0" presId="urn:microsoft.com/office/officeart/2005/8/layout/vList3#1"/>
    <dgm:cxn modelId="{87DFBC5A-CAE9-4368-9EB2-3B63F494E9E0}" type="presParOf" srcId="{4C21191E-29BD-4287-8E9F-A0F252691F93}" destId="{93742C80-7C77-4DA8-AD90-61040933AA28}" srcOrd="1" destOrd="0" presId="urn:microsoft.com/office/officeart/2005/8/layout/vList3#1"/>
    <dgm:cxn modelId="{419F2AF6-F4A6-4A55-B6B6-DEA35935203F}" type="presParOf" srcId="{B3916F6C-B3B7-459E-B939-6CA47336A4E9}" destId="{BB4A0748-FDA6-4F90-BFE5-83BC9BCA131A}" srcOrd="7" destOrd="0" presId="urn:microsoft.com/office/officeart/2005/8/layout/vList3#1"/>
    <dgm:cxn modelId="{59F41E47-1077-4D05-99F0-F1D513624214}" type="presParOf" srcId="{B3916F6C-B3B7-459E-B939-6CA47336A4E9}" destId="{1C03753C-4AC8-46E4-B2F4-05D7D79BFDD5}" srcOrd="8" destOrd="0" presId="urn:microsoft.com/office/officeart/2005/8/layout/vList3#1"/>
    <dgm:cxn modelId="{FC31D315-A3D3-4615-9EB2-64897693E9C4}" type="presParOf" srcId="{1C03753C-4AC8-46E4-B2F4-05D7D79BFDD5}" destId="{5B4A3939-C9E1-409F-9A84-08055050B3D3}" srcOrd="0" destOrd="0" presId="urn:microsoft.com/office/officeart/2005/8/layout/vList3#1"/>
    <dgm:cxn modelId="{970E7CBE-4B73-48FD-847B-E6F802C4A50F}" type="presParOf" srcId="{1C03753C-4AC8-46E4-B2F4-05D7D79BFDD5}" destId="{DEC34124-5995-45BB-941E-872E10B489DC}" srcOrd="1" destOrd="0" presId="urn:microsoft.com/office/officeart/2005/8/layout/vList3#1"/>
    <dgm:cxn modelId="{4F8662CB-B2FE-49B6-933D-3CDF9D803F36}" type="presParOf" srcId="{B3916F6C-B3B7-459E-B939-6CA47336A4E9}" destId="{34E5E1B6-01F6-4E39-86C8-DC5BDAEC7108}" srcOrd="9" destOrd="0" presId="urn:microsoft.com/office/officeart/2005/8/layout/vList3#1"/>
    <dgm:cxn modelId="{CA42EEAC-1D7A-4A9B-B135-6524754187DF}" type="presParOf" srcId="{B3916F6C-B3B7-459E-B939-6CA47336A4E9}" destId="{C964E81A-720C-4019-9BF1-7DCCE157DEC4}" srcOrd="10" destOrd="0" presId="urn:microsoft.com/office/officeart/2005/8/layout/vList3#1"/>
    <dgm:cxn modelId="{BE2C9E20-5713-487A-B467-E641BA35B404}" type="presParOf" srcId="{C964E81A-720C-4019-9BF1-7DCCE157DEC4}" destId="{A37184A2-CE8C-4EB9-933D-00B3F5372112}" srcOrd="0" destOrd="0" presId="urn:microsoft.com/office/officeart/2005/8/layout/vList3#1"/>
    <dgm:cxn modelId="{2FB44776-5EB2-4E20-B591-C3009512547F}" type="presParOf" srcId="{C964E81A-720C-4019-9BF1-7DCCE157DEC4}" destId="{2DA173C3-D8E5-4690-B323-7DE1075F49D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AFAAF7-04A8-4312-B31B-1F280E58755F}" type="doc">
      <dgm:prSet loTypeId="urn:microsoft.com/office/officeart/2005/8/layout/vList3#7" loCatId="list" qsTypeId="urn:microsoft.com/office/officeart/2005/8/quickstyle/simple1" qsCatId="simple" csTypeId="urn:microsoft.com/office/officeart/2005/8/colors/accent2_4" csCatId="accent2" phldr="1"/>
      <dgm:spPr/>
    </dgm:pt>
    <dgm:pt modelId="{2A3B9165-248C-450C-B21C-223D05C06385}">
      <dgm:prSet phldrT="[Text]"/>
      <dgm:spPr/>
      <dgm:t>
        <a:bodyPr/>
        <a:lstStyle/>
        <a:p>
          <a:r>
            <a:rPr lang="en-US" dirty="0" smtClean="0"/>
            <a:t>Reduced attention span</a:t>
          </a:r>
          <a:endParaRPr lang="en-US" dirty="0"/>
        </a:p>
      </dgm:t>
    </dgm:pt>
    <dgm:pt modelId="{A1BF22F8-A9DF-47BF-909D-AA326C221B52}" type="parTrans" cxnId="{F9331E0E-FF43-4894-B06F-8405C204D291}">
      <dgm:prSet/>
      <dgm:spPr/>
      <dgm:t>
        <a:bodyPr/>
        <a:lstStyle/>
        <a:p>
          <a:endParaRPr lang="en-US"/>
        </a:p>
      </dgm:t>
    </dgm:pt>
    <dgm:pt modelId="{4033E159-2D8F-4ED8-B591-1D7AE8CB81A2}" type="sibTrans" cxnId="{F9331E0E-FF43-4894-B06F-8405C204D291}">
      <dgm:prSet/>
      <dgm:spPr/>
      <dgm:t>
        <a:bodyPr/>
        <a:lstStyle/>
        <a:p>
          <a:endParaRPr lang="en-US"/>
        </a:p>
      </dgm:t>
    </dgm:pt>
    <dgm:pt modelId="{BE2F93B1-9556-44B4-9AB6-FB10293B8A0F}">
      <dgm:prSet phldrT="[Text]"/>
      <dgm:spPr/>
      <dgm:t>
        <a:bodyPr/>
        <a:lstStyle/>
        <a:p>
          <a:r>
            <a:rPr lang="en-US" dirty="0" smtClean="0"/>
            <a:t>Poor judgment</a:t>
          </a:r>
          <a:endParaRPr lang="en-US" dirty="0"/>
        </a:p>
      </dgm:t>
    </dgm:pt>
    <dgm:pt modelId="{C03E52F9-E7A2-4936-9320-7B92DDDABECA}" type="parTrans" cxnId="{D8413D1D-20DB-44D2-8DF4-A371DD50EBA3}">
      <dgm:prSet/>
      <dgm:spPr/>
      <dgm:t>
        <a:bodyPr/>
        <a:lstStyle/>
        <a:p>
          <a:endParaRPr lang="en-US"/>
        </a:p>
      </dgm:t>
    </dgm:pt>
    <dgm:pt modelId="{61DD7002-EE11-4D39-89E0-3CB7B41BF68D}" type="sibTrans" cxnId="{D8413D1D-20DB-44D2-8DF4-A371DD50EBA3}">
      <dgm:prSet/>
      <dgm:spPr/>
      <dgm:t>
        <a:bodyPr/>
        <a:lstStyle/>
        <a:p>
          <a:endParaRPr lang="en-US"/>
        </a:p>
      </dgm:t>
    </dgm:pt>
    <dgm:pt modelId="{D08A9E2E-D852-4A57-AD0F-8A0809ECC482}">
      <dgm:prSet phldrT="[Text]"/>
      <dgm:spPr/>
      <dgm:t>
        <a:bodyPr/>
        <a:lstStyle/>
        <a:p>
          <a:r>
            <a:rPr lang="en-US" dirty="0" smtClean="0"/>
            <a:t>Decline in driving performance</a:t>
          </a:r>
          <a:endParaRPr lang="en-US" dirty="0"/>
        </a:p>
      </dgm:t>
    </dgm:pt>
    <dgm:pt modelId="{6CF7CFC8-B783-4E8E-AFEE-ADC5E1D7FF55}" type="parTrans" cxnId="{6788DF61-4EA8-4A0D-96EC-918A0CC7DF91}">
      <dgm:prSet/>
      <dgm:spPr/>
      <dgm:t>
        <a:bodyPr/>
        <a:lstStyle/>
        <a:p>
          <a:endParaRPr lang="en-US"/>
        </a:p>
      </dgm:t>
    </dgm:pt>
    <dgm:pt modelId="{3AEA6FF8-0A0B-4EE6-84D8-3B5547213C38}" type="sibTrans" cxnId="{6788DF61-4EA8-4A0D-96EC-918A0CC7DF91}">
      <dgm:prSet/>
      <dgm:spPr/>
      <dgm:t>
        <a:bodyPr/>
        <a:lstStyle/>
        <a:p>
          <a:endParaRPr lang="en-US"/>
        </a:p>
      </dgm:t>
    </dgm:pt>
    <dgm:pt modelId="{D9A8E75F-483B-4B15-9071-FC96AE7F2887}" type="pres">
      <dgm:prSet presAssocID="{56AFAAF7-04A8-4312-B31B-1F280E58755F}" presName="linearFlow" presStyleCnt="0">
        <dgm:presLayoutVars>
          <dgm:dir/>
          <dgm:resizeHandles val="exact"/>
        </dgm:presLayoutVars>
      </dgm:prSet>
      <dgm:spPr/>
    </dgm:pt>
    <dgm:pt modelId="{7B549F35-F87D-47F6-8CCD-0F0E4DDF429E}" type="pres">
      <dgm:prSet presAssocID="{2A3B9165-248C-450C-B21C-223D05C06385}" presName="composite" presStyleCnt="0"/>
      <dgm:spPr/>
    </dgm:pt>
    <dgm:pt modelId="{B8742A28-2A9D-4B6E-BB7A-501F620624C8}" type="pres">
      <dgm:prSet presAssocID="{2A3B9165-248C-450C-B21C-223D05C06385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1A198F7-3D0E-4B5C-832B-A2B049B0A7EC}" type="pres">
      <dgm:prSet presAssocID="{2A3B9165-248C-450C-B21C-223D05C0638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F61BF-7989-41E8-BCA6-61F8F2E2456B}" type="pres">
      <dgm:prSet presAssocID="{4033E159-2D8F-4ED8-B591-1D7AE8CB81A2}" presName="spacing" presStyleCnt="0"/>
      <dgm:spPr/>
    </dgm:pt>
    <dgm:pt modelId="{23340467-95B2-4392-985E-3A6B22077894}" type="pres">
      <dgm:prSet presAssocID="{BE2F93B1-9556-44B4-9AB6-FB10293B8A0F}" presName="composite" presStyleCnt="0"/>
      <dgm:spPr/>
    </dgm:pt>
    <dgm:pt modelId="{745A308D-972F-4F79-B279-CAA70C0F403F}" type="pres">
      <dgm:prSet presAssocID="{BE2F93B1-9556-44B4-9AB6-FB10293B8A0F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7E01C41-176F-45F2-B11A-9F2C94F08B44}" type="pres">
      <dgm:prSet presAssocID="{BE2F93B1-9556-44B4-9AB6-FB10293B8A0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1AD3C2-CC5B-4F7D-9AF4-8AB2C2CE551C}" type="pres">
      <dgm:prSet presAssocID="{61DD7002-EE11-4D39-89E0-3CB7B41BF68D}" presName="spacing" presStyleCnt="0"/>
      <dgm:spPr/>
    </dgm:pt>
    <dgm:pt modelId="{C13625CA-ED88-4245-83BC-A0D9D177341D}" type="pres">
      <dgm:prSet presAssocID="{D08A9E2E-D852-4A57-AD0F-8A0809ECC482}" presName="composite" presStyleCnt="0"/>
      <dgm:spPr/>
    </dgm:pt>
    <dgm:pt modelId="{CE36DDAB-490E-4803-A272-2CE083D0AB28}" type="pres">
      <dgm:prSet presAssocID="{D08A9E2E-D852-4A57-AD0F-8A0809ECC482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844CEC8-9F9E-466D-9D75-7AC63625483A}" type="pres">
      <dgm:prSet presAssocID="{D08A9E2E-D852-4A57-AD0F-8A0809ECC482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4F3F95-6480-49B8-8492-C634E11C7F97}" type="presOf" srcId="{D08A9E2E-D852-4A57-AD0F-8A0809ECC482}" destId="{F844CEC8-9F9E-466D-9D75-7AC63625483A}" srcOrd="0" destOrd="0" presId="urn:microsoft.com/office/officeart/2005/8/layout/vList3#7"/>
    <dgm:cxn modelId="{F9331E0E-FF43-4894-B06F-8405C204D291}" srcId="{56AFAAF7-04A8-4312-B31B-1F280E58755F}" destId="{2A3B9165-248C-450C-B21C-223D05C06385}" srcOrd="0" destOrd="0" parTransId="{A1BF22F8-A9DF-47BF-909D-AA326C221B52}" sibTransId="{4033E159-2D8F-4ED8-B591-1D7AE8CB81A2}"/>
    <dgm:cxn modelId="{D31DDE19-8266-4042-94E6-DE8132FDF451}" type="presOf" srcId="{BE2F93B1-9556-44B4-9AB6-FB10293B8A0F}" destId="{07E01C41-176F-45F2-B11A-9F2C94F08B44}" srcOrd="0" destOrd="0" presId="urn:microsoft.com/office/officeart/2005/8/layout/vList3#7"/>
    <dgm:cxn modelId="{6788DF61-4EA8-4A0D-96EC-918A0CC7DF91}" srcId="{56AFAAF7-04A8-4312-B31B-1F280E58755F}" destId="{D08A9E2E-D852-4A57-AD0F-8A0809ECC482}" srcOrd="2" destOrd="0" parTransId="{6CF7CFC8-B783-4E8E-AFEE-ADC5E1D7FF55}" sibTransId="{3AEA6FF8-0A0B-4EE6-84D8-3B5547213C38}"/>
    <dgm:cxn modelId="{04F3809A-5C0E-415C-A806-A3F6D669F7BE}" type="presOf" srcId="{2A3B9165-248C-450C-B21C-223D05C06385}" destId="{41A198F7-3D0E-4B5C-832B-A2B049B0A7EC}" srcOrd="0" destOrd="0" presId="urn:microsoft.com/office/officeart/2005/8/layout/vList3#7"/>
    <dgm:cxn modelId="{D8413D1D-20DB-44D2-8DF4-A371DD50EBA3}" srcId="{56AFAAF7-04A8-4312-B31B-1F280E58755F}" destId="{BE2F93B1-9556-44B4-9AB6-FB10293B8A0F}" srcOrd="1" destOrd="0" parTransId="{C03E52F9-E7A2-4936-9320-7B92DDDABECA}" sibTransId="{61DD7002-EE11-4D39-89E0-3CB7B41BF68D}"/>
    <dgm:cxn modelId="{038B19AF-A0BD-401C-A4AD-21D7A975F543}" type="presOf" srcId="{56AFAAF7-04A8-4312-B31B-1F280E58755F}" destId="{D9A8E75F-483B-4B15-9071-FC96AE7F2887}" srcOrd="0" destOrd="0" presId="urn:microsoft.com/office/officeart/2005/8/layout/vList3#7"/>
    <dgm:cxn modelId="{CDB74EC2-21C2-4426-A530-B3A2A43BBEA9}" type="presParOf" srcId="{D9A8E75F-483B-4B15-9071-FC96AE7F2887}" destId="{7B549F35-F87D-47F6-8CCD-0F0E4DDF429E}" srcOrd="0" destOrd="0" presId="urn:microsoft.com/office/officeart/2005/8/layout/vList3#7"/>
    <dgm:cxn modelId="{E5A5A5B3-9CC3-438F-A198-1F1E1A5B71D9}" type="presParOf" srcId="{7B549F35-F87D-47F6-8CCD-0F0E4DDF429E}" destId="{B8742A28-2A9D-4B6E-BB7A-501F620624C8}" srcOrd="0" destOrd="0" presId="urn:microsoft.com/office/officeart/2005/8/layout/vList3#7"/>
    <dgm:cxn modelId="{A9959B86-FA47-4E7A-A5A6-2F1EF2EA3791}" type="presParOf" srcId="{7B549F35-F87D-47F6-8CCD-0F0E4DDF429E}" destId="{41A198F7-3D0E-4B5C-832B-A2B049B0A7EC}" srcOrd="1" destOrd="0" presId="urn:microsoft.com/office/officeart/2005/8/layout/vList3#7"/>
    <dgm:cxn modelId="{88AC3671-44F1-4B24-8308-8FD24DEBE9A4}" type="presParOf" srcId="{D9A8E75F-483B-4B15-9071-FC96AE7F2887}" destId="{33FF61BF-7989-41E8-BCA6-61F8F2E2456B}" srcOrd="1" destOrd="0" presId="urn:microsoft.com/office/officeart/2005/8/layout/vList3#7"/>
    <dgm:cxn modelId="{427A390F-B566-4E2E-8248-46337561ECAE}" type="presParOf" srcId="{D9A8E75F-483B-4B15-9071-FC96AE7F2887}" destId="{23340467-95B2-4392-985E-3A6B22077894}" srcOrd="2" destOrd="0" presId="urn:microsoft.com/office/officeart/2005/8/layout/vList3#7"/>
    <dgm:cxn modelId="{48E29A58-C731-4A39-A00A-0E5875637CFA}" type="presParOf" srcId="{23340467-95B2-4392-985E-3A6B22077894}" destId="{745A308D-972F-4F79-B279-CAA70C0F403F}" srcOrd="0" destOrd="0" presId="urn:microsoft.com/office/officeart/2005/8/layout/vList3#7"/>
    <dgm:cxn modelId="{83261893-12FC-45E4-ACF8-249F532A4C78}" type="presParOf" srcId="{23340467-95B2-4392-985E-3A6B22077894}" destId="{07E01C41-176F-45F2-B11A-9F2C94F08B44}" srcOrd="1" destOrd="0" presId="urn:microsoft.com/office/officeart/2005/8/layout/vList3#7"/>
    <dgm:cxn modelId="{A9E4EFBD-B65C-45B6-99B1-5673AD4D1D52}" type="presParOf" srcId="{D9A8E75F-483B-4B15-9071-FC96AE7F2887}" destId="{EA1AD3C2-CC5B-4F7D-9AF4-8AB2C2CE551C}" srcOrd="3" destOrd="0" presId="urn:microsoft.com/office/officeart/2005/8/layout/vList3#7"/>
    <dgm:cxn modelId="{BB34B5E5-5BF8-47E4-814D-72C05A1B22EB}" type="presParOf" srcId="{D9A8E75F-483B-4B15-9071-FC96AE7F2887}" destId="{C13625CA-ED88-4245-83BC-A0D9D177341D}" srcOrd="4" destOrd="0" presId="urn:microsoft.com/office/officeart/2005/8/layout/vList3#7"/>
    <dgm:cxn modelId="{94F18546-C977-48D1-AAD1-E01A6F699310}" type="presParOf" srcId="{C13625CA-ED88-4245-83BC-A0D9D177341D}" destId="{CE36DDAB-490E-4803-A272-2CE083D0AB28}" srcOrd="0" destOrd="0" presId="urn:microsoft.com/office/officeart/2005/8/layout/vList3#7"/>
    <dgm:cxn modelId="{D2F4B3C3-D17E-4EE5-91BB-0C7323649341}" type="presParOf" srcId="{C13625CA-ED88-4245-83BC-A0D9D177341D}" destId="{F844CEC8-9F9E-466D-9D75-7AC63625483A}" srcOrd="1" destOrd="0" presId="urn:microsoft.com/office/officeart/2005/8/layout/vList3#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CD6FBF8-BE2E-4B81-9C94-EC777444E40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03A51D-C02A-4CC7-A2B3-0BD7DA4FD735}">
      <dgm:prSet phldrT="[Text]"/>
      <dgm:spPr/>
      <dgm:t>
        <a:bodyPr/>
        <a:lstStyle/>
        <a:p>
          <a:r>
            <a:rPr lang="en-US" dirty="0" smtClean="0"/>
            <a:t>Attitude</a:t>
          </a:r>
          <a:endParaRPr lang="en-US" dirty="0"/>
        </a:p>
      </dgm:t>
    </dgm:pt>
    <dgm:pt modelId="{5F270E48-B226-4823-B50B-A3A5022AE041}" type="parTrans" cxnId="{DBD4EA1D-E665-40E1-9F3D-7949E62B42BC}">
      <dgm:prSet/>
      <dgm:spPr/>
      <dgm:t>
        <a:bodyPr/>
        <a:lstStyle/>
        <a:p>
          <a:endParaRPr lang="en-US"/>
        </a:p>
      </dgm:t>
    </dgm:pt>
    <dgm:pt modelId="{87456CC9-36A0-410B-9130-760AC31EB8E8}" type="sibTrans" cxnId="{DBD4EA1D-E665-40E1-9F3D-7949E62B42BC}">
      <dgm:prSet/>
      <dgm:spPr/>
      <dgm:t>
        <a:bodyPr/>
        <a:lstStyle/>
        <a:p>
          <a:endParaRPr lang="en-US"/>
        </a:p>
      </dgm:t>
    </dgm:pt>
    <dgm:pt modelId="{A00CE5BD-D283-4BE3-A782-BFE41E4FF1D1}">
      <dgm:prSet phldrT="[Text]"/>
      <dgm:spPr/>
      <dgm:t>
        <a:bodyPr/>
        <a:lstStyle/>
        <a:p>
          <a:r>
            <a:rPr lang="en-US" dirty="0" smtClean="0"/>
            <a:t>Alertness</a:t>
          </a:r>
          <a:endParaRPr lang="en-US" dirty="0"/>
        </a:p>
      </dgm:t>
    </dgm:pt>
    <dgm:pt modelId="{DEC8CB3F-2610-4109-A229-EA3CBD96F617}" type="parTrans" cxnId="{E1DF73BC-7A02-45A8-B292-5C8E82E0DDF4}">
      <dgm:prSet/>
      <dgm:spPr/>
      <dgm:t>
        <a:bodyPr/>
        <a:lstStyle/>
        <a:p>
          <a:endParaRPr lang="en-US"/>
        </a:p>
      </dgm:t>
    </dgm:pt>
    <dgm:pt modelId="{F0DB08CD-AF75-4D30-9C00-3C886B9E013F}" type="sibTrans" cxnId="{E1DF73BC-7A02-45A8-B292-5C8E82E0DDF4}">
      <dgm:prSet/>
      <dgm:spPr/>
      <dgm:t>
        <a:bodyPr/>
        <a:lstStyle/>
        <a:p>
          <a:endParaRPr lang="en-US"/>
        </a:p>
      </dgm:t>
    </dgm:pt>
    <dgm:pt modelId="{44FF1650-1C03-4628-AAA2-D469D9A9F6AB}">
      <dgm:prSet phldrT="[Text]"/>
      <dgm:spPr/>
      <dgm:t>
        <a:bodyPr/>
        <a:lstStyle/>
        <a:p>
          <a:r>
            <a:rPr lang="en-US" dirty="0" smtClean="0"/>
            <a:t>Judgment</a:t>
          </a:r>
          <a:endParaRPr lang="en-US" dirty="0"/>
        </a:p>
      </dgm:t>
    </dgm:pt>
    <dgm:pt modelId="{E8636623-4AA6-4E24-83BF-3E1F201A7F4B}" type="parTrans" cxnId="{E871F5F5-9477-4A3C-805B-6C57DC6338B8}">
      <dgm:prSet/>
      <dgm:spPr/>
      <dgm:t>
        <a:bodyPr/>
        <a:lstStyle/>
        <a:p>
          <a:endParaRPr lang="en-US"/>
        </a:p>
      </dgm:t>
    </dgm:pt>
    <dgm:pt modelId="{F2182700-E8F6-4C24-A3D4-3C898D73C59A}" type="sibTrans" cxnId="{E871F5F5-9477-4A3C-805B-6C57DC6338B8}">
      <dgm:prSet/>
      <dgm:spPr/>
      <dgm:t>
        <a:bodyPr/>
        <a:lstStyle/>
        <a:p>
          <a:endParaRPr lang="en-US"/>
        </a:p>
      </dgm:t>
    </dgm:pt>
    <dgm:pt modelId="{95F847CF-B965-48A7-B4EA-0507DE42C606}">
      <dgm:prSet phldrT="[Text]"/>
      <dgm:spPr/>
      <dgm:t>
        <a:bodyPr/>
        <a:lstStyle/>
        <a:p>
          <a:r>
            <a:rPr lang="en-US" dirty="0" smtClean="0"/>
            <a:t>A mature attitude gives a driver an increased attention span and good judgment</a:t>
          </a:r>
          <a:endParaRPr lang="en-US" dirty="0"/>
        </a:p>
      </dgm:t>
    </dgm:pt>
    <dgm:pt modelId="{838D6540-2591-4A14-9BFA-D73851AAE2E8}" type="parTrans" cxnId="{8A69C5D6-6530-46D1-B788-F6C1761F685D}">
      <dgm:prSet/>
      <dgm:spPr/>
    </dgm:pt>
    <dgm:pt modelId="{49C2BB81-57C4-4FA2-B7E0-1A2EA26F0381}" type="sibTrans" cxnId="{8A69C5D6-6530-46D1-B788-F6C1761F685D}">
      <dgm:prSet/>
      <dgm:spPr/>
    </dgm:pt>
    <dgm:pt modelId="{90AF6693-8FED-4E6F-8C11-A87C45A28A4B}">
      <dgm:prSet phldrT="[Text]"/>
      <dgm:spPr/>
      <dgm:t>
        <a:bodyPr/>
        <a:lstStyle/>
        <a:p>
          <a:r>
            <a:rPr lang="en-US" dirty="0" smtClean="0"/>
            <a:t>Safe drivers stay alert and are never taken by surprise</a:t>
          </a:r>
          <a:endParaRPr lang="en-US" dirty="0"/>
        </a:p>
      </dgm:t>
    </dgm:pt>
    <dgm:pt modelId="{EFFBC255-F27B-4DA6-887D-6281AAB13687}" type="parTrans" cxnId="{4F0DBAEF-5E78-46C6-A58D-6F942BDB40F3}">
      <dgm:prSet/>
      <dgm:spPr/>
    </dgm:pt>
    <dgm:pt modelId="{5744C937-39A1-4072-9101-304BFC494CCA}" type="sibTrans" cxnId="{4F0DBAEF-5E78-46C6-A58D-6F942BDB40F3}">
      <dgm:prSet/>
      <dgm:spPr/>
    </dgm:pt>
    <dgm:pt modelId="{A6EE19E6-9EC5-46DB-9727-47B7680D0A41}">
      <dgm:prSet phldrT="[Text]"/>
      <dgm:spPr/>
      <dgm:t>
        <a:bodyPr/>
        <a:lstStyle/>
        <a:p>
          <a:r>
            <a:rPr lang="en-US" dirty="0" smtClean="0"/>
            <a:t>Safe drivers know and obey the rules, but they also make safe choices.  Just because you have the right-of-way doesn’t mean it’s safe to proceed.</a:t>
          </a:r>
          <a:endParaRPr lang="en-US" dirty="0"/>
        </a:p>
      </dgm:t>
    </dgm:pt>
    <dgm:pt modelId="{8417B77D-5DC7-41A3-BE9F-201572BC34DA}" type="parTrans" cxnId="{0B754678-6985-401F-87B6-370C0883F377}">
      <dgm:prSet/>
      <dgm:spPr/>
    </dgm:pt>
    <dgm:pt modelId="{39DFF752-59F9-46D5-9D0C-B9F9987BF4B8}" type="sibTrans" cxnId="{0B754678-6985-401F-87B6-370C0883F377}">
      <dgm:prSet/>
      <dgm:spPr/>
    </dgm:pt>
    <dgm:pt modelId="{AEB8046D-FC77-462C-AA9F-2C7872240ECA}" type="pres">
      <dgm:prSet presAssocID="{4CD6FBF8-BE2E-4B81-9C94-EC777444E40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A02489-DE95-4452-9D13-1F5D521E6FE7}" type="pres">
      <dgm:prSet presAssocID="{4803A51D-C02A-4CC7-A2B3-0BD7DA4FD735}" presName="parentLin" presStyleCnt="0"/>
      <dgm:spPr/>
    </dgm:pt>
    <dgm:pt modelId="{B62950B5-6582-47A0-B1F4-D568A0E720A1}" type="pres">
      <dgm:prSet presAssocID="{4803A51D-C02A-4CC7-A2B3-0BD7DA4FD73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CA7905D8-90BE-45A8-9516-271E6BC2A776}" type="pres">
      <dgm:prSet presAssocID="{4803A51D-C02A-4CC7-A2B3-0BD7DA4FD73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8C780-4B8F-47CB-B8B1-8176DD5C3D59}" type="pres">
      <dgm:prSet presAssocID="{4803A51D-C02A-4CC7-A2B3-0BD7DA4FD735}" presName="negativeSpace" presStyleCnt="0"/>
      <dgm:spPr/>
    </dgm:pt>
    <dgm:pt modelId="{E0826832-670E-4C60-8F46-B6D23D601064}" type="pres">
      <dgm:prSet presAssocID="{4803A51D-C02A-4CC7-A2B3-0BD7DA4FD73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1F147C-7611-4ACD-A8A7-6D1EE7D56E01}" type="pres">
      <dgm:prSet presAssocID="{87456CC9-36A0-410B-9130-760AC31EB8E8}" presName="spaceBetweenRectangles" presStyleCnt="0"/>
      <dgm:spPr/>
    </dgm:pt>
    <dgm:pt modelId="{FE436648-D1BA-481B-9D1A-17600B28748B}" type="pres">
      <dgm:prSet presAssocID="{A00CE5BD-D283-4BE3-A782-BFE41E4FF1D1}" presName="parentLin" presStyleCnt="0"/>
      <dgm:spPr/>
    </dgm:pt>
    <dgm:pt modelId="{AC7C2190-9EEA-4DBF-BB89-C77A65E4546C}" type="pres">
      <dgm:prSet presAssocID="{A00CE5BD-D283-4BE3-A782-BFE41E4FF1D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89D88739-31BA-4DD9-BC86-41E63DEB1F27}" type="pres">
      <dgm:prSet presAssocID="{A00CE5BD-D283-4BE3-A782-BFE41E4FF1D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65185-5CAB-4BDD-88E8-7AEA82610B93}" type="pres">
      <dgm:prSet presAssocID="{A00CE5BD-D283-4BE3-A782-BFE41E4FF1D1}" presName="negativeSpace" presStyleCnt="0"/>
      <dgm:spPr/>
    </dgm:pt>
    <dgm:pt modelId="{6C7F97F6-8914-432F-89FC-732679053C72}" type="pres">
      <dgm:prSet presAssocID="{A00CE5BD-D283-4BE3-A782-BFE41E4FF1D1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35924-4B76-49FF-BFBA-96755F9A3BF9}" type="pres">
      <dgm:prSet presAssocID="{F0DB08CD-AF75-4D30-9C00-3C886B9E013F}" presName="spaceBetweenRectangles" presStyleCnt="0"/>
      <dgm:spPr/>
    </dgm:pt>
    <dgm:pt modelId="{035ADB64-30DC-484B-9E53-D4143402BFB4}" type="pres">
      <dgm:prSet presAssocID="{44FF1650-1C03-4628-AAA2-D469D9A9F6AB}" presName="parentLin" presStyleCnt="0"/>
      <dgm:spPr/>
    </dgm:pt>
    <dgm:pt modelId="{6D7C121E-C801-4DAB-8D7C-69BB1F61B229}" type="pres">
      <dgm:prSet presAssocID="{44FF1650-1C03-4628-AAA2-D469D9A9F6AB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1351F2B-3879-4014-95BC-E1CA27ECC436}" type="pres">
      <dgm:prSet presAssocID="{44FF1650-1C03-4628-AAA2-D469D9A9F6A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96ECE-1F70-45D6-A142-89C25B435B1C}" type="pres">
      <dgm:prSet presAssocID="{44FF1650-1C03-4628-AAA2-D469D9A9F6AB}" presName="negativeSpace" presStyleCnt="0"/>
      <dgm:spPr/>
    </dgm:pt>
    <dgm:pt modelId="{E6C64A9E-EE4E-4279-9AC6-CB52CCA111CE}" type="pres">
      <dgm:prSet presAssocID="{44FF1650-1C03-4628-AAA2-D469D9A9F6AB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5F4583-0702-40A8-AD29-D1E6C9DB7D84}" type="presOf" srcId="{44FF1650-1C03-4628-AAA2-D469D9A9F6AB}" destId="{61351F2B-3879-4014-95BC-E1CA27ECC436}" srcOrd="1" destOrd="0" presId="urn:microsoft.com/office/officeart/2005/8/layout/list1"/>
    <dgm:cxn modelId="{3A09096E-D01D-4CED-A9E7-1AFFDAD698E1}" type="presOf" srcId="{A6EE19E6-9EC5-46DB-9727-47B7680D0A41}" destId="{E6C64A9E-EE4E-4279-9AC6-CB52CCA111CE}" srcOrd="0" destOrd="0" presId="urn:microsoft.com/office/officeart/2005/8/layout/list1"/>
    <dgm:cxn modelId="{3D4E856C-D6A0-4412-8201-EE0C3F3A3804}" type="presOf" srcId="{95F847CF-B965-48A7-B4EA-0507DE42C606}" destId="{E0826832-670E-4C60-8F46-B6D23D601064}" srcOrd="0" destOrd="0" presId="urn:microsoft.com/office/officeart/2005/8/layout/list1"/>
    <dgm:cxn modelId="{29C602EE-7A2F-407F-A7AA-D39EF08F1588}" type="presOf" srcId="{90AF6693-8FED-4E6F-8C11-A87C45A28A4B}" destId="{6C7F97F6-8914-432F-89FC-732679053C72}" srcOrd="0" destOrd="0" presId="urn:microsoft.com/office/officeart/2005/8/layout/list1"/>
    <dgm:cxn modelId="{0B754678-6985-401F-87B6-370C0883F377}" srcId="{44FF1650-1C03-4628-AAA2-D469D9A9F6AB}" destId="{A6EE19E6-9EC5-46DB-9727-47B7680D0A41}" srcOrd="0" destOrd="0" parTransId="{8417B77D-5DC7-41A3-BE9F-201572BC34DA}" sibTransId="{39DFF752-59F9-46D5-9D0C-B9F9987BF4B8}"/>
    <dgm:cxn modelId="{3187D3CD-5FE9-4241-B0FC-D1CE9FD01E67}" type="presOf" srcId="{44FF1650-1C03-4628-AAA2-D469D9A9F6AB}" destId="{6D7C121E-C801-4DAB-8D7C-69BB1F61B229}" srcOrd="0" destOrd="0" presId="urn:microsoft.com/office/officeart/2005/8/layout/list1"/>
    <dgm:cxn modelId="{4F0DBAEF-5E78-46C6-A58D-6F942BDB40F3}" srcId="{A00CE5BD-D283-4BE3-A782-BFE41E4FF1D1}" destId="{90AF6693-8FED-4E6F-8C11-A87C45A28A4B}" srcOrd="0" destOrd="0" parTransId="{EFFBC255-F27B-4DA6-887D-6281AAB13687}" sibTransId="{5744C937-39A1-4072-9101-304BFC494CCA}"/>
    <dgm:cxn modelId="{39A90ED8-0563-4EDD-A8EF-E3452F3D5386}" type="presOf" srcId="{A00CE5BD-D283-4BE3-A782-BFE41E4FF1D1}" destId="{89D88739-31BA-4DD9-BC86-41E63DEB1F27}" srcOrd="1" destOrd="0" presId="urn:microsoft.com/office/officeart/2005/8/layout/list1"/>
    <dgm:cxn modelId="{2BDA8DFA-155A-45E6-ADC2-99750D3A7936}" type="presOf" srcId="{4803A51D-C02A-4CC7-A2B3-0BD7DA4FD735}" destId="{B62950B5-6582-47A0-B1F4-D568A0E720A1}" srcOrd="0" destOrd="0" presId="urn:microsoft.com/office/officeart/2005/8/layout/list1"/>
    <dgm:cxn modelId="{2D392B1C-BC0B-4618-A65A-F83D398994A4}" type="presOf" srcId="{4CD6FBF8-BE2E-4B81-9C94-EC777444E40A}" destId="{AEB8046D-FC77-462C-AA9F-2C7872240ECA}" srcOrd="0" destOrd="0" presId="urn:microsoft.com/office/officeart/2005/8/layout/list1"/>
    <dgm:cxn modelId="{06ECA00A-9A98-49B2-9AFE-543BCEEA4E1A}" type="presOf" srcId="{A00CE5BD-D283-4BE3-A782-BFE41E4FF1D1}" destId="{AC7C2190-9EEA-4DBF-BB89-C77A65E4546C}" srcOrd="0" destOrd="0" presId="urn:microsoft.com/office/officeart/2005/8/layout/list1"/>
    <dgm:cxn modelId="{E871F5F5-9477-4A3C-805B-6C57DC6338B8}" srcId="{4CD6FBF8-BE2E-4B81-9C94-EC777444E40A}" destId="{44FF1650-1C03-4628-AAA2-D469D9A9F6AB}" srcOrd="2" destOrd="0" parTransId="{E8636623-4AA6-4E24-83BF-3E1F201A7F4B}" sibTransId="{F2182700-E8F6-4C24-A3D4-3C898D73C59A}"/>
    <dgm:cxn modelId="{68C42541-6772-487B-9C91-A478BD3FF8EA}" type="presOf" srcId="{4803A51D-C02A-4CC7-A2B3-0BD7DA4FD735}" destId="{CA7905D8-90BE-45A8-9516-271E6BC2A776}" srcOrd="1" destOrd="0" presId="urn:microsoft.com/office/officeart/2005/8/layout/list1"/>
    <dgm:cxn modelId="{DBD4EA1D-E665-40E1-9F3D-7949E62B42BC}" srcId="{4CD6FBF8-BE2E-4B81-9C94-EC777444E40A}" destId="{4803A51D-C02A-4CC7-A2B3-0BD7DA4FD735}" srcOrd="0" destOrd="0" parTransId="{5F270E48-B226-4823-B50B-A3A5022AE041}" sibTransId="{87456CC9-36A0-410B-9130-760AC31EB8E8}"/>
    <dgm:cxn modelId="{E1DF73BC-7A02-45A8-B292-5C8E82E0DDF4}" srcId="{4CD6FBF8-BE2E-4B81-9C94-EC777444E40A}" destId="{A00CE5BD-D283-4BE3-A782-BFE41E4FF1D1}" srcOrd="1" destOrd="0" parTransId="{DEC8CB3F-2610-4109-A229-EA3CBD96F617}" sibTransId="{F0DB08CD-AF75-4D30-9C00-3C886B9E013F}"/>
    <dgm:cxn modelId="{8A69C5D6-6530-46D1-B788-F6C1761F685D}" srcId="{4803A51D-C02A-4CC7-A2B3-0BD7DA4FD735}" destId="{95F847CF-B965-48A7-B4EA-0507DE42C606}" srcOrd="0" destOrd="0" parTransId="{838D6540-2591-4A14-9BFA-D73851AAE2E8}" sibTransId="{49C2BB81-57C4-4FA2-B7E0-1A2EA26F0381}"/>
    <dgm:cxn modelId="{C96B04EF-740B-489B-B0D7-4B869C551E90}" type="presParOf" srcId="{AEB8046D-FC77-462C-AA9F-2C7872240ECA}" destId="{6AA02489-DE95-4452-9D13-1F5D521E6FE7}" srcOrd="0" destOrd="0" presId="urn:microsoft.com/office/officeart/2005/8/layout/list1"/>
    <dgm:cxn modelId="{64098EC8-A921-4364-8F49-B8AE5DDA3285}" type="presParOf" srcId="{6AA02489-DE95-4452-9D13-1F5D521E6FE7}" destId="{B62950B5-6582-47A0-B1F4-D568A0E720A1}" srcOrd="0" destOrd="0" presId="urn:microsoft.com/office/officeart/2005/8/layout/list1"/>
    <dgm:cxn modelId="{9451357E-C50A-47B3-8600-CA0741EDC19C}" type="presParOf" srcId="{6AA02489-DE95-4452-9D13-1F5D521E6FE7}" destId="{CA7905D8-90BE-45A8-9516-271E6BC2A776}" srcOrd="1" destOrd="0" presId="urn:microsoft.com/office/officeart/2005/8/layout/list1"/>
    <dgm:cxn modelId="{924373B5-1833-4418-A5A8-3A97BD903956}" type="presParOf" srcId="{AEB8046D-FC77-462C-AA9F-2C7872240ECA}" destId="{A2C8C780-4B8F-47CB-B8B1-8176DD5C3D59}" srcOrd="1" destOrd="0" presId="urn:microsoft.com/office/officeart/2005/8/layout/list1"/>
    <dgm:cxn modelId="{01FA28CA-CF63-4DE1-B0D7-D9DE38165343}" type="presParOf" srcId="{AEB8046D-FC77-462C-AA9F-2C7872240ECA}" destId="{E0826832-670E-4C60-8F46-B6D23D601064}" srcOrd="2" destOrd="0" presId="urn:microsoft.com/office/officeart/2005/8/layout/list1"/>
    <dgm:cxn modelId="{97B3447A-43B8-4064-91AA-6B526E8A3F54}" type="presParOf" srcId="{AEB8046D-FC77-462C-AA9F-2C7872240ECA}" destId="{F11F147C-7611-4ACD-A8A7-6D1EE7D56E01}" srcOrd="3" destOrd="0" presId="urn:microsoft.com/office/officeart/2005/8/layout/list1"/>
    <dgm:cxn modelId="{6E345CDE-6365-47B8-B9E7-46F45AE56708}" type="presParOf" srcId="{AEB8046D-FC77-462C-AA9F-2C7872240ECA}" destId="{FE436648-D1BA-481B-9D1A-17600B28748B}" srcOrd="4" destOrd="0" presId="urn:microsoft.com/office/officeart/2005/8/layout/list1"/>
    <dgm:cxn modelId="{A588EEA7-4BC0-46B2-BBDD-0D938ED84F8F}" type="presParOf" srcId="{FE436648-D1BA-481B-9D1A-17600B28748B}" destId="{AC7C2190-9EEA-4DBF-BB89-C77A65E4546C}" srcOrd="0" destOrd="0" presId="urn:microsoft.com/office/officeart/2005/8/layout/list1"/>
    <dgm:cxn modelId="{4722B755-3056-4ADC-A96D-D1949DF6DD54}" type="presParOf" srcId="{FE436648-D1BA-481B-9D1A-17600B28748B}" destId="{89D88739-31BA-4DD9-BC86-41E63DEB1F27}" srcOrd="1" destOrd="0" presId="urn:microsoft.com/office/officeart/2005/8/layout/list1"/>
    <dgm:cxn modelId="{578323DF-9313-4349-9DE0-99C3510798FA}" type="presParOf" srcId="{AEB8046D-FC77-462C-AA9F-2C7872240ECA}" destId="{92A65185-5CAB-4BDD-88E8-7AEA82610B93}" srcOrd="5" destOrd="0" presId="urn:microsoft.com/office/officeart/2005/8/layout/list1"/>
    <dgm:cxn modelId="{62DF9F1E-18FB-4BF4-B0FE-D1F56CBCE63E}" type="presParOf" srcId="{AEB8046D-FC77-462C-AA9F-2C7872240ECA}" destId="{6C7F97F6-8914-432F-89FC-732679053C72}" srcOrd="6" destOrd="0" presId="urn:microsoft.com/office/officeart/2005/8/layout/list1"/>
    <dgm:cxn modelId="{752777E2-0AA0-4C53-9B88-60B577539C68}" type="presParOf" srcId="{AEB8046D-FC77-462C-AA9F-2C7872240ECA}" destId="{B2E35924-4B76-49FF-BFBA-96755F9A3BF9}" srcOrd="7" destOrd="0" presId="urn:microsoft.com/office/officeart/2005/8/layout/list1"/>
    <dgm:cxn modelId="{BE2CC3D2-2F5F-4D79-B85E-1F5FFB8542B9}" type="presParOf" srcId="{AEB8046D-FC77-462C-AA9F-2C7872240ECA}" destId="{035ADB64-30DC-484B-9E53-D4143402BFB4}" srcOrd="8" destOrd="0" presId="urn:microsoft.com/office/officeart/2005/8/layout/list1"/>
    <dgm:cxn modelId="{30647C89-DDA5-4CD0-AD8C-A343D659D76F}" type="presParOf" srcId="{035ADB64-30DC-484B-9E53-D4143402BFB4}" destId="{6D7C121E-C801-4DAB-8D7C-69BB1F61B229}" srcOrd="0" destOrd="0" presId="urn:microsoft.com/office/officeart/2005/8/layout/list1"/>
    <dgm:cxn modelId="{426472F7-DBAE-486B-B9AE-D66542863159}" type="presParOf" srcId="{035ADB64-30DC-484B-9E53-D4143402BFB4}" destId="{61351F2B-3879-4014-95BC-E1CA27ECC436}" srcOrd="1" destOrd="0" presId="urn:microsoft.com/office/officeart/2005/8/layout/list1"/>
    <dgm:cxn modelId="{DB902FC6-815D-4147-A9BC-15675C3611CE}" type="presParOf" srcId="{AEB8046D-FC77-462C-AA9F-2C7872240ECA}" destId="{ACF96ECE-1F70-45D6-A142-89C25B435B1C}" srcOrd="9" destOrd="0" presId="urn:microsoft.com/office/officeart/2005/8/layout/list1"/>
    <dgm:cxn modelId="{DFE84E37-F7F8-4BD1-8958-42AB73D2F02F}" type="presParOf" srcId="{AEB8046D-FC77-462C-AA9F-2C7872240ECA}" destId="{E6C64A9E-EE4E-4279-9AC6-CB52CCA111C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7C6C13F-EF53-404B-9A43-04827F2FBFBA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FD098D9-1BC9-4A90-A3FB-E8ED64EB101D}">
      <dgm:prSet phldrT="[Text]"/>
      <dgm:spPr/>
      <dgm:t>
        <a:bodyPr/>
        <a:lstStyle/>
        <a:p>
          <a:r>
            <a:rPr lang="en-US" dirty="0" smtClean="0"/>
            <a:t>Routine</a:t>
          </a:r>
          <a:endParaRPr lang="en-US" dirty="0"/>
        </a:p>
      </dgm:t>
    </dgm:pt>
    <dgm:pt modelId="{634C9C36-F755-4A01-AFAD-E1780BE6A25D}" type="parTrans" cxnId="{7721C9E9-6802-4F23-922F-4785F361DDC7}">
      <dgm:prSet/>
      <dgm:spPr/>
      <dgm:t>
        <a:bodyPr/>
        <a:lstStyle/>
        <a:p>
          <a:endParaRPr lang="en-US"/>
        </a:p>
      </dgm:t>
    </dgm:pt>
    <dgm:pt modelId="{8FFB102D-0E8B-4836-910E-1124075EFDC7}" type="sibTrans" cxnId="{7721C9E9-6802-4F23-922F-4785F361DDC7}">
      <dgm:prSet/>
      <dgm:spPr/>
      <dgm:t>
        <a:bodyPr/>
        <a:lstStyle/>
        <a:p>
          <a:endParaRPr lang="en-US"/>
        </a:p>
      </dgm:t>
    </dgm:pt>
    <dgm:pt modelId="{CA9B7E91-435C-4B28-9A63-58E3D66E857C}">
      <dgm:prSet phldrT="[Text]"/>
      <dgm:spPr/>
      <dgm:t>
        <a:bodyPr/>
        <a:lstStyle/>
        <a:p>
          <a:r>
            <a:rPr lang="en-US" dirty="0" smtClean="0"/>
            <a:t>Emotions</a:t>
          </a:r>
          <a:endParaRPr lang="en-US" dirty="0"/>
        </a:p>
      </dgm:t>
    </dgm:pt>
    <dgm:pt modelId="{9240E4E0-D90A-4255-9B29-E7AA5CE3D8DB}" type="parTrans" cxnId="{4B8BDB53-16FA-448F-AE9F-FF6044389845}">
      <dgm:prSet/>
      <dgm:spPr/>
      <dgm:t>
        <a:bodyPr/>
        <a:lstStyle/>
        <a:p>
          <a:endParaRPr lang="en-US"/>
        </a:p>
      </dgm:t>
    </dgm:pt>
    <dgm:pt modelId="{660F044B-AAB5-46B9-8A74-454531183F26}" type="sibTrans" cxnId="{4B8BDB53-16FA-448F-AE9F-FF6044389845}">
      <dgm:prSet/>
      <dgm:spPr/>
      <dgm:t>
        <a:bodyPr/>
        <a:lstStyle/>
        <a:p>
          <a:endParaRPr lang="en-US"/>
        </a:p>
      </dgm:t>
    </dgm:pt>
    <dgm:pt modelId="{6C650E30-234A-445E-9EC0-8F0DEBFDD573}">
      <dgm:prSet phldrT="[Text]"/>
      <dgm:spPr/>
      <dgm:t>
        <a:bodyPr/>
        <a:lstStyle/>
        <a:p>
          <a:r>
            <a:rPr lang="en-US" dirty="0" smtClean="0"/>
            <a:t>Driving routines dull the senses, increasing the chance of a collision</a:t>
          </a:r>
          <a:endParaRPr lang="en-US" dirty="0"/>
        </a:p>
      </dgm:t>
    </dgm:pt>
    <dgm:pt modelId="{090E37D8-8446-44B5-A469-6DD669820249}" type="parTrans" cxnId="{0B8D105B-5078-44D9-9F1B-1FA54F3BCCBF}">
      <dgm:prSet/>
      <dgm:spPr/>
    </dgm:pt>
    <dgm:pt modelId="{3102349F-BE1D-4C9C-BE82-3CC287A13067}" type="sibTrans" cxnId="{0B8D105B-5078-44D9-9F1B-1FA54F3BCCBF}">
      <dgm:prSet/>
      <dgm:spPr/>
    </dgm:pt>
    <dgm:pt modelId="{36AE6418-0733-48C6-9801-D3EF49566573}">
      <dgm:prSet phldrT="[Text]"/>
      <dgm:spPr/>
      <dgm:t>
        <a:bodyPr/>
        <a:lstStyle/>
        <a:p>
          <a:r>
            <a:rPr lang="en-US" dirty="0" smtClean="0"/>
            <a:t>Emotions such as stress are distracting, causing a lack of attention, becoming a major contributing factor in car accidents.</a:t>
          </a:r>
          <a:endParaRPr lang="en-US" dirty="0"/>
        </a:p>
      </dgm:t>
    </dgm:pt>
    <dgm:pt modelId="{CD20701F-075E-4454-90C9-334C0EAAE9D8}" type="parTrans" cxnId="{BF0EEB3B-26DD-4E27-9042-D806B14569E9}">
      <dgm:prSet/>
      <dgm:spPr/>
    </dgm:pt>
    <dgm:pt modelId="{1091E92D-E6DA-4501-A712-0D006C62ED2E}" type="sibTrans" cxnId="{BF0EEB3B-26DD-4E27-9042-D806B14569E9}">
      <dgm:prSet/>
      <dgm:spPr/>
    </dgm:pt>
    <dgm:pt modelId="{62B9A66E-6F1E-49B9-95F7-FE5495E38DAB}" type="pres">
      <dgm:prSet presAssocID="{B7C6C13F-EF53-404B-9A43-04827F2FBFBA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389E5A-CA2A-4D5E-A839-AE64C4FC2DDB}" type="pres">
      <dgm:prSet presAssocID="{2FD098D9-1BC9-4A90-A3FB-E8ED64EB101D}" presName="parentLin" presStyleCnt="0"/>
      <dgm:spPr/>
    </dgm:pt>
    <dgm:pt modelId="{094DE9D9-B3B7-456B-9BD4-165E0601465C}" type="pres">
      <dgm:prSet presAssocID="{2FD098D9-1BC9-4A90-A3FB-E8ED64EB101D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61577BAD-91FE-47D2-B0CF-14B0BD245BA4}" type="pres">
      <dgm:prSet presAssocID="{2FD098D9-1BC9-4A90-A3FB-E8ED64EB101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5A97BB-D867-4B10-AED4-0008334876F3}" type="pres">
      <dgm:prSet presAssocID="{2FD098D9-1BC9-4A90-A3FB-E8ED64EB101D}" presName="negativeSpace" presStyleCnt="0"/>
      <dgm:spPr/>
    </dgm:pt>
    <dgm:pt modelId="{71726786-93B7-4BCA-9365-EB2A88BA5C14}" type="pres">
      <dgm:prSet presAssocID="{2FD098D9-1BC9-4A90-A3FB-E8ED64EB101D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E32B9-0628-4566-A497-EA6E1FCC2CE4}" type="pres">
      <dgm:prSet presAssocID="{8FFB102D-0E8B-4836-910E-1124075EFDC7}" presName="spaceBetweenRectangles" presStyleCnt="0"/>
      <dgm:spPr/>
    </dgm:pt>
    <dgm:pt modelId="{D06E780E-AFFA-4EA8-BDB2-B49E282F8AF0}" type="pres">
      <dgm:prSet presAssocID="{CA9B7E91-435C-4B28-9A63-58E3D66E857C}" presName="parentLin" presStyleCnt="0"/>
      <dgm:spPr/>
    </dgm:pt>
    <dgm:pt modelId="{07575963-0C89-4358-A524-25533A54F4DB}" type="pres">
      <dgm:prSet presAssocID="{CA9B7E91-435C-4B28-9A63-58E3D66E857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CF3EF794-3711-4E9C-B352-9505ADA8FBE2}" type="pres">
      <dgm:prSet presAssocID="{CA9B7E91-435C-4B28-9A63-58E3D66E857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55451-5141-4B2B-A1C5-8F5174E51D09}" type="pres">
      <dgm:prSet presAssocID="{CA9B7E91-435C-4B28-9A63-58E3D66E857C}" presName="negativeSpace" presStyleCnt="0"/>
      <dgm:spPr/>
    </dgm:pt>
    <dgm:pt modelId="{3C548CE9-04CB-47F6-94C0-01277EF9CF7C}" type="pres">
      <dgm:prSet presAssocID="{CA9B7E91-435C-4B28-9A63-58E3D66E857C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21C9E9-6802-4F23-922F-4785F361DDC7}" srcId="{B7C6C13F-EF53-404B-9A43-04827F2FBFBA}" destId="{2FD098D9-1BC9-4A90-A3FB-E8ED64EB101D}" srcOrd="0" destOrd="0" parTransId="{634C9C36-F755-4A01-AFAD-E1780BE6A25D}" sibTransId="{8FFB102D-0E8B-4836-910E-1124075EFDC7}"/>
    <dgm:cxn modelId="{BF0EEB3B-26DD-4E27-9042-D806B14569E9}" srcId="{CA9B7E91-435C-4B28-9A63-58E3D66E857C}" destId="{36AE6418-0733-48C6-9801-D3EF49566573}" srcOrd="0" destOrd="0" parTransId="{CD20701F-075E-4454-90C9-334C0EAAE9D8}" sibTransId="{1091E92D-E6DA-4501-A712-0D006C62ED2E}"/>
    <dgm:cxn modelId="{0B8D105B-5078-44D9-9F1B-1FA54F3BCCBF}" srcId="{2FD098D9-1BC9-4A90-A3FB-E8ED64EB101D}" destId="{6C650E30-234A-445E-9EC0-8F0DEBFDD573}" srcOrd="0" destOrd="0" parTransId="{090E37D8-8446-44B5-A469-6DD669820249}" sibTransId="{3102349F-BE1D-4C9C-BE82-3CC287A13067}"/>
    <dgm:cxn modelId="{3A0D3576-C655-4349-B563-41C836173AE4}" type="presOf" srcId="{2FD098D9-1BC9-4A90-A3FB-E8ED64EB101D}" destId="{61577BAD-91FE-47D2-B0CF-14B0BD245BA4}" srcOrd="1" destOrd="0" presId="urn:microsoft.com/office/officeart/2005/8/layout/list1"/>
    <dgm:cxn modelId="{4B8BDB53-16FA-448F-AE9F-FF6044389845}" srcId="{B7C6C13F-EF53-404B-9A43-04827F2FBFBA}" destId="{CA9B7E91-435C-4B28-9A63-58E3D66E857C}" srcOrd="1" destOrd="0" parTransId="{9240E4E0-D90A-4255-9B29-E7AA5CE3D8DB}" sibTransId="{660F044B-AAB5-46B9-8A74-454531183F26}"/>
    <dgm:cxn modelId="{32D3C166-4DD7-4D25-B8B3-ED7C8B764B59}" type="presOf" srcId="{B7C6C13F-EF53-404B-9A43-04827F2FBFBA}" destId="{62B9A66E-6F1E-49B9-95F7-FE5495E38DAB}" srcOrd="0" destOrd="0" presId="urn:microsoft.com/office/officeart/2005/8/layout/list1"/>
    <dgm:cxn modelId="{0CF28242-843C-407A-ABC8-5C719AC1AAEB}" type="presOf" srcId="{CA9B7E91-435C-4B28-9A63-58E3D66E857C}" destId="{07575963-0C89-4358-A524-25533A54F4DB}" srcOrd="0" destOrd="0" presId="urn:microsoft.com/office/officeart/2005/8/layout/list1"/>
    <dgm:cxn modelId="{D6156A19-7126-418D-A64F-9EBB8422DF31}" type="presOf" srcId="{6C650E30-234A-445E-9EC0-8F0DEBFDD573}" destId="{71726786-93B7-4BCA-9365-EB2A88BA5C14}" srcOrd="0" destOrd="0" presId="urn:microsoft.com/office/officeart/2005/8/layout/list1"/>
    <dgm:cxn modelId="{08E0AF45-2EEF-4C84-9DD1-A2B169C0A5C8}" type="presOf" srcId="{CA9B7E91-435C-4B28-9A63-58E3D66E857C}" destId="{CF3EF794-3711-4E9C-B352-9505ADA8FBE2}" srcOrd="1" destOrd="0" presId="urn:microsoft.com/office/officeart/2005/8/layout/list1"/>
    <dgm:cxn modelId="{A138D81C-A9D2-4DE3-A55E-5419AF1AFB46}" type="presOf" srcId="{36AE6418-0733-48C6-9801-D3EF49566573}" destId="{3C548CE9-04CB-47F6-94C0-01277EF9CF7C}" srcOrd="0" destOrd="0" presId="urn:microsoft.com/office/officeart/2005/8/layout/list1"/>
    <dgm:cxn modelId="{D26E7D6D-F818-4921-AB4F-B883825D8453}" type="presOf" srcId="{2FD098D9-1BC9-4A90-A3FB-E8ED64EB101D}" destId="{094DE9D9-B3B7-456B-9BD4-165E0601465C}" srcOrd="0" destOrd="0" presId="urn:microsoft.com/office/officeart/2005/8/layout/list1"/>
    <dgm:cxn modelId="{7CFD3C0B-365F-4646-B183-38294EC6C324}" type="presParOf" srcId="{62B9A66E-6F1E-49B9-95F7-FE5495E38DAB}" destId="{6A389E5A-CA2A-4D5E-A839-AE64C4FC2DDB}" srcOrd="0" destOrd="0" presId="urn:microsoft.com/office/officeart/2005/8/layout/list1"/>
    <dgm:cxn modelId="{34BE60B4-BE3F-401D-BD31-FAB415A4E7B1}" type="presParOf" srcId="{6A389E5A-CA2A-4D5E-A839-AE64C4FC2DDB}" destId="{094DE9D9-B3B7-456B-9BD4-165E0601465C}" srcOrd="0" destOrd="0" presId="urn:microsoft.com/office/officeart/2005/8/layout/list1"/>
    <dgm:cxn modelId="{D363C642-E5FE-4E7B-8EC5-31C2132FB0E6}" type="presParOf" srcId="{6A389E5A-CA2A-4D5E-A839-AE64C4FC2DDB}" destId="{61577BAD-91FE-47D2-B0CF-14B0BD245BA4}" srcOrd="1" destOrd="0" presId="urn:microsoft.com/office/officeart/2005/8/layout/list1"/>
    <dgm:cxn modelId="{7453264C-4495-4AC1-B39D-F17A64CB4EC9}" type="presParOf" srcId="{62B9A66E-6F1E-49B9-95F7-FE5495E38DAB}" destId="{4B5A97BB-D867-4B10-AED4-0008334876F3}" srcOrd="1" destOrd="0" presId="urn:microsoft.com/office/officeart/2005/8/layout/list1"/>
    <dgm:cxn modelId="{C32D6760-051E-4098-A5AF-C47F545958F3}" type="presParOf" srcId="{62B9A66E-6F1E-49B9-95F7-FE5495E38DAB}" destId="{71726786-93B7-4BCA-9365-EB2A88BA5C14}" srcOrd="2" destOrd="0" presId="urn:microsoft.com/office/officeart/2005/8/layout/list1"/>
    <dgm:cxn modelId="{45F693ED-DFC1-40F5-94AA-2E0FE14EF9FE}" type="presParOf" srcId="{62B9A66E-6F1E-49B9-95F7-FE5495E38DAB}" destId="{C9FE32B9-0628-4566-A497-EA6E1FCC2CE4}" srcOrd="3" destOrd="0" presId="urn:microsoft.com/office/officeart/2005/8/layout/list1"/>
    <dgm:cxn modelId="{394E6DF0-555F-4AA8-B01B-CD1632AA59C6}" type="presParOf" srcId="{62B9A66E-6F1E-49B9-95F7-FE5495E38DAB}" destId="{D06E780E-AFFA-4EA8-BDB2-B49E282F8AF0}" srcOrd="4" destOrd="0" presId="urn:microsoft.com/office/officeart/2005/8/layout/list1"/>
    <dgm:cxn modelId="{BBDB3A9E-F4AF-4263-882D-05815D59ED74}" type="presParOf" srcId="{D06E780E-AFFA-4EA8-BDB2-B49E282F8AF0}" destId="{07575963-0C89-4358-A524-25533A54F4DB}" srcOrd="0" destOrd="0" presId="urn:microsoft.com/office/officeart/2005/8/layout/list1"/>
    <dgm:cxn modelId="{2760D68C-10B0-45FC-BA76-591F883C5D6F}" type="presParOf" srcId="{D06E780E-AFFA-4EA8-BDB2-B49E282F8AF0}" destId="{CF3EF794-3711-4E9C-B352-9505ADA8FBE2}" srcOrd="1" destOrd="0" presId="urn:microsoft.com/office/officeart/2005/8/layout/list1"/>
    <dgm:cxn modelId="{13DA5C0C-8295-445F-A2B1-2906DA40B9BB}" type="presParOf" srcId="{62B9A66E-6F1E-49B9-95F7-FE5495E38DAB}" destId="{9DD55451-5141-4B2B-A1C5-8F5174E51D09}" srcOrd="5" destOrd="0" presId="urn:microsoft.com/office/officeart/2005/8/layout/list1"/>
    <dgm:cxn modelId="{E03BE2EE-6361-4363-ADAD-BD021E33220F}" type="presParOf" srcId="{62B9A66E-6F1E-49B9-95F7-FE5495E38DAB}" destId="{3C548CE9-04CB-47F6-94C0-01277EF9CF7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2471E1E-41DD-470C-9D46-EDCFB20DB3F1}" type="doc">
      <dgm:prSet loTypeId="urn:microsoft.com/office/officeart/2005/8/layout/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507988A-F9BD-41B3-841F-0DA807E9D1D5}">
      <dgm:prSet phldrT="[Text]"/>
      <dgm:spPr/>
      <dgm:t>
        <a:bodyPr/>
        <a:lstStyle/>
        <a:p>
          <a:r>
            <a:rPr lang="en-US" dirty="0" smtClean="0"/>
            <a:t>Set Goals</a:t>
          </a:r>
          <a:endParaRPr lang="en-US" dirty="0"/>
        </a:p>
      </dgm:t>
    </dgm:pt>
    <dgm:pt modelId="{D105255A-3DB7-4AB4-B338-F1A71356E563}" type="parTrans" cxnId="{BF6C8BD2-B721-4BBD-BA56-AA665FD5AF2B}">
      <dgm:prSet/>
      <dgm:spPr/>
      <dgm:t>
        <a:bodyPr/>
        <a:lstStyle/>
        <a:p>
          <a:endParaRPr lang="en-US"/>
        </a:p>
      </dgm:t>
    </dgm:pt>
    <dgm:pt modelId="{A9C4E354-369A-4591-B864-39539884DDD9}" type="sibTrans" cxnId="{BF6C8BD2-B721-4BBD-BA56-AA665FD5AF2B}">
      <dgm:prSet/>
      <dgm:spPr/>
      <dgm:t>
        <a:bodyPr/>
        <a:lstStyle/>
        <a:p>
          <a:endParaRPr lang="en-US"/>
        </a:p>
      </dgm:t>
    </dgm:pt>
    <dgm:pt modelId="{8794AE9E-4D1F-4C1C-BDE6-4A4AA7E27D86}">
      <dgm:prSet phldrT="[Text]"/>
      <dgm:spPr/>
      <dgm:t>
        <a:bodyPr/>
        <a:lstStyle/>
        <a:p>
          <a:r>
            <a:rPr lang="en-US" dirty="0" smtClean="0"/>
            <a:t>Be fired up</a:t>
          </a:r>
          <a:endParaRPr lang="en-US" dirty="0"/>
        </a:p>
      </dgm:t>
    </dgm:pt>
    <dgm:pt modelId="{006254B7-1CA1-464B-B575-3E1A871A166D}" type="parTrans" cxnId="{E2D0F999-69B0-4DC4-9D21-9EC0AC5A0E20}">
      <dgm:prSet/>
      <dgm:spPr/>
      <dgm:t>
        <a:bodyPr/>
        <a:lstStyle/>
        <a:p>
          <a:endParaRPr lang="en-US"/>
        </a:p>
      </dgm:t>
    </dgm:pt>
    <dgm:pt modelId="{7C5B30D8-B83A-4503-977C-2C5C451C5BF4}" type="sibTrans" cxnId="{E2D0F999-69B0-4DC4-9D21-9EC0AC5A0E20}">
      <dgm:prSet/>
      <dgm:spPr/>
      <dgm:t>
        <a:bodyPr/>
        <a:lstStyle/>
        <a:p>
          <a:endParaRPr lang="en-US"/>
        </a:p>
      </dgm:t>
    </dgm:pt>
    <dgm:pt modelId="{46B9BC4E-06C3-4B7D-B0DF-7EA18850B56A}">
      <dgm:prSet phldrT="[Text]"/>
      <dgm:spPr/>
      <dgm:t>
        <a:bodyPr/>
        <a:lstStyle/>
        <a:p>
          <a:r>
            <a:rPr lang="en-US" dirty="0" smtClean="0"/>
            <a:t>Encourage each other</a:t>
          </a:r>
          <a:endParaRPr lang="en-US" dirty="0"/>
        </a:p>
      </dgm:t>
    </dgm:pt>
    <dgm:pt modelId="{47D6F175-541B-46AC-A8FD-08E9A61039E1}" type="parTrans" cxnId="{E53ADB06-A550-4921-8550-AF7C89428515}">
      <dgm:prSet/>
      <dgm:spPr/>
      <dgm:t>
        <a:bodyPr/>
        <a:lstStyle/>
        <a:p>
          <a:endParaRPr lang="en-US"/>
        </a:p>
      </dgm:t>
    </dgm:pt>
    <dgm:pt modelId="{3F224EE2-6191-4E03-A92D-829E8F0B1C18}" type="sibTrans" cxnId="{E53ADB06-A550-4921-8550-AF7C89428515}">
      <dgm:prSet/>
      <dgm:spPr/>
      <dgm:t>
        <a:bodyPr/>
        <a:lstStyle/>
        <a:p>
          <a:endParaRPr lang="en-US"/>
        </a:p>
      </dgm:t>
    </dgm:pt>
    <dgm:pt modelId="{F2A85187-1325-4CBA-86B2-2CA79B6641A0}">
      <dgm:prSet phldrT="[Text]"/>
      <dgm:spPr/>
      <dgm:t>
        <a:bodyPr/>
        <a:lstStyle/>
        <a:p>
          <a:r>
            <a:rPr lang="en-US" dirty="0" smtClean="0"/>
            <a:t>Goals create a sense of purpose and a feeling of accomplishment when completed.</a:t>
          </a:r>
          <a:endParaRPr lang="en-US" dirty="0"/>
        </a:p>
      </dgm:t>
    </dgm:pt>
    <dgm:pt modelId="{ECF7AD91-632E-48A2-A329-891659005A68}" type="parTrans" cxnId="{19088AE5-054D-42BB-B639-17D273E6865E}">
      <dgm:prSet/>
      <dgm:spPr/>
      <dgm:t>
        <a:bodyPr/>
        <a:lstStyle/>
        <a:p>
          <a:endParaRPr lang="en-US"/>
        </a:p>
      </dgm:t>
    </dgm:pt>
    <dgm:pt modelId="{A104D584-AA72-4FA9-9424-5E4014F98B59}" type="sibTrans" cxnId="{19088AE5-054D-42BB-B639-17D273E6865E}">
      <dgm:prSet/>
      <dgm:spPr/>
      <dgm:t>
        <a:bodyPr/>
        <a:lstStyle/>
        <a:p>
          <a:endParaRPr lang="en-US"/>
        </a:p>
      </dgm:t>
    </dgm:pt>
    <dgm:pt modelId="{27448330-57C0-4F65-A2F9-7040A078E01D}">
      <dgm:prSet phldrT="[Text]"/>
      <dgm:spPr/>
      <dgm:t>
        <a:bodyPr/>
        <a:lstStyle/>
        <a:p>
          <a:r>
            <a:rPr lang="en-US" dirty="0" smtClean="0"/>
            <a:t>Being positive is the best way to help the people around you become positive.</a:t>
          </a:r>
          <a:endParaRPr lang="en-US" dirty="0"/>
        </a:p>
      </dgm:t>
    </dgm:pt>
    <dgm:pt modelId="{1C15E0FB-F646-41AD-928D-4766CED2BFEE}" type="parTrans" cxnId="{5032CCE4-E897-4AAA-86F5-28ED24720CE4}">
      <dgm:prSet/>
      <dgm:spPr/>
      <dgm:t>
        <a:bodyPr/>
        <a:lstStyle/>
        <a:p>
          <a:endParaRPr lang="en-US"/>
        </a:p>
      </dgm:t>
    </dgm:pt>
    <dgm:pt modelId="{6B59F6B6-C3BF-43EC-AC2D-123A48B1C9BC}" type="sibTrans" cxnId="{5032CCE4-E897-4AAA-86F5-28ED24720CE4}">
      <dgm:prSet/>
      <dgm:spPr/>
      <dgm:t>
        <a:bodyPr/>
        <a:lstStyle/>
        <a:p>
          <a:endParaRPr lang="en-US"/>
        </a:p>
      </dgm:t>
    </dgm:pt>
    <dgm:pt modelId="{EDFCF492-E03C-486F-A296-128EBC2D7566}">
      <dgm:prSet phldrT="[Text]"/>
      <dgm:spPr/>
      <dgm:t>
        <a:bodyPr/>
        <a:lstStyle/>
        <a:p>
          <a:r>
            <a:rPr lang="en-US" dirty="0" smtClean="0"/>
            <a:t>Find out your co-workers goals and be a supporter of them reaching them.</a:t>
          </a:r>
          <a:endParaRPr lang="en-US" dirty="0"/>
        </a:p>
      </dgm:t>
    </dgm:pt>
    <dgm:pt modelId="{CF37BB5A-5FEE-4A26-BEA0-32600A62F502}" type="parTrans" cxnId="{44DBCF45-2659-450F-A3AA-2FBBA0E80721}">
      <dgm:prSet/>
      <dgm:spPr/>
      <dgm:t>
        <a:bodyPr/>
        <a:lstStyle/>
        <a:p>
          <a:endParaRPr lang="en-US"/>
        </a:p>
      </dgm:t>
    </dgm:pt>
    <dgm:pt modelId="{70B105E0-F4F9-43D0-B061-06DF4BCD09AD}" type="sibTrans" cxnId="{44DBCF45-2659-450F-A3AA-2FBBA0E80721}">
      <dgm:prSet/>
      <dgm:spPr/>
      <dgm:t>
        <a:bodyPr/>
        <a:lstStyle/>
        <a:p>
          <a:endParaRPr lang="en-US"/>
        </a:p>
      </dgm:t>
    </dgm:pt>
    <dgm:pt modelId="{E59B6A2F-BA50-4ED1-9A5F-B08762D658C1}">
      <dgm:prSet phldrT="[Text]"/>
      <dgm:spPr/>
      <dgm:t>
        <a:bodyPr/>
        <a:lstStyle/>
        <a:p>
          <a:r>
            <a:rPr lang="en-US" dirty="0" smtClean="0"/>
            <a:t>Be Flexible</a:t>
          </a:r>
          <a:endParaRPr lang="en-US" dirty="0"/>
        </a:p>
      </dgm:t>
    </dgm:pt>
    <dgm:pt modelId="{7A5A3D10-6440-4A25-9C4F-D64C6D170BFF}" type="parTrans" cxnId="{2E2A11E4-A185-4F6F-9A4B-E865D14CEA67}">
      <dgm:prSet/>
      <dgm:spPr/>
      <dgm:t>
        <a:bodyPr/>
        <a:lstStyle/>
        <a:p>
          <a:endParaRPr lang="en-US"/>
        </a:p>
      </dgm:t>
    </dgm:pt>
    <dgm:pt modelId="{DEBC7C75-698F-4160-A37F-1D29AA7CA746}" type="sibTrans" cxnId="{2E2A11E4-A185-4F6F-9A4B-E865D14CEA67}">
      <dgm:prSet/>
      <dgm:spPr/>
      <dgm:t>
        <a:bodyPr/>
        <a:lstStyle/>
        <a:p>
          <a:endParaRPr lang="en-US"/>
        </a:p>
      </dgm:t>
    </dgm:pt>
    <dgm:pt modelId="{3F83B574-D250-4090-903F-2B9DB00D0118}">
      <dgm:prSet phldrT="[Text]"/>
      <dgm:spPr/>
      <dgm:t>
        <a:bodyPr/>
        <a:lstStyle/>
        <a:p>
          <a:r>
            <a:rPr lang="en-US" dirty="0" smtClean="0"/>
            <a:t>Take the time to learn how the people around you like to communicate.</a:t>
          </a:r>
          <a:endParaRPr lang="en-US" dirty="0"/>
        </a:p>
      </dgm:t>
    </dgm:pt>
    <dgm:pt modelId="{6DA985AB-BB85-4FB4-AC9D-3AF3BE34E429}" type="parTrans" cxnId="{E0FD64FF-3F1C-4C69-8FE2-D9ECE5B4E6E6}">
      <dgm:prSet/>
      <dgm:spPr/>
      <dgm:t>
        <a:bodyPr/>
        <a:lstStyle/>
        <a:p>
          <a:endParaRPr lang="en-US"/>
        </a:p>
      </dgm:t>
    </dgm:pt>
    <dgm:pt modelId="{85BAE053-8248-4B19-AD90-8B306D5AE5BC}" type="sibTrans" cxnId="{E0FD64FF-3F1C-4C69-8FE2-D9ECE5B4E6E6}">
      <dgm:prSet/>
      <dgm:spPr/>
      <dgm:t>
        <a:bodyPr/>
        <a:lstStyle/>
        <a:p>
          <a:endParaRPr lang="en-US"/>
        </a:p>
      </dgm:t>
    </dgm:pt>
    <dgm:pt modelId="{FC474F5F-1B55-464D-9CF6-4E4D6A1BDBE5}">
      <dgm:prSet phldrT="[Text]"/>
      <dgm:spPr/>
      <dgm:t>
        <a:bodyPr/>
        <a:lstStyle/>
        <a:p>
          <a:r>
            <a:rPr lang="en-US" dirty="0" smtClean="0"/>
            <a:t>Listen</a:t>
          </a:r>
          <a:endParaRPr lang="en-US" dirty="0"/>
        </a:p>
      </dgm:t>
    </dgm:pt>
    <dgm:pt modelId="{733A0B61-36F7-4D13-897B-FEFC9F0BCD7F}" type="parTrans" cxnId="{B6D86071-5C34-414A-910F-EEF6EEDC9530}">
      <dgm:prSet/>
      <dgm:spPr/>
      <dgm:t>
        <a:bodyPr/>
        <a:lstStyle/>
        <a:p>
          <a:endParaRPr lang="en-US"/>
        </a:p>
      </dgm:t>
    </dgm:pt>
    <dgm:pt modelId="{D0FC050C-C9F9-44B3-A071-55B25FE16519}" type="sibTrans" cxnId="{B6D86071-5C34-414A-910F-EEF6EEDC9530}">
      <dgm:prSet/>
      <dgm:spPr/>
      <dgm:t>
        <a:bodyPr/>
        <a:lstStyle/>
        <a:p>
          <a:endParaRPr lang="en-US"/>
        </a:p>
      </dgm:t>
    </dgm:pt>
    <dgm:pt modelId="{34EF72BE-71E5-4601-BF23-B9631464A8C7}">
      <dgm:prSet phldrT="[Text]"/>
      <dgm:spPr/>
      <dgm:t>
        <a:bodyPr/>
        <a:lstStyle/>
        <a:p>
          <a:r>
            <a:rPr lang="en-US" dirty="0" smtClean="0"/>
            <a:t>Listen to know what needs to be changed, or the reasons they can’t be.</a:t>
          </a:r>
          <a:endParaRPr lang="en-US" dirty="0"/>
        </a:p>
      </dgm:t>
    </dgm:pt>
    <dgm:pt modelId="{99554486-DA61-4003-B756-BF71005E13F9}" type="parTrans" cxnId="{061567A7-556F-440A-A7A6-3AC1381E6155}">
      <dgm:prSet/>
      <dgm:spPr/>
      <dgm:t>
        <a:bodyPr/>
        <a:lstStyle/>
        <a:p>
          <a:endParaRPr lang="en-US"/>
        </a:p>
      </dgm:t>
    </dgm:pt>
    <dgm:pt modelId="{7BE92AAC-F5CE-46FF-87B3-277495774941}" type="sibTrans" cxnId="{061567A7-556F-440A-A7A6-3AC1381E6155}">
      <dgm:prSet/>
      <dgm:spPr/>
      <dgm:t>
        <a:bodyPr/>
        <a:lstStyle/>
        <a:p>
          <a:endParaRPr lang="en-US"/>
        </a:p>
      </dgm:t>
    </dgm:pt>
    <dgm:pt modelId="{292B9B00-6307-4AF8-9D1F-74326ACFB698}" type="pres">
      <dgm:prSet presAssocID="{E2471E1E-41DD-470C-9D46-EDCFB20DB3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6F08A9-3F31-4D82-ABDA-CF2A137ED2EF}" type="pres">
      <dgm:prSet presAssocID="{F507988A-F9BD-41B3-841F-0DA807E9D1D5}" presName="parentLin" presStyleCnt="0"/>
      <dgm:spPr/>
    </dgm:pt>
    <dgm:pt modelId="{53CDBA6B-61F1-444D-9002-F180F0B4BD54}" type="pres">
      <dgm:prSet presAssocID="{F507988A-F9BD-41B3-841F-0DA807E9D1D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02C7B59B-91E8-4AFF-AAAD-092CE6EA7D5A}" type="pres">
      <dgm:prSet presAssocID="{F507988A-F9BD-41B3-841F-0DA807E9D1D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89235-704A-4B5F-95B9-B0C98EC1482A}" type="pres">
      <dgm:prSet presAssocID="{F507988A-F9BD-41B3-841F-0DA807E9D1D5}" presName="negativeSpace" presStyleCnt="0"/>
      <dgm:spPr/>
    </dgm:pt>
    <dgm:pt modelId="{F1A1976E-E4EC-421A-9E60-BFB04700E0EC}" type="pres">
      <dgm:prSet presAssocID="{F507988A-F9BD-41B3-841F-0DA807E9D1D5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34189-DA20-4818-B8D0-B18F7D295C55}" type="pres">
      <dgm:prSet presAssocID="{A9C4E354-369A-4591-B864-39539884DDD9}" presName="spaceBetweenRectangles" presStyleCnt="0"/>
      <dgm:spPr/>
    </dgm:pt>
    <dgm:pt modelId="{AA5F259F-FABF-4A09-A7EA-5809B8105FEA}" type="pres">
      <dgm:prSet presAssocID="{8794AE9E-4D1F-4C1C-BDE6-4A4AA7E27D86}" presName="parentLin" presStyleCnt="0"/>
      <dgm:spPr/>
    </dgm:pt>
    <dgm:pt modelId="{FEBD13F5-E94E-46A5-BB00-CF011CA42830}" type="pres">
      <dgm:prSet presAssocID="{8794AE9E-4D1F-4C1C-BDE6-4A4AA7E27D86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1C1260B8-711E-412E-9C8C-32686E401DB0}" type="pres">
      <dgm:prSet presAssocID="{8794AE9E-4D1F-4C1C-BDE6-4A4AA7E27D8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27EA1-6499-47C9-BFF8-23572F62D216}" type="pres">
      <dgm:prSet presAssocID="{8794AE9E-4D1F-4C1C-BDE6-4A4AA7E27D86}" presName="negativeSpace" presStyleCnt="0"/>
      <dgm:spPr/>
    </dgm:pt>
    <dgm:pt modelId="{5B03EF5B-E7D3-4B36-AB63-81967509E42D}" type="pres">
      <dgm:prSet presAssocID="{8794AE9E-4D1F-4C1C-BDE6-4A4AA7E27D86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3DF7A-F2FD-4DE7-83DF-D6751DF649F4}" type="pres">
      <dgm:prSet presAssocID="{7C5B30D8-B83A-4503-977C-2C5C451C5BF4}" presName="spaceBetweenRectangles" presStyleCnt="0"/>
      <dgm:spPr/>
    </dgm:pt>
    <dgm:pt modelId="{DE4356B6-14FA-43F2-BE7D-E2227940E190}" type="pres">
      <dgm:prSet presAssocID="{46B9BC4E-06C3-4B7D-B0DF-7EA18850B56A}" presName="parentLin" presStyleCnt="0"/>
      <dgm:spPr/>
    </dgm:pt>
    <dgm:pt modelId="{A2CB444D-2913-4E3E-8BA6-02B1785BCBAC}" type="pres">
      <dgm:prSet presAssocID="{46B9BC4E-06C3-4B7D-B0DF-7EA18850B56A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000A19FC-E958-4F69-84C0-A6CBF7708087}" type="pres">
      <dgm:prSet presAssocID="{46B9BC4E-06C3-4B7D-B0DF-7EA18850B56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12976-D584-41AA-96C9-E7A669C0572B}" type="pres">
      <dgm:prSet presAssocID="{46B9BC4E-06C3-4B7D-B0DF-7EA18850B56A}" presName="negativeSpace" presStyleCnt="0"/>
      <dgm:spPr/>
    </dgm:pt>
    <dgm:pt modelId="{34A2CA86-BC3E-498B-BEF9-96A85A2A7CAD}" type="pres">
      <dgm:prSet presAssocID="{46B9BC4E-06C3-4B7D-B0DF-7EA18850B56A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D605C4-F73B-4033-9B55-BD5C05F2C210}" type="pres">
      <dgm:prSet presAssocID="{3F224EE2-6191-4E03-A92D-829E8F0B1C18}" presName="spaceBetweenRectangles" presStyleCnt="0"/>
      <dgm:spPr/>
    </dgm:pt>
    <dgm:pt modelId="{0E51A618-AB17-425C-B4F5-050F96747449}" type="pres">
      <dgm:prSet presAssocID="{E59B6A2F-BA50-4ED1-9A5F-B08762D658C1}" presName="parentLin" presStyleCnt="0"/>
      <dgm:spPr/>
    </dgm:pt>
    <dgm:pt modelId="{76C1C88D-DBB5-4911-8411-FC2ACA90F8C3}" type="pres">
      <dgm:prSet presAssocID="{E59B6A2F-BA50-4ED1-9A5F-B08762D658C1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0175896C-01CD-4D77-B972-23AE9BB39F6C}" type="pres">
      <dgm:prSet presAssocID="{E59B6A2F-BA50-4ED1-9A5F-B08762D658C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F51DA4-EDE9-4AB4-8182-90FCD09C98B8}" type="pres">
      <dgm:prSet presAssocID="{E59B6A2F-BA50-4ED1-9A5F-B08762D658C1}" presName="negativeSpace" presStyleCnt="0"/>
      <dgm:spPr/>
    </dgm:pt>
    <dgm:pt modelId="{9941D46C-4182-448E-8D33-F70D73E77517}" type="pres">
      <dgm:prSet presAssocID="{E59B6A2F-BA50-4ED1-9A5F-B08762D658C1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CA07D-8BD3-4A67-B582-5311B4104960}" type="pres">
      <dgm:prSet presAssocID="{DEBC7C75-698F-4160-A37F-1D29AA7CA746}" presName="spaceBetweenRectangles" presStyleCnt="0"/>
      <dgm:spPr/>
    </dgm:pt>
    <dgm:pt modelId="{46F13D87-40F7-491D-82A7-FFB172837A50}" type="pres">
      <dgm:prSet presAssocID="{FC474F5F-1B55-464D-9CF6-4E4D6A1BDBE5}" presName="parentLin" presStyleCnt="0"/>
      <dgm:spPr/>
    </dgm:pt>
    <dgm:pt modelId="{C87690EC-2920-4107-94B5-6CB9921B3F36}" type="pres">
      <dgm:prSet presAssocID="{FC474F5F-1B55-464D-9CF6-4E4D6A1BDBE5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CD03F4A2-5AF2-4EEB-BC9E-D33F8D6DCF82}" type="pres">
      <dgm:prSet presAssocID="{FC474F5F-1B55-464D-9CF6-4E4D6A1BDBE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F2EEF-71B7-4201-A961-762811780ED5}" type="pres">
      <dgm:prSet presAssocID="{FC474F5F-1B55-464D-9CF6-4E4D6A1BDBE5}" presName="negativeSpace" presStyleCnt="0"/>
      <dgm:spPr/>
    </dgm:pt>
    <dgm:pt modelId="{4D5424D9-7DA5-4871-8B1E-F08E8F7A605E}" type="pres">
      <dgm:prSet presAssocID="{FC474F5F-1B55-464D-9CF6-4E4D6A1BDBE5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714C2B-0B91-481B-8D4C-A21E775A0E0F}" type="presOf" srcId="{F2A85187-1325-4CBA-86B2-2CA79B6641A0}" destId="{F1A1976E-E4EC-421A-9E60-BFB04700E0EC}" srcOrd="0" destOrd="0" presId="urn:microsoft.com/office/officeart/2005/8/layout/list1"/>
    <dgm:cxn modelId="{084E3240-7482-4636-911B-630D897A8CB4}" type="presOf" srcId="{F507988A-F9BD-41B3-841F-0DA807E9D1D5}" destId="{53CDBA6B-61F1-444D-9002-F180F0B4BD54}" srcOrd="0" destOrd="0" presId="urn:microsoft.com/office/officeart/2005/8/layout/list1"/>
    <dgm:cxn modelId="{772F7F46-2632-4D3E-ADCC-13BC90D7164F}" type="presOf" srcId="{F507988A-F9BD-41B3-841F-0DA807E9D1D5}" destId="{02C7B59B-91E8-4AFF-AAAD-092CE6EA7D5A}" srcOrd="1" destOrd="0" presId="urn:microsoft.com/office/officeart/2005/8/layout/list1"/>
    <dgm:cxn modelId="{6FAAA135-9DEB-400F-B2DC-0A3F2BE2C4ED}" type="presOf" srcId="{34EF72BE-71E5-4601-BF23-B9631464A8C7}" destId="{4D5424D9-7DA5-4871-8B1E-F08E8F7A605E}" srcOrd="0" destOrd="0" presId="urn:microsoft.com/office/officeart/2005/8/layout/list1"/>
    <dgm:cxn modelId="{44DBCF45-2659-450F-A3AA-2FBBA0E80721}" srcId="{46B9BC4E-06C3-4B7D-B0DF-7EA18850B56A}" destId="{EDFCF492-E03C-486F-A296-128EBC2D7566}" srcOrd="0" destOrd="0" parTransId="{CF37BB5A-5FEE-4A26-BEA0-32600A62F502}" sibTransId="{70B105E0-F4F9-43D0-B061-06DF4BCD09AD}"/>
    <dgm:cxn modelId="{1929E795-0E7C-4B7E-94BB-01DBFFD94ED8}" type="presOf" srcId="{8794AE9E-4D1F-4C1C-BDE6-4A4AA7E27D86}" destId="{1C1260B8-711E-412E-9C8C-32686E401DB0}" srcOrd="1" destOrd="0" presId="urn:microsoft.com/office/officeart/2005/8/layout/list1"/>
    <dgm:cxn modelId="{C85F1A49-3398-432A-8908-28554223291B}" type="presOf" srcId="{E59B6A2F-BA50-4ED1-9A5F-B08762D658C1}" destId="{0175896C-01CD-4D77-B972-23AE9BB39F6C}" srcOrd="1" destOrd="0" presId="urn:microsoft.com/office/officeart/2005/8/layout/list1"/>
    <dgm:cxn modelId="{5032CCE4-E897-4AAA-86F5-28ED24720CE4}" srcId="{8794AE9E-4D1F-4C1C-BDE6-4A4AA7E27D86}" destId="{27448330-57C0-4F65-A2F9-7040A078E01D}" srcOrd="0" destOrd="0" parTransId="{1C15E0FB-F646-41AD-928D-4766CED2BFEE}" sibTransId="{6B59F6B6-C3BF-43EC-AC2D-123A48B1C9BC}"/>
    <dgm:cxn modelId="{E53ADB06-A550-4921-8550-AF7C89428515}" srcId="{E2471E1E-41DD-470C-9D46-EDCFB20DB3F1}" destId="{46B9BC4E-06C3-4B7D-B0DF-7EA18850B56A}" srcOrd="2" destOrd="0" parTransId="{47D6F175-541B-46AC-A8FD-08E9A61039E1}" sibTransId="{3F224EE2-6191-4E03-A92D-829E8F0B1C18}"/>
    <dgm:cxn modelId="{A9FF4695-2017-4CBC-A613-01B127713D5F}" type="presOf" srcId="{FC474F5F-1B55-464D-9CF6-4E4D6A1BDBE5}" destId="{CD03F4A2-5AF2-4EEB-BC9E-D33F8D6DCF82}" srcOrd="1" destOrd="0" presId="urn:microsoft.com/office/officeart/2005/8/layout/list1"/>
    <dgm:cxn modelId="{BAD6E9E5-B35E-408A-B481-9BFF452A0198}" type="presOf" srcId="{46B9BC4E-06C3-4B7D-B0DF-7EA18850B56A}" destId="{000A19FC-E958-4F69-84C0-A6CBF7708087}" srcOrd="1" destOrd="0" presId="urn:microsoft.com/office/officeart/2005/8/layout/list1"/>
    <dgm:cxn modelId="{E2D0F999-69B0-4DC4-9D21-9EC0AC5A0E20}" srcId="{E2471E1E-41DD-470C-9D46-EDCFB20DB3F1}" destId="{8794AE9E-4D1F-4C1C-BDE6-4A4AA7E27D86}" srcOrd="1" destOrd="0" parTransId="{006254B7-1CA1-464B-B575-3E1A871A166D}" sibTransId="{7C5B30D8-B83A-4503-977C-2C5C451C5BF4}"/>
    <dgm:cxn modelId="{CA1C588A-03FE-43A8-AC97-170AFAF62769}" type="presOf" srcId="{3F83B574-D250-4090-903F-2B9DB00D0118}" destId="{9941D46C-4182-448E-8D33-F70D73E77517}" srcOrd="0" destOrd="0" presId="urn:microsoft.com/office/officeart/2005/8/layout/list1"/>
    <dgm:cxn modelId="{7FC931FC-99BF-4F88-83B7-09437B07758C}" type="presOf" srcId="{E2471E1E-41DD-470C-9D46-EDCFB20DB3F1}" destId="{292B9B00-6307-4AF8-9D1F-74326ACFB698}" srcOrd="0" destOrd="0" presId="urn:microsoft.com/office/officeart/2005/8/layout/list1"/>
    <dgm:cxn modelId="{061567A7-556F-440A-A7A6-3AC1381E6155}" srcId="{FC474F5F-1B55-464D-9CF6-4E4D6A1BDBE5}" destId="{34EF72BE-71E5-4601-BF23-B9631464A8C7}" srcOrd="0" destOrd="0" parTransId="{99554486-DA61-4003-B756-BF71005E13F9}" sibTransId="{7BE92AAC-F5CE-46FF-87B3-277495774941}"/>
    <dgm:cxn modelId="{B6D86071-5C34-414A-910F-EEF6EEDC9530}" srcId="{E2471E1E-41DD-470C-9D46-EDCFB20DB3F1}" destId="{FC474F5F-1B55-464D-9CF6-4E4D6A1BDBE5}" srcOrd="4" destOrd="0" parTransId="{733A0B61-36F7-4D13-897B-FEFC9F0BCD7F}" sibTransId="{D0FC050C-C9F9-44B3-A071-55B25FE16519}"/>
    <dgm:cxn modelId="{19088AE5-054D-42BB-B639-17D273E6865E}" srcId="{F507988A-F9BD-41B3-841F-0DA807E9D1D5}" destId="{F2A85187-1325-4CBA-86B2-2CA79B6641A0}" srcOrd="0" destOrd="0" parTransId="{ECF7AD91-632E-48A2-A329-891659005A68}" sibTransId="{A104D584-AA72-4FA9-9424-5E4014F98B59}"/>
    <dgm:cxn modelId="{DD7B921D-7239-4BA5-AB9E-7682B35AA803}" type="presOf" srcId="{EDFCF492-E03C-486F-A296-128EBC2D7566}" destId="{34A2CA86-BC3E-498B-BEF9-96A85A2A7CAD}" srcOrd="0" destOrd="0" presId="urn:microsoft.com/office/officeart/2005/8/layout/list1"/>
    <dgm:cxn modelId="{B09BDB2C-794B-47DA-AFF9-9C30266F365C}" type="presOf" srcId="{FC474F5F-1B55-464D-9CF6-4E4D6A1BDBE5}" destId="{C87690EC-2920-4107-94B5-6CB9921B3F36}" srcOrd="0" destOrd="0" presId="urn:microsoft.com/office/officeart/2005/8/layout/list1"/>
    <dgm:cxn modelId="{5025F8F6-F814-4005-ACC8-A5F31CE19C93}" type="presOf" srcId="{46B9BC4E-06C3-4B7D-B0DF-7EA18850B56A}" destId="{A2CB444D-2913-4E3E-8BA6-02B1785BCBAC}" srcOrd="0" destOrd="0" presId="urn:microsoft.com/office/officeart/2005/8/layout/list1"/>
    <dgm:cxn modelId="{50088252-F8D9-4560-BBB4-1DE6CA2BA0FB}" type="presOf" srcId="{8794AE9E-4D1F-4C1C-BDE6-4A4AA7E27D86}" destId="{FEBD13F5-E94E-46A5-BB00-CF011CA42830}" srcOrd="0" destOrd="0" presId="urn:microsoft.com/office/officeart/2005/8/layout/list1"/>
    <dgm:cxn modelId="{BF6C8BD2-B721-4BBD-BA56-AA665FD5AF2B}" srcId="{E2471E1E-41DD-470C-9D46-EDCFB20DB3F1}" destId="{F507988A-F9BD-41B3-841F-0DA807E9D1D5}" srcOrd="0" destOrd="0" parTransId="{D105255A-3DB7-4AB4-B338-F1A71356E563}" sibTransId="{A9C4E354-369A-4591-B864-39539884DDD9}"/>
    <dgm:cxn modelId="{B6C9C488-46EE-40D2-9EA2-7998DAB1A212}" type="presOf" srcId="{E59B6A2F-BA50-4ED1-9A5F-B08762D658C1}" destId="{76C1C88D-DBB5-4911-8411-FC2ACA90F8C3}" srcOrd="0" destOrd="0" presId="urn:microsoft.com/office/officeart/2005/8/layout/list1"/>
    <dgm:cxn modelId="{E0FD64FF-3F1C-4C69-8FE2-D9ECE5B4E6E6}" srcId="{E59B6A2F-BA50-4ED1-9A5F-B08762D658C1}" destId="{3F83B574-D250-4090-903F-2B9DB00D0118}" srcOrd="0" destOrd="0" parTransId="{6DA985AB-BB85-4FB4-AC9D-3AF3BE34E429}" sibTransId="{85BAE053-8248-4B19-AD90-8B306D5AE5BC}"/>
    <dgm:cxn modelId="{2E2A11E4-A185-4F6F-9A4B-E865D14CEA67}" srcId="{E2471E1E-41DD-470C-9D46-EDCFB20DB3F1}" destId="{E59B6A2F-BA50-4ED1-9A5F-B08762D658C1}" srcOrd="3" destOrd="0" parTransId="{7A5A3D10-6440-4A25-9C4F-D64C6D170BFF}" sibTransId="{DEBC7C75-698F-4160-A37F-1D29AA7CA746}"/>
    <dgm:cxn modelId="{454057DE-08CB-4065-BC7B-CF453E98BAF1}" type="presOf" srcId="{27448330-57C0-4F65-A2F9-7040A078E01D}" destId="{5B03EF5B-E7D3-4B36-AB63-81967509E42D}" srcOrd="0" destOrd="0" presId="urn:microsoft.com/office/officeart/2005/8/layout/list1"/>
    <dgm:cxn modelId="{3D83289F-219C-4AFD-8537-F1EFF780EFFA}" type="presParOf" srcId="{292B9B00-6307-4AF8-9D1F-74326ACFB698}" destId="{746F08A9-3F31-4D82-ABDA-CF2A137ED2EF}" srcOrd="0" destOrd="0" presId="urn:microsoft.com/office/officeart/2005/8/layout/list1"/>
    <dgm:cxn modelId="{65F5FD13-99E2-4057-B633-B433C63C5DF5}" type="presParOf" srcId="{746F08A9-3F31-4D82-ABDA-CF2A137ED2EF}" destId="{53CDBA6B-61F1-444D-9002-F180F0B4BD54}" srcOrd="0" destOrd="0" presId="urn:microsoft.com/office/officeart/2005/8/layout/list1"/>
    <dgm:cxn modelId="{94DAC3C8-FEE5-4760-8B9F-337148AEE15F}" type="presParOf" srcId="{746F08A9-3F31-4D82-ABDA-CF2A137ED2EF}" destId="{02C7B59B-91E8-4AFF-AAAD-092CE6EA7D5A}" srcOrd="1" destOrd="0" presId="urn:microsoft.com/office/officeart/2005/8/layout/list1"/>
    <dgm:cxn modelId="{7CC03C3E-86C6-4257-A67D-48D746C4C661}" type="presParOf" srcId="{292B9B00-6307-4AF8-9D1F-74326ACFB698}" destId="{2A189235-704A-4B5F-95B9-B0C98EC1482A}" srcOrd="1" destOrd="0" presId="urn:microsoft.com/office/officeart/2005/8/layout/list1"/>
    <dgm:cxn modelId="{D37AD415-C8EB-49CE-8E22-A0BA087DA7F8}" type="presParOf" srcId="{292B9B00-6307-4AF8-9D1F-74326ACFB698}" destId="{F1A1976E-E4EC-421A-9E60-BFB04700E0EC}" srcOrd="2" destOrd="0" presId="urn:microsoft.com/office/officeart/2005/8/layout/list1"/>
    <dgm:cxn modelId="{30103546-5D4A-4191-A63C-3B77C86E24BE}" type="presParOf" srcId="{292B9B00-6307-4AF8-9D1F-74326ACFB698}" destId="{35034189-DA20-4818-B8D0-B18F7D295C55}" srcOrd="3" destOrd="0" presId="urn:microsoft.com/office/officeart/2005/8/layout/list1"/>
    <dgm:cxn modelId="{BCB4B99F-3828-4C8C-A27F-D4923359A347}" type="presParOf" srcId="{292B9B00-6307-4AF8-9D1F-74326ACFB698}" destId="{AA5F259F-FABF-4A09-A7EA-5809B8105FEA}" srcOrd="4" destOrd="0" presId="urn:microsoft.com/office/officeart/2005/8/layout/list1"/>
    <dgm:cxn modelId="{6EBED978-B817-4DE6-A3FC-C07BD78A076D}" type="presParOf" srcId="{AA5F259F-FABF-4A09-A7EA-5809B8105FEA}" destId="{FEBD13F5-E94E-46A5-BB00-CF011CA42830}" srcOrd="0" destOrd="0" presId="urn:microsoft.com/office/officeart/2005/8/layout/list1"/>
    <dgm:cxn modelId="{37C5EF71-D1B3-44F8-A9C7-45B3D33F6849}" type="presParOf" srcId="{AA5F259F-FABF-4A09-A7EA-5809B8105FEA}" destId="{1C1260B8-711E-412E-9C8C-32686E401DB0}" srcOrd="1" destOrd="0" presId="urn:microsoft.com/office/officeart/2005/8/layout/list1"/>
    <dgm:cxn modelId="{31645836-B9D5-48A7-A827-DCE39D6B87C5}" type="presParOf" srcId="{292B9B00-6307-4AF8-9D1F-74326ACFB698}" destId="{4F627EA1-6499-47C9-BFF8-23572F62D216}" srcOrd="5" destOrd="0" presId="urn:microsoft.com/office/officeart/2005/8/layout/list1"/>
    <dgm:cxn modelId="{FA333F68-1975-4CC0-BF01-BE69B29606DF}" type="presParOf" srcId="{292B9B00-6307-4AF8-9D1F-74326ACFB698}" destId="{5B03EF5B-E7D3-4B36-AB63-81967509E42D}" srcOrd="6" destOrd="0" presId="urn:microsoft.com/office/officeart/2005/8/layout/list1"/>
    <dgm:cxn modelId="{0EEBAB68-D834-4F0E-852E-D3B798F27ABF}" type="presParOf" srcId="{292B9B00-6307-4AF8-9D1F-74326ACFB698}" destId="{F8E3DF7A-F2FD-4DE7-83DF-D6751DF649F4}" srcOrd="7" destOrd="0" presId="urn:microsoft.com/office/officeart/2005/8/layout/list1"/>
    <dgm:cxn modelId="{77B2C990-1B4E-45E7-953D-41B2F8B745D9}" type="presParOf" srcId="{292B9B00-6307-4AF8-9D1F-74326ACFB698}" destId="{DE4356B6-14FA-43F2-BE7D-E2227940E190}" srcOrd="8" destOrd="0" presId="urn:microsoft.com/office/officeart/2005/8/layout/list1"/>
    <dgm:cxn modelId="{20F4AC8A-CA63-4A35-8671-E72C74D38421}" type="presParOf" srcId="{DE4356B6-14FA-43F2-BE7D-E2227940E190}" destId="{A2CB444D-2913-4E3E-8BA6-02B1785BCBAC}" srcOrd="0" destOrd="0" presId="urn:microsoft.com/office/officeart/2005/8/layout/list1"/>
    <dgm:cxn modelId="{014F441E-68F2-42F5-A0D5-8B0F1730EE50}" type="presParOf" srcId="{DE4356B6-14FA-43F2-BE7D-E2227940E190}" destId="{000A19FC-E958-4F69-84C0-A6CBF7708087}" srcOrd="1" destOrd="0" presId="urn:microsoft.com/office/officeart/2005/8/layout/list1"/>
    <dgm:cxn modelId="{F5D5EE50-5F8C-4B98-8B0C-544D826B05C9}" type="presParOf" srcId="{292B9B00-6307-4AF8-9D1F-74326ACFB698}" destId="{89412976-D584-41AA-96C9-E7A669C0572B}" srcOrd="9" destOrd="0" presId="urn:microsoft.com/office/officeart/2005/8/layout/list1"/>
    <dgm:cxn modelId="{AE57DAB2-583D-4360-87FC-8BACFC44676D}" type="presParOf" srcId="{292B9B00-6307-4AF8-9D1F-74326ACFB698}" destId="{34A2CA86-BC3E-498B-BEF9-96A85A2A7CAD}" srcOrd="10" destOrd="0" presId="urn:microsoft.com/office/officeart/2005/8/layout/list1"/>
    <dgm:cxn modelId="{4BB2ED8B-37C2-43CD-BE19-30C494FBE213}" type="presParOf" srcId="{292B9B00-6307-4AF8-9D1F-74326ACFB698}" destId="{8CD605C4-F73B-4033-9B55-BD5C05F2C210}" srcOrd="11" destOrd="0" presId="urn:microsoft.com/office/officeart/2005/8/layout/list1"/>
    <dgm:cxn modelId="{B90AA91B-4E64-4373-B0F5-51EC562B5BAD}" type="presParOf" srcId="{292B9B00-6307-4AF8-9D1F-74326ACFB698}" destId="{0E51A618-AB17-425C-B4F5-050F96747449}" srcOrd="12" destOrd="0" presId="urn:microsoft.com/office/officeart/2005/8/layout/list1"/>
    <dgm:cxn modelId="{2CD0D1BF-954E-47CF-8C6F-0913CCB11588}" type="presParOf" srcId="{0E51A618-AB17-425C-B4F5-050F96747449}" destId="{76C1C88D-DBB5-4911-8411-FC2ACA90F8C3}" srcOrd="0" destOrd="0" presId="urn:microsoft.com/office/officeart/2005/8/layout/list1"/>
    <dgm:cxn modelId="{21894A7B-DF20-43F9-B4BF-51C6647E8C22}" type="presParOf" srcId="{0E51A618-AB17-425C-B4F5-050F96747449}" destId="{0175896C-01CD-4D77-B972-23AE9BB39F6C}" srcOrd="1" destOrd="0" presId="urn:microsoft.com/office/officeart/2005/8/layout/list1"/>
    <dgm:cxn modelId="{5C660460-2D8B-4998-BDCC-C383EFD56F2D}" type="presParOf" srcId="{292B9B00-6307-4AF8-9D1F-74326ACFB698}" destId="{9EF51DA4-EDE9-4AB4-8182-90FCD09C98B8}" srcOrd="13" destOrd="0" presId="urn:microsoft.com/office/officeart/2005/8/layout/list1"/>
    <dgm:cxn modelId="{66E1CB4F-F3F4-4EDA-8BEC-65B08E002864}" type="presParOf" srcId="{292B9B00-6307-4AF8-9D1F-74326ACFB698}" destId="{9941D46C-4182-448E-8D33-F70D73E77517}" srcOrd="14" destOrd="0" presId="urn:microsoft.com/office/officeart/2005/8/layout/list1"/>
    <dgm:cxn modelId="{DAD3186A-0D8B-4DAE-989E-7E9B41A68E45}" type="presParOf" srcId="{292B9B00-6307-4AF8-9D1F-74326ACFB698}" destId="{5DCCA07D-8BD3-4A67-B582-5311B4104960}" srcOrd="15" destOrd="0" presId="urn:microsoft.com/office/officeart/2005/8/layout/list1"/>
    <dgm:cxn modelId="{6DBCDD9F-005B-4682-88AE-49C02BF12892}" type="presParOf" srcId="{292B9B00-6307-4AF8-9D1F-74326ACFB698}" destId="{46F13D87-40F7-491D-82A7-FFB172837A50}" srcOrd="16" destOrd="0" presId="urn:microsoft.com/office/officeart/2005/8/layout/list1"/>
    <dgm:cxn modelId="{B5FC9FB8-7FF1-4F23-9D2D-136875C15E8A}" type="presParOf" srcId="{46F13D87-40F7-491D-82A7-FFB172837A50}" destId="{C87690EC-2920-4107-94B5-6CB9921B3F36}" srcOrd="0" destOrd="0" presId="urn:microsoft.com/office/officeart/2005/8/layout/list1"/>
    <dgm:cxn modelId="{A7EF4F88-2AB0-4977-B94F-97F810FADBAB}" type="presParOf" srcId="{46F13D87-40F7-491D-82A7-FFB172837A50}" destId="{CD03F4A2-5AF2-4EEB-BC9E-D33F8D6DCF82}" srcOrd="1" destOrd="0" presId="urn:microsoft.com/office/officeart/2005/8/layout/list1"/>
    <dgm:cxn modelId="{14DA03A5-55BB-45FA-83B6-84A65EB20398}" type="presParOf" srcId="{292B9B00-6307-4AF8-9D1F-74326ACFB698}" destId="{072F2EEF-71B7-4201-A961-762811780ED5}" srcOrd="17" destOrd="0" presId="urn:microsoft.com/office/officeart/2005/8/layout/list1"/>
    <dgm:cxn modelId="{A8AFDAE2-E0B0-4EE9-89F2-3D881747BDE3}" type="presParOf" srcId="{292B9B00-6307-4AF8-9D1F-74326ACFB698}" destId="{4D5424D9-7DA5-4871-8B1E-F08E8F7A605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2471E1E-41DD-470C-9D46-EDCFB20DB3F1}" type="doc">
      <dgm:prSet loTypeId="urn:microsoft.com/office/officeart/2005/8/layout/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507988A-F9BD-41B3-841F-0DA807E9D1D5}">
      <dgm:prSet phldrT="[Text]"/>
      <dgm:spPr/>
      <dgm:t>
        <a:bodyPr/>
        <a:lstStyle/>
        <a:p>
          <a:r>
            <a:rPr lang="en-US" dirty="0" smtClean="0"/>
            <a:t>Promote Respectfulness</a:t>
          </a:r>
          <a:endParaRPr lang="en-US" dirty="0"/>
        </a:p>
      </dgm:t>
    </dgm:pt>
    <dgm:pt modelId="{D105255A-3DB7-4AB4-B338-F1A71356E563}" type="parTrans" cxnId="{BF6C8BD2-B721-4BBD-BA56-AA665FD5AF2B}">
      <dgm:prSet/>
      <dgm:spPr/>
      <dgm:t>
        <a:bodyPr/>
        <a:lstStyle/>
        <a:p>
          <a:endParaRPr lang="en-US"/>
        </a:p>
      </dgm:t>
    </dgm:pt>
    <dgm:pt modelId="{A9C4E354-369A-4591-B864-39539884DDD9}" type="sibTrans" cxnId="{BF6C8BD2-B721-4BBD-BA56-AA665FD5AF2B}">
      <dgm:prSet/>
      <dgm:spPr/>
      <dgm:t>
        <a:bodyPr/>
        <a:lstStyle/>
        <a:p>
          <a:endParaRPr lang="en-US"/>
        </a:p>
      </dgm:t>
    </dgm:pt>
    <dgm:pt modelId="{041FAD11-6F9C-4F68-9165-77E7D89ADA4F}">
      <dgm:prSet phldrT="[Text]"/>
      <dgm:spPr/>
      <dgm:t>
        <a:bodyPr/>
        <a:lstStyle/>
        <a:p>
          <a:r>
            <a:rPr lang="en-US" dirty="0" smtClean="0"/>
            <a:t>Respect what each individual brings to the job.  Success is created when the entire team respects the diversity of thinking, talents and styles of each person.</a:t>
          </a:r>
          <a:endParaRPr lang="en-US" dirty="0"/>
        </a:p>
      </dgm:t>
    </dgm:pt>
    <dgm:pt modelId="{C159B822-EB3A-4FBC-9981-08096C3B99DF}" type="parTrans" cxnId="{8FD6080F-1E7C-4A6F-98DE-F29B94F49606}">
      <dgm:prSet/>
      <dgm:spPr/>
    </dgm:pt>
    <dgm:pt modelId="{4FB31580-C98C-415D-B3A1-BD6FB79CA489}" type="sibTrans" cxnId="{8FD6080F-1E7C-4A6F-98DE-F29B94F49606}">
      <dgm:prSet/>
      <dgm:spPr/>
    </dgm:pt>
    <dgm:pt modelId="{0B09D96C-695C-49ED-96D3-D828A942B57B}">
      <dgm:prSet phldrT="[Text]"/>
      <dgm:spPr/>
      <dgm:t>
        <a:bodyPr/>
        <a:lstStyle/>
        <a:p>
          <a:r>
            <a:rPr lang="en-US" dirty="0" smtClean="0"/>
            <a:t>Be Appreciative </a:t>
          </a:r>
          <a:endParaRPr lang="en-US" dirty="0"/>
        </a:p>
      </dgm:t>
    </dgm:pt>
    <dgm:pt modelId="{B56C101C-9652-4957-8C64-6A03C30EAA31}" type="parTrans" cxnId="{6434A437-CA9C-4123-B0D4-3C8C5593E446}">
      <dgm:prSet/>
      <dgm:spPr/>
    </dgm:pt>
    <dgm:pt modelId="{B26AD3ED-24EB-4AC0-828E-15068A086474}" type="sibTrans" cxnId="{6434A437-CA9C-4123-B0D4-3C8C5593E446}">
      <dgm:prSet/>
      <dgm:spPr/>
    </dgm:pt>
    <dgm:pt modelId="{39E95D0A-0E36-4926-986A-E6BB5CC99801}">
      <dgm:prSet phldrT="[Text]"/>
      <dgm:spPr/>
      <dgm:t>
        <a:bodyPr/>
        <a:lstStyle/>
        <a:p>
          <a:r>
            <a:rPr lang="en-US" dirty="0" smtClean="0"/>
            <a:t>Make an effort to let others know you have noticed they are doing a good job.</a:t>
          </a:r>
          <a:endParaRPr lang="en-US" dirty="0"/>
        </a:p>
      </dgm:t>
    </dgm:pt>
    <dgm:pt modelId="{1CA0A4CF-93E0-4BED-A294-F904157A5BAF}" type="parTrans" cxnId="{FF6D4796-502C-465A-8EE8-5DAE12BF79DD}">
      <dgm:prSet/>
      <dgm:spPr/>
    </dgm:pt>
    <dgm:pt modelId="{559042F2-34CC-4E18-8ECA-C0CDC6684D6C}" type="sibTrans" cxnId="{FF6D4796-502C-465A-8EE8-5DAE12BF79DD}">
      <dgm:prSet/>
      <dgm:spPr/>
    </dgm:pt>
    <dgm:pt modelId="{F72347B2-692F-46EA-8EFB-1DB4458C6777}">
      <dgm:prSet phldrT="[Text]"/>
      <dgm:spPr/>
      <dgm:t>
        <a:bodyPr/>
        <a:lstStyle/>
        <a:p>
          <a:r>
            <a:rPr lang="en-US" dirty="0" smtClean="0"/>
            <a:t>Practice Random acts of Kindness</a:t>
          </a:r>
        </a:p>
      </dgm:t>
    </dgm:pt>
    <dgm:pt modelId="{7DBC6A1F-B61D-45C9-95D2-11362F718779}" type="parTrans" cxnId="{9C21B9C6-8899-40C8-A3C3-EE78AA7687EF}">
      <dgm:prSet/>
      <dgm:spPr/>
    </dgm:pt>
    <dgm:pt modelId="{08892918-E245-44E9-AE30-731319538B9B}" type="sibTrans" cxnId="{9C21B9C6-8899-40C8-A3C3-EE78AA7687EF}">
      <dgm:prSet/>
      <dgm:spPr/>
    </dgm:pt>
    <dgm:pt modelId="{57014DDD-539F-4577-991C-3F4515142499}">
      <dgm:prSet phldrT="[Text]"/>
      <dgm:spPr/>
      <dgm:t>
        <a:bodyPr/>
        <a:lstStyle/>
        <a:p>
          <a:r>
            <a:rPr lang="en-US" dirty="0" smtClean="0"/>
            <a:t>Offer a cup of coffee to a busy co-worker.</a:t>
          </a:r>
        </a:p>
      </dgm:t>
    </dgm:pt>
    <dgm:pt modelId="{2961CEB3-FFD6-462B-97FB-F97CBDB1CAB2}" type="parTrans" cxnId="{A5F38ECF-88EB-41CA-B93F-85F0EB1B1047}">
      <dgm:prSet/>
      <dgm:spPr/>
    </dgm:pt>
    <dgm:pt modelId="{FE865132-548D-4898-988A-4DDC187DE5BA}" type="sibTrans" cxnId="{A5F38ECF-88EB-41CA-B93F-85F0EB1B1047}">
      <dgm:prSet/>
      <dgm:spPr/>
    </dgm:pt>
    <dgm:pt modelId="{4F4A200F-D2C0-493C-BFAF-DDBAC38F90DB}">
      <dgm:prSet phldrT="[Text]"/>
      <dgm:spPr/>
      <dgm:t>
        <a:bodyPr/>
        <a:lstStyle/>
        <a:p>
          <a:r>
            <a:rPr lang="en-US" dirty="0" smtClean="0"/>
            <a:t>Make work fun</a:t>
          </a:r>
        </a:p>
      </dgm:t>
    </dgm:pt>
    <dgm:pt modelId="{0EA7C72B-B5C8-472D-BA1B-58F3D439AF05}" type="parTrans" cxnId="{3E7044E3-83FE-4B68-A184-806107286EB2}">
      <dgm:prSet/>
      <dgm:spPr/>
    </dgm:pt>
    <dgm:pt modelId="{C0EF3564-C535-498B-A28A-1E7920C609FC}" type="sibTrans" cxnId="{3E7044E3-83FE-4B68-A184-806107286EB2}">
      <dgm:prSet/>
      <dgm:spPr/>
    </dgm:pt>
    <dgm:pt modelId="{6702B1FC-704E-4501-A95B-C29CEBDAD5E0}">
      <dgm:prSet phldrT="[Text]"/>
      <dgm:spPr/>
      <dgm:t>
        <a:bodyPr/>
        <a:lstStyle/>
        <a:p>
          <a:r>
            <a:rPr lang="en-US" dirty="0" smtClean="0"/>
            <a:t>Dress up Monday or Silly Hat Wednesday is all it takes.</a:t>
          </a:r>
        </a:p>
      </dgm:t>
    </dgm:pt>
    <dgm:pt modelId="{DB9E2AB5-C81A-4961-A2F0-B7DB1F6D3C66}" type="parTrans" cxnId="{D3539B5E-E342-4455-AB2F-D93DE0C550DE}">
      <dgm:prSet/>
      <dgm:spPr/>
    </dgm:pt>
    <dgm:pt modelId="{9E5F655D-1E9E-4461-B0EA-386431C3AE94}" type="sibTrans" cxnId="{D3539B5E-E342-4455-AB2F-D93DE0C550DE}">
      <dgm:prSet/>
      <dgm:spPr/>
    </dgm:pt>
    <dgm:pt modelId="{E62C2FBE-C9F0-46CD-A7B3-5B1E2E8E6328}">
      <dgm:prSet phldrT="[Text]"/>
      <dgm:spPr/>
      <dgm:t>
        <a:bodyPr/>
        <a:lstStyle/>
        <a:p>
          <a:r>
            <a:rPr lang="en-US" dirty="0" smtClean="0"/>
            <a:t>Make sure people are rewarded</a:t>
          </a:r>
        </a:p>
      </dgm:t>
    </dgm:pt>
    <dgm:pt modelId="{1DB99A9B-34D0-4CC9-840F-2F2A2D934477}" type="parTrans" cxnId="{15DDBD75-F9C0-4450-9AD0-EB7D3A044177}">
      <dgm:prSet/>
      <dgm:spPr/>
    </dgm:pt>
    <dgm:pt modelId="{45D0F612-2B48-4F03-B5D1-9108AA3AC610}" type="sibTrans" cxnId="{15DDBD75-F9C0-4450-9AD0-EB7D3A044177}">
      <dgm:prSet/>
      <dgm:spPr/>
    </dgm:pt>
    <dgm:pt modelId="{891585B3-9A20-4D1C-BC49-0FF3170926A2}">
      <dgm:prSet phldrT="[Text]"/>
      <dgm:spPr/>
      <dgm:t>
        <a:bodyPr/>
        <a:lstStyle/>
        <a:p>
          <a:r>
            <a:rPr lang="en-US" dirty="0" smtClean="0"/>
            <a:t>Wall of stars?</a:t>
          </a:r>
        </a:p>
      </dgm:t>
    </dgm:pt>
    <dgm:pt modelId="{9E12DC48-7704-4AE8-967E-E6D6B53FBD84}" type="parTrans" cxnId="{2F3150B6-26CF-4E38-8EB0-808656C2A06F}">
      <dgm:prSet/>
      <dgm:spPr/>
    </dgm:pt>
    <dgm:pt modelId="{BD94EC3A-D4CB-41A8-92CC-D872C4160396}" type="sibTrans" cxnId="{2F3150B6-26CF-4E38-8EB0-808656C2A06F}">
      <dgm:prSet/>
      <dgm:spPr/>
    </dgm:pt>
    <dgm:pt modelId="{292B9B00-6307-4AF8-9D1F-74326ACFB698}" type="pres">
      <dgm:prSet presAssocID="{E2471E1E-41DD-470C-9D46-EDCFB20DB3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6F08A9-3F31-4D82-ABDA-CF2A137ED2EF}" type="pres">
      <dgm:prSet presAssocID="{F507988A-F9BD-41B3-841F-0DA807E9D1D5}" presName="parentLin" presStyleCnt="0"/>
      <dgm:spPr/>
    </dgm:pt>
    <dgm:pt modelId="{53CDBA6B-61F1-444D-9002-F180F0B4BD54}" type="pres">
      <dgm:prSet presAssocID="{F507988A-F9BD-41B3-841F-0DA807E9D1D5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02C7B59B-91E8-4AFF-AAAD-092CE6EA7D5A}" type="pres">
      <dgm:prSet presAssocID="{F507988A-F9BD-41B3-841F-0DA807E9D1D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189235-704A-4B5F-95B9-B0C98EC1482A}" type="pres">
      <dgm:prSet presAssocID="{F507988A-F9BD-41B3-841F-0DA807E9D1D5}" presName="negativeSpace" presStyleCnt="0"/>
      <dgm:spPr/>
    </dgm:pt>
    <dgm:pt modelId="{F1A1976E-E4EC-421A-9E60-BFB04700E0EC}" type="pres">
      <dgm:prSet presAssocID="{F507988A-F9BD-41B3-841F-0DA807E9D1D5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034189-DA20-4818-B8D0-B18F7D295C55}" type="pres">
      <dgm:prSet presAssocID="{A9C4E354-369A-4591-B864-39539884DDD9}" presName="spaceBetweenRectangles" presStyleCnt="0"/>
      <dgm:spPr/>
    </dgm:pt>
    <dgm:pt modelId="{BD910508-47CC-4DF4-BE67-98048B49B4F5}" type="pres">
      <dgm:prSet presAssocID="{0B09D96C-695C-49ED-96D3-D828A942B57B}" presName="parentLin" presStyleCnt="0"/>
      <dgm:spPr/>
    </dgm:pt>
    <dgm:pt modelId="{2129B1D0-EF87-4730-A9E1-CABC74A80967}" type="pres">
      <dgm:prSet presAssocID="{0B09D96C-695C-49ED-96D3-D828A942B57B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6F6D472-DCBF-4FD4-99C3-A1EBE377CF6E}" type="pres">
      <dgm:prSet presAssocID="{0B09D96C-695C-49ED-96D3-D828A942B57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2F02F-FDC1-4DDD-89DD-DB5C26B9F9C9}" type="pres">
      <dgm:prSet presAssocID="{0B09D96C-695C-49ED-96D3-D828A942B57B}" presName="negativeSpace" presStyleCnt="0"/>
      <dgm:spPr/>
    </dgm:pt>
    <dgm:pt modelId="{AD4388B9-B77D-4BA1-B5F2-D1912367C886}" type="pres">
      <dgm:prSet presAssocID="{0B09D96C-695C-49ED-96D3-D828A942B57B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6B5BF-2698-4037-9937-B6C9E9966D95}" type="pres">
      <dgm:prSet presAssocID="{B26AD3ED-24EB-4AC0-828E-15068A086474}" presName="spaceBetweenRectangles" presStyleCnt="0"/>
      <dgm:spPr/>
    </dgm:pt>
    <dgm:pt modelId="{D0C7395F-7563-4F9A-BCF5-AE59EF8BE06F}" type="pres">
      <dgm:prSet presAssocID="{F72347B2-692F-46EA-8EFB-1DB4458C6777}" presName="parentLin" presStyleCnt="0"/>
      <dgm:spPr/>
    </dgm:pt>
    <dgm:pt modelId="{BC758BF9-E4C4-4C74-A3B4-A3ADCCE0640B}" type="pres">
      <dgm:prSet presAssocID="{F72347B2-692F-46EA-8EFB-1DB4458C6777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270C46D9-CE16-44C5-9EBC-DE230A94F924}" type="pres">
      <dgm:prSet presAssocID="{F72347B2-692F-46EA-8EFB-1DB4458C677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8E0543-AEFE-418C-89E9-F118DC36583E}" type="pres">
      <dgm:prSet presAssocID="{F72347B2-692F-46EA-8EFB-1DB4458C6777}" presName="negativeSpace" presStyleCnt="0"/>
      <dgm:spPr/>
    </dgm:pt>
    <dgm:pt modelId="{5A532ECD-BF39-41EF-8F40-7412DA568A8E}" type="pres">
      <dgm:prSet presAssocID="{F72347B2-692F-46EA-8EFB-1DB4458C6777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919D7-5E1F-4661-A87E-BD2AAD76F535}" type="pres">
      <dgm:prSet presAssocID="{08892918-E245-44E9-AE30-731319538B9B}" presName="spaceBetweenRectangles" presStyleCnt="0"/>
      <dgm:spPr/>
    </dgm:pt>
    <dgm:pt modelId="{BAE331BC-75FC-43D2-9A8A-02FE0D238139}" type="pres">
      <dgm:prSet presAssocID="{4F4A200F-D2C0-493C-BFAF-DDBAC38F90DB}" presName="parentLin" presStyleCnt="0"/>
      <dgm:spPr/>
    </dgm:pt>
    <dgm:pt modelId="{53B08E17-E18D-4D69-AAA7-D2C1ABEB54D1}" type="pres">
      <dgm:prSet presAssocID="{4F4A200F-D2C0-493C-BFAF-DDBAC38F90DB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64928035-F2FE-400A-A9C8-DEF5E4005BEC}" type="pres">
      <dgm:prSet presAssocID="{4F4A200F-D2C0-493C-BFAF-DDBAC38F90D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CCE2B0-3083-44CB-A8AC-DCA882949964}" type="pres">
      <dgm:prSet presAssocID="{4F4A200F-D2C0-493C-BFAF-DDBAC38F90DB}" presName="negativeSpace" presStyleCnt="0"/>
      <dgm:spPr/>
    </dgm:pt>
    <dgm:pt modelId="{C33AFA53-7405-49A5-A5BB-F9E7889A7E81}" type="pres">
      <dgm:prSet presAssocID="{4F4A200F-D2C0-493C-BFAF-DDBAC38F90DB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828896-0D8F-4EC2-8771-97834037153D}" type="pres">
      <dgm:prSet presAssocID="{C0EF3564-C535-498B-A28A-1E7920C609FC}" presName="spaceBetweenRectangles" presStyleCnt="0"/>
      <dgm:spPr/>
    </dgm:pt>
    <dgm:pt modelId="{E0B5FCBC-F6FD-41B5-A7E7-CC91EE01E078}" type="pres">
      <dgm:prSet presAssocID="{E62C2FBE-C9F0-46CD-A7B3-5B1E2E8E6328}" presName="parentLin" presStyleCnt="0"/>
      <dgm:spPr/>
    </dgm:pt>
    <dgm:pt modelId="{643C8848-C569-4DFB-9EA8-FE0BA2E6A7E8}" type="pres">
      <dgm:prSet presAssocID="{E62C2FBE-C9F0-46CD-A7B3-5B1E2E8E6328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19E7C704-C1A3-4F4F-AE29-7414C5B015CF}" type="pres">
      <dgm:prSet presAssocID="{E62C2FBE-C9F0-46CD-A7B3-5B1E2E8E632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D37606-5716-4C02-99D0-91C475E138EF}" type="pres">
      <dgm:prSet presAssocID="{E62C2FBE-C9F0-46CD-A7B3-5B1E2E8E6328}" presName="negativeSpace" presStyleCnt="0"/>
      <dgm:spPr/>
    </dgm:pt>
    <dgm:pt modelId="{EAB8DD20-5696-493D-A016-466BD6811616}" type="pres">
      <dgm:prSet presAssocID="{E62C2FBE-C9F0-46CD-A7B3-5B1E2E8E6328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7044E3-83FE-4B68-A184-806107286EB2}" srcId="{E2471E1E-41DD-470C-9D46-EDCFB20DB3F1}" destId="{4F4A200F-D2C0-493C-BFAF-DDBAC38F90DB}" srcOrd="3" destOrd="0" parTransId="{0EA7C72B-B5C8-472D-BA1B-58F3D439AF05}" sibTransId="{C0EF3564-C535-498B-A28A-1E7920C609FC}"/>
    <dgm:cxn modelId="{6434A437-CA9C-4123-B0D4-3C8C5593E446}" srcId="{E2471E1E-41DD-470C-9D46-EDCFB20DB3F1}" destId="{0B09D96C-695C-49ED-96D3-D828A942B57B}" srcOrd="1" destOrd="0" parTransId="{B56C101C-9652-4957-8C64-6A03C30EAA31}" sibTransId="{B26AD3ED-24EB-4AC0-828E-15068A086474}"/>
    <dgm:cxn modelId="{3EEC21D4-B032-4AC8-A29E-3E47B28C6202}" type="presOf" srcId="{4F4A200F-D2C0-493C-BFAF-DDBAC38F90DB}" destId="{53B08E17-E18D-4D69-AAA7-D2C1ABEB54D1}" srcOrd="0" destOrd="0" presId="urn:microsoft.com/office/officeart/2005/8/layout/list1"/>
    <dgm:cxn modelId="{15DDBD75-F9C0-4450-9AD0-EB7D3A044177}" srcId="{E2471E1E-41DD-470C-9D46-EDCFB20DB3F1}" destId="{E62C2FBE-C9F0-46CD-A7B3-5B1E2E8E6328}" srcOrd="4" destOrd="0" parTransId="{1DB99A9B-34D0-4CC9-840F-2F2A2D934477}" sibTransId="{45D0F612-2B48-4F03-B5D1-9108AA3AC610}"/>
    <dgm:cxn modelId="{14C76DF4-B00A-47B1-BC21-AF793DD4AF20}" type="presOf" srcId="{F507988A-F9BD-41B3-841F-0DA807E9D1D5}" destId="{53CDBA6B-61F1-444D-9002-F180F0B4BD54}" srcOrd="0" destOrd="0" presId="urn:microsoft.com/office/officeart/2005/8/layout/list1"/>
    <dgm:cxn modelId="{2F3150B6-26CF-4E38-8EB0-808656C2A06F}" srcId="{E62C2FBE-C9F0-46CD-A7B3-5B1E2E8E6328}" destId="{891585B3-9A20-4D1C-BC49-0FF3170926A2}" srcOrd="0" destOrd="0" parTransId="{9E12DC48-7704-4AE8-967E-E6D6B53FBD84}" sibTransId="{BD94EC3A-D4CB-41A8-92CC-D872C4160396}"/>
    <dgm:cxn modelId="{9C21B9C6-8899-40C8-A3C3-EE78AA7687EF}" srcId="{E2471E1E-41DD-470C-9D46-EDCFB20DB3F1}" destId="{F72347B2-692F-46EA-8EFB-1DB4458C6777}" srcOrd="2" destOrd="0" parTransId="{7DBC6A1F-B61D-45C9-95D2-11362F718779}" sibTransId="{08892918-E245-44E9-AE30-731319538B9B}"/>
    <dgm:cxn modelId="{7BB05603-0932-483B-A321-99044C722B2A}" type="presOf" srcId="{4F4A200F-D2C0-493C-BFAF-DDBAC38F90DB}" destId="{64928035-F2FE-400A-A9C8-DEF5E4005BEC}" srcOrd="1" destOrd="0" presId="urn:microsoft.com/office/officeart/2005/8/layout/list1"/>
    <dgm:cxn modelId="{AFC5A6F5-B002-4847-A282-294D8074B5F9}" type="presOf" srcId="{0B09D96C-695C-49ED-96D3-D828A942B57B}" destId="{2129B1D0-EF87-4730-A9E1-CABC74A80967}" srcOrd="0" destOrd="0" presId="urn:microsoft.com/office/officeart/2005/8/layout/list1"/>
    <dgm:cxn modelId="{D3539B5E-E342-4455-AB2F-D93DE0C550DE}" srcId="{4F4A200F-D2C0-493C-BFAF-DDBAC38F90DB}" destId="{6702B1FC-704E-4501-A95B-C29CEBDAD5E0}" srcOrd="0" destOrd="0" parTransId="{DB9E2AB5-C81A-4961-A2F0-B7DB1F6D3C66}" sibTransId="{9E5F655D-1E9E-4461-B0EA-386431C3AE94}"/>
    <dgm:cxn modelId="{4E4180BB-21EC-40D5-827A-ED92C17CAAE3}" type="presOf" srcId="{57014DDD-539F-4577-991C-3F4515142499}" destId="{5A532ECD-BF39-41EF-8F40-7412DA568A8E}" srcOrd="0" destOrd="0" presId="urn:microsoft.com/office/officeart/2005/8/layout/list1"/>
    <dgm:cxn modelId="{920E2B00-98F5-40F9-8017-EFBF867940E2}" type="presOf" srcId="{F507988A-F9BD-41B3-841F-0DA807E9D1D5}" destId="{02C7B59B-91E8-4AFF-AAAD-092CE6EA7D5A}" srcOrd="1" destOrd="0" presId="urn:microsoft.com/office/officeart/2005/8/layout/list1"/>
    <dgm:cxn modelId="{08FB9555-9775-4479-86A5-2D8C8D4BB230}" type="presOf" srcId="{0B09D96C-695C-49ED-96D3-D828A942B57B}" destId="{86F6D472-DCBF-4FD4-99C3-A1EBE377CF6E}" srcOrd="1" destOrd="0" presId="urn:microsoft.com/office/officeart/2005/8/layout/list1"/>
    <dgm:cxn modelId="{3AF5CCFE-1DC7-4844-B9AE-320DD2F50536}" type="presOf" srcId="{E62C2FBE-C9F0-46CD-A7B3-5B1E2E8E6328}" destId="{643C8848-C569-4DFB-9EA8-FE0BA2E6A7E8}" srcOrd="0" destOrd="0" presId="urn:microsoft.com/office/officeart/2005/8/layout/list1"/>
    <dgm:cxn modelId="{8FD6080F-1E7C-4A6F-98DE-F29B94F49606}" srcId="{F507988A-F9BD-41B3-841F-0DA807E9D1D5}" destId="{041FAD11-6F9C-4F68-9165-77E7D89ADA4F}" srcOrd="0" destOrd="0" parTransId="{C159B822-EB3A-4FBC-9981-08096C3B99DF}" sibTransId="{4FB31580-C98C-415D-B3A1-BD6FB79CA489}"/>
    <dgm:cxn modelId="{F958401A-4DBE-48AA-9652-8BD4C73CE77D}" type="presOf" srcId="{F72347B2-692F-46EA-8EFB-1DB4458C6777}" destId="{270C46D9-CE16-44C5-9EBC-DE230A94F924}" srcOrd="1" destOrd="0" presId="urn:microsoft.com/office/officeart/2005/8/layout/list1"/>
    <dgm:cxn modelId="{60FCE293-FD8D-4EF0-9A66-158E1AF0CADD}" type="presOf" srcId="{F72347B2-692F-46EA-8EFB-1DB4458C6777}" destId="{BC758BF9-E4C4-4C74-A3B4-A3ADCCE0640B}" srcOrd="0" destOrd="0" presId="urn:microsoft.com/office/officeart/2005/8/layout/list1"/>
    <dgm:cxn modelId="{BF6C8BD2-B721-4BBD-BA56-AA665FD5AF2B}" srcId="{E2471E1E-41DD-470C-9D46-EDCFB20DB3F1}" destId="{F507988A-F9BD-41B3-841F-0DA807E9D1D5}" srcOrd="0" destOrd="0" parTransId="{D105255A-3DB7-4AB4-B338-F1A71356E563}" sibTransId="{A9C4E354-369A-4591-B864-39539884DDD9}"/>
    <dgm:cxn modelId="{4091AACF-BE94-431C-A70A-3CE1DEA9F9CA}" type="presOf" srcId="{041FAD11-6F9C-4F68-9165-77E7D89ADA4F}" destId="{F1A1976E-E4EC-421A-9E60-BFB04700E0EC}" srcOrd="0" destOrd="0" presId="urn:microsoft.com/office/officeart/2005/8/layout/list1"/>
    <dgm:cxn modelId="{728653D8-496B-4C86-99EE-9D1CAF6F100E}" type="presOf" srcId="{E62C2FBE-C9F0-46CD-A7B3-5B1E2E8E6328}" destId="{19E7C704-C1A3-4F4F-AE29-7414C5B015CF}" srcOrd="1" destOrd="0" presId="urn:microsoft.com/office/officeart/2005/8/layout/list1"/>
    <dgm:cxn modelId="{882CBF9C-4818-4F56-BB5A-E7E566B95DCC}" type="presOf" srcId="{39E95D0A-0E36-4926-986A-E6BB5CC99801}" destId="{AD4388B9-B77D-4BA1-B5F2-D1912367C886}" srcOrd="0" destOrd="0" presId="urn:microsoft.com/office/officeart/2005/8/layout/list1"/>
    <dgm:cxn modelId="{FF6D4796-502C-465A-8EE8-5DAE12BF79DD}" srcId="{0B09D96C-695C-49ED-96D3-D828A942B57B}" destId="{39E95D0A-0E36-4926-986A-E6BB5CC99801}" srcOrd="0" destOrd="0" parTransId="{1CA0A4CF-93E0-4BED-A294-F904157A5BAF}" sibTransId="{559042F2-34CC-4E18-8ECA-C0CDC6684D6C}"/>
    <dgm:cxn modelId="{B93F14EA-DBA4-4754-8A79-346CBB68B340}" type="presOf" srcId="{6702B1FC-704E-4501-A95B-C29CEBDAD5E0}" destId="{C33AFA53-7405-49A5-A5BB-F9E7889A7E81}" srcOrd="0" destOrd="0" presId="urn:microsoft.com/office/officeart/2005/8/layout/list1"/>
    <dgm:cxn modelId="{4F1FD868-A663-47B5-8F9B-540DE4816A81}" type="presOf" srcId="{E2471E1E-41DD-470C-9D46-EDCFB20DB3F1}" destId="{292B9B00-6307-4AF8-9D1F-74326ACFB698}" srcOrd="0" destOrd="0" presId="urn:microsoft.com/office/officeart/2005/8/layout/list1"/>
    <dgm:cxn modelId="{960957C4-A369-4F55-97BB-48B3891E4767}" type="presOf" srcId="{891585B3-9A20-4D1C-BC49-0FF3170926A2}" destId="{EAB8DD20-5696-493D-A016-466BD6811616}" srcOrd="0" destOrd="0" presId="urn:microsoft.com/office/officeart/2005/8/layout/list1"/>
    <dgm:cxn modelId="{A5F38ECF-88EB-41CA-B93F-85F0EB1B1047}" srcId="{F72347B2-692F-46EA-8EFB-1DB4458C6777}" destId="{57014DDD-539F-4577-991C-3F4515142499}" srcOrd="0" destOrd="0" parTransId="{2961CEB3-FFD6-462B-97FB-F97CBDB1CAB2}" sibTransId="{FE865132-548D-4898-988A-4DDC187DE5BA}"/>
    <dgm:cxn modelId="{505DE31E-8BC2-457B-A551-17EA2A38333E}" type="presParOf" srcId="{292B9B00-6307-4AF8-9D1F-74326ACFB698}" destId="{746F08A9-3F31-4D82-ABDA-CF2A137ED2EF}" srcOrd="0" destOrd="0" presId="urn:microsoft.com/office/officeart/2005/8/layout/list1"/>
    <dgm:cxn modelId="{A9E5D2BB-7992-40FC-8B88-C654222E7EF1}" type="presParOf" srcId="{746F08A9-3F31-4D82-ABDA-CF2A137ED2EF}" destId="{53CDBA6B-61F1-444D-9002-F180F0B4BD54}" srcOrd="0" destOrd="0" presId="urn:microsoft.com/office/officeart/2005/8/layout/list1"/>
    <dgm:cxn modelId="{B1D46DD6-0D5C-426C-91D8-CC349A113036}" type="presParOf" srcId="{746F08A9-3F31-4D82-ABDA-CF2A137ED2EF}" destId="{02C7B59B-91E8-4AFF-AAAD-092CE6EA7D5A}" srcOrd="1" destOrd="0" presId="urn:microsoft.com/office/officeart/2005/8/layout/list1"/>
    <dgm:cxn modelId="{FF56A5E0-A490-49CE-A2A6-8AF8B94E2A84}" type="presParOf" srcId="{292B9B00-6307-4AF8-9D1F-74326ACFB698}" destId="{2A189235-704A-4B5F-95B9-B0C98EC1482A}" srcOrd="1" destOrd="0" presId="urn:microsoft.com/office/officeart/2005/8/layout/list1"/>
    <dgm:cxn modelId="{D02DB322-5AC2-4D46-BEEF-63AB856333CC}" type="presParOf" srcId="{292B9B00-6307-4AF8-9D1F-74326ACFB698}" destId="{F1A1976E-E4EC-421A-9E60-BFB04700E0EC}" srcOrd="2" destOrd="0" presId="urn:microsoft.com/office/officeart/2005/8/layout/list1"/>
    <dgm:cxn modelId="{84BF498B-DF70-4ED4-B666-1E25D6817674}" type="presParOf" srcId="{292B9B00-6307-4AF8-9D1F-74326ACFB698}" destId="{35034189-DA20-4818-B8D0-B18F7D295C55}" srcOrd="3" destOrd="0" presId="urn:microsoft.com/office/officeart/2005/8/layout/list1"/>
    <dgm:cxn modelId="{D8D3C43A-B5D0-452D-9B70-EA15E13F6C11}" type="presParOf" srcId="{292B9B00-6307-4AF8-9D1F-74326ACFB698}" destId="{BD910508-47CC-4DF4-BE67-98048B49B4F5}" srcOrd="4" destOrd="0" presId="urn:microsoft.com/office/officeart/2005/8/layout/list1"/>
    <dgm:cxn modelId="{09F1F0E4-4498-473D-865E-B75262C31EBA}" type="presParOf" srcId="{BD910508-47CC-4DF4-BE67-98048B49B4F5}" destId="{2129B1D0-EF87-4730-A9E1-CABC74A80967}" srcOrd="0" destOrd="0" presId="urn:microsoft.com/office/officeart/2005/8/layout/list1"/>
    <dgm:cxn modelId="{8DF1D554-4C3C-418C-851B-F2F176477EDA}" type="presParOf" srcId="{BD910508-47CC-4DF4-BE67-98048B49B4F5}" destId="{86F6D472-DCBF-4FD4-99C3-A1EBE377CF6E}" srcOrd="1" destOrd="0" presId="urn:microsoft.com/office/officeart/2005/8/layout/list1"/>
    <dgm:cxn modelId="{20DADDA0-CE4F-4762-A35C-F44866C54900}" type="presParOf" srcId="{292B9B00-6307-4AF8-9D1F-74326ACFB698}" destId="{5A12F02F-FDC1-4DDD-89DD-DB5C26B9F9C9}" srcOrd="5" destOrd="0" presId="urn:microsoft.com/office/officeart/2005/8/layout/list1"/>
    <dgm:cxn modelId="{84DC7A8D-4928-49C3-A910-AAAB72A279D6}" type="presParOf" srcId="{292B9B00-6307-4AF8-9D1F-74326ACFB698}" destId="{AD4388B9-B77D-4BA1-B5F2-D1912367C886}" srcOrd="6" destOrd="0" presId="urn:microsoft.com/office/officeart/2005/8/layout/list1"/>
    <dgm:cxn modelId="{31B2FED0-690F-49C3-99EC-49D7E8E0F5D5}" type="presParOf" srcId="{292B9B00-6307-4AF8-9D1F-74326ACFB698}" destId="{BF86B5BF-2698-4037-9937-B6C9E9966D95}" srcOrd="7" destOrd="0" presId="urn:microsoft.com/office/officeart/2005/8/layout/list1"/>
    <dgm:cxn modelId="{B45BC4D7-ED07-4A33-AA76-A5BE9DDC4EAC}" type="presParOf" srcId="{292B9B00-6307-4AF8-9D1F-74326ACFB698}" destId="{D0C7395F-7563-4F9A-BCF5-AE59EF8BE06F}" srcOrd="8" destOrd="0" presId="urn:microsoft.com/office/officeart/2005/8/layout/list1"/>
    <dgm:cxn modelId="{8AA0E684-A875-428E-850E-A396DC7AC38C}" type="presParOf" srcId="{D0C7395F-7563-4F9A-BCF5-AE59EF8BE06F}" destId="{BC758BF9-E4C4-4C74-A3B4-A3ADCCE0640B}" srcOrd="0" destOrd="0" presId="urn:microsoft.com/office/officeart/2005/8/layout/list1"/>
    <dgm:cxn modelId="{EAC531D9-76BC-4D0A-9551-58DAB03B9A80}" type="presParOf" srcId="{D0C7395F-7563-4F9A-BCF5-AE59EF8BE06F}" destId="{270C46D9-CE16-44C5-9EBC-DE230A94F924}" srcOrd="1" destOrd="0" presId="urn:microsoft.com/office/officeart/2005/8/layout/list1"/>
    <dgm:cxn modelId="{F3699683-71D8-4A2A-B388-1162EAE4D3E3}" type="presParOf" srcId="{292B9B00-6307-4AF8-9D1F-74326ACFB698}" destId="{228E0543-AEFE-418C-89E9-F118DC36583E}" srcOrd="9" destOrd="0" presId="urn:microsoft.com/office/officeart/2005/8/layout/list1"/>
    <dgm:cxn modelId="{60783DF0-D60C-4E4C-9209-FB99B52583DC}" type="presParOf" srcId="{292B9B00-6307-4AF8-9D1F-74326ACFB698}" destId="{5A532ECD-BF39-41EF-8F40-7412DA568A8E}" srcOrd="10" destOrd="0" presId="urn:microsoft.com/office/officeart/2005/8/layout/list1"/>
    <dgm:cxn modelId="{A19D1D7B-DD72-48EA-AA54-E5640FE3742A}" type="presParOf" srcId="{292B9B00-6307-4AF8-9D1F-74326ACFB698}" destId="{AD3919D7-5E1F-4661-A87E-BD2AAD76F535}" srcOrd="11" destOrd="0" presId="urn:microsoft.com/office/officeart/2005/8/layout/list1"/>
    <dgm:cxn modelId="{125F44C6-D06E-48DB-8690-64FC922FC8E9}" type="presParOf" srcId="{292B9B00-6307-4AF8-9D1F-74326ACFB698}" destId="{BAE331BC-75FC-43D2-9A8A-02FE0D238139}" srcOrd="12" destOrd="0" presId="urn:microsoft.com/office/officeart/2005/8/layout/list1"/>
    <dgm:cxn modelId="{B60E83EF-02CA-4824-A2F5-AA62BA7A5724}" type="presParOf" srcId="{BAE331BC-75FC-43D2-9A8A-02FE0D238139}" destId="{53B08E17-E18D-4D69-AAA7-D2C1ABEB54D1}" srcOrd="0" destOrd="0" presId="urn:microsoft.com/office/officeart/2005/8/layout/list1"/>
    <dgm:cxn modelId="{E0DE89F3-F09A-4F30-A82A-DC3F6858CA01}" type="presParOf" srcId="{BAE331BC-75FC-43D2-9A8A-02FE0D238139}" destId="{64928035-F2FE-400A-A9C8-DEF5E4005BEC}" srcOrd="1" destOrd="0" presId="urn:microsoft.com/office/officeart/2005/8/layout/list1"/>
    <dgm:cxn modelId="{F455860E-7070-4C3E-A277-5E4E18A7661E}" type="presParOf" srcId="{292B9B00-6307-4AF8-9D1F-74326ACFB698}" destId="{5ECCE2B0-3083-44CB-A8AC-DCA882949964}" srcOrd="13" destOrd="0" presId="urn:microsoft.com/office/officeart/2005/8/layout/list1"/>
    <dgm:cxn modelId="{60471141-E884-4B4C-8DF4-0961125741BB}" type="presParOf" srcId="{292B9B00-6307-4AF8-9D1F-74326ACFB698}" destId="{C33AFA53-7405-49A5-A5BB-F9E7889A7E81}" srcOrd="14" destOrd="0" presId="urn:microsoft.com/office/officeart/2005/8/layout/list1"/>
    <dgm:cxn modelId="{88924F74-E8FC-4DB8-8DFE-F954C8BA801F}" type="presParOf" srcId="{292B9B00-6307-4AF8-9D1F-74326ACFB698}" destId="{39828896-0D8F-4EC2-8771-97834037153D}" srcOrd="15" destOrd="0" presId="urn:microsoft.com/office/officeart/2005/8/layout/list1"/>
    <dgm:cxn modelId="{FD9836D6-58DF-4F51-993F-D0C36F7C3B38}" type="presParOf" srcId="{292B9B00-6307-4AF8-9D1F-74326ACFB698}" destId="{E0B5FCBC-F6FD-41B5-A7E7-CC91EE01E078}" srcOrd="16" destOrd="0" presId="urn:microsoft.com/office/officeart/2005/8/layout/list1"/>
    <dgm:cxn modelId="{5762FC8F-0CCC-4588-9FD9-3299F38A9008}" type="presParOf" srcId="{E0B5FCBC-F6FD-41B5-A7E7-CC91EE01E078}" destId="{643C8848-C569-4DFB-9EA8-FE0BA2E6A7E8}" srcOrd="0" destOrd="0" presId="urn:microsoft.com/office/officeart/2005/8/layout/list1"/>
    <dgm:cxn modelId="{93B7800B-8CCD-4A02-A0E0-5AA5AB1760E0}" type="presParOf" srcId="{E0B5FCBC-F6FD-41B5-A7E7-CC91EE01E078}" destId="{19E7C704-C1A3-4F4F-AE29-7414C5B015CF}" srcOrd="1" destOrd="0" presId="urn:microsoft.com/office/officeart/2005/8/layout/list1"/>
    <dgm:cxn modelId="{08D965FB-FE09-46AD-9F96-35C1773FF76B}" type="presParOf" srcId="{292B9B00-6307-4AF8-9D1F-74326ACFB698}" destId="{CDD37606-5716-4C02-99D0-91C475E138EF}" srcOrd="17" destOrd="0" presId="urn:microsoft.com/office/officeart/2005/8/layout/list1"/>
    <dgm:cxn modelId="{3AB155B5-9757-4AED-85D0-0E3C0F03F829}" type="presParOf" srcId="{292B9B00-6307-4AF8-9D1F-74326ACFB698}" destId="{EAB8DD20-5696-493D-A016-466BD681161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59B2D2-D3BB-4177-9EF0-C8794590E7E3}" type="doc">
      <dgm:prSet loTypeId="urn:microsoft.com/office/officeart/2005/8/layout/vList3#2" loCatId="list" qsTypeId="urn:microsoft.com/office/officeart/2005/8/quickstyle/simple1" qsCatId="simple" csTypeId="urn:microsoft.com/office/officeart/2005/8/colors/accent3_4" csCatId="accent3" phldr="1"/>
      <dgm:spPr/>
    </dgm:pt>
    <dgm:pt modelId="{7464C8C2-8C83-40AD-8EC4-177801A772D5}">
      <dgm:prSet phldrT="[Text]"/>
      <dgm:spPr/>
      <dgm:t>
        <a:bodyPr/>
        <a:lstStyle/>
        <a:p>
          <a:r>
            <a:rPr lang="en-US" dirty="0" smtClean="0"/>
            <a:t>Discouragement</a:t>
          </a:r>
          <a:endParaRPr lang="en-US" dirty="0"/>
        </a:p>
      </dgm:t>
    </dgm:pt>
    <dgm:pt modelId="{5CC5A3BA-4660-435C-BD5F-60993DBBD05B}" type="parTrans" cxnId="{3AABC6B8-6347-4948-BBD1-08B586E10842}">
      <dgm:prSet/>
      <dgm:spPr/>
      <dgm:t>
        <a:bodyPr/>
        <a:lstStyle/>
        <a:p>
          <a:endParaRPr lang="en-US"/>
        </a:p>
      </dgm:t>
    </dgm:pt>
    <dgm:pt modelId="{4621C312-D717-4315-9BEF-23F304C1855B}" type="sibTrans" cxnId="{3AABC6B8-6347-4948-BBD1-08B586E10842}">
      <dgm:prSet/>
      <dgm:spPr/>
      <dgm:t>
        <a:bodyPr/>
        <a:lstStyle/>
        <a:p>
          <a:endParaRPr lang="en-US"/>
        </a:p>
      </dgm:t>
    </dgm:pt>
    <dgm:pt modelId="{9F5EE4B9-5A55-4F23-9271-1505E487DF55}">
      <dgm:prSet phldrT="[Text]"/>
      <dgm:spPr/>
      <dgm:t>
        <a:bodyPr/>
        <a:lstStyle/>
        <a:p>
          <a:r>
            <a:rPr lang="en-US" dirty="0" smtClean="0"/>
            <a:t>Presumption</a:t>
          </a:r>
          <a:endParaRPr lang="en-US" dirty="0"/>
        </a:p>
      </dgm:t>
    </dgm:pt>
    <dgm:pt modelId="{1E4F4C51-CF6D-40E7-9A9F-F5182E5E18FA}" type="parTrans" cxnId="{21945322-EC46-4174-BBF9-67A03008B8CB}">
      <dgm:prSet/>
      <dgm:spPr/>
      <dgm:t>
        <a:bodyPr/>
        <a:lstStyle/>
        <a:p>
          <a:endParaRPr lang="en-US"/>
        </a:p>
      </dgm:t>
    </dgm:pt>
    <dgm:pt modelId="{7F7261FC-600C-4790-9FFA-D974616BF516}" type="sibTrans" cxnId="{21945322-EC46-4174-BBF9-67A03008B8CB}">
      <dgm:prSet/>
      <dgm:spPr/>
      <dgm:t>
        <a:bodyPr/>
        <a:lstStyle/>
        <a:p>
          <a:endParaRPr lang="en-US"/>
        </a:p>
      </dgm:t>
    </dgm:pt>
    <dgm:pt modelId="{5F6787A6-5587-47A1-B859-CBF0B70A4247}">
      <dgm:prSet phldrT="[Text]"/>
      <dgm:spPr/>
      <dgm:t>
        <a:bodyPr/>
        <a:lstStyle/>
        <a:p>
          <a:r>
            <a:rPr lang="en-US" dirty="0" smtClean="0"/>
            <a:t>Arrogance</a:t>
          </a:r>
          <a:endParaRPr lang="en-US" dirty="0"/>
        </a:p>
      </dgm:t>
    </dgm:pt>
    <dgm:pt modelId="{95C0F789-8E8D-4F6E-BDD7-142D687EA347}" type="parTrans" cxnId="{54B1D458-18D9-4B82-8A92-B1F8682EF625}">
      <dgm:prSet/>
      <dgm:spPr/>
      <dgm:t>
        <a:bodyPr/>
        <a:lstStyle/>
        <a:p>
          <a:endParaRPr lang="en-US"/>
        </a:p>
      </dgm:t>
    </dgm:pt>
    <dgm:pt modelId="{C04A9492-9D83-443F-8D4C-EEA65C363483}" type="sibTrans" cxnId="{54B1D458-18D9-4B82-8A92-B1F8682EF625}">
      <dgm:prSet/>
      <dgm:spPr/>
      <dgm:t>
        <a:bodyPr/>
        <a:lstStyle/>
        <a:p>
          <a:endParaRPr lang="en-US"/>
        </a:p>
      </dgm:t>
    </dgm:pt>
    <dgm:pt modelId="{46951DFD-2DA0-4A13-A630-D7C90FC13839}">
      <dgm:prSet phldrT="[Text]"/>
      <dgm:spPr/>
      <dgm:t>
        <a:bodyPr/>
        <a:lstStyle/>
        <a:p>
          <a:r>
            <a:rPr lang="en-US" dirty="0" smtClean="0"/>
            <a:t>Self-Centeredness</a:t>
          </a:r>
          <a:endParaRPr lang="en-US" dirty="0"/>
        </a:p>
      </dgm:t>
    </dgm:pt>
    <dgm:pt modelId="{CD3096C5-2CAC-4D5C-9D7F-2BBCA0623E51}" type="parTrans" cxnId="{BD80E97C-3B1C-480A-8219-B4CC59DE09F0}">
      <dgm:prSet/>
      <dgm:spPr/>
      <dgm:t>
        <a:bodyPr/>
        <a:lstStyle/>
        <a:p>
          <a:endParaRPr lang="en-US"/>
        </a:p>
      </dgm:t>
    </dgm:pt>
    <dgm:pt modelId="{12EDFE7C-A3FB-4AF1-97E6-A609CF0FAFD3}" type="sibTrans" cxnId="{BD80E97C-3B1C-480A-8219-B4CC59DE09F0}">
      <dgm:prSet/>
      <dgm:spPr/>
      <dgm:t>
        <a:bodyPr/>
        <a:lstStyle/>
        <a:p>
          <a:endParaRPr lang="en-US"/>
        </a:p>
      </dgm:t>
    </dgm:pt>
    <dgm:pt modelId="{27706236-847E-4665-9346-067F5E7D9169}">
      <dgm:prSet phldrT="[Text]"/>
      <dgm:spPr/>
      <dgm:t>
        <a:bodyPr/>
        <a:lstStyle/>
        <a:p>
          <a:r>
            <a:rPr lang="en-US" dirty="0" smtClean="0"/>
            <a:t>Rudeness</a:t>
          </a:r>
          <a:endParaRPr lang="en-US" dirty="0"/>
        </a:p>
      </dgm:t>
    </dgm:pt>
    <dgm:pt modelId="{3D0B4ED7-98BD-4CD3-9FDE-CE64CCFA9359}" type="parTrans" cxnId="{72765FDB-CF2A-4978-9436-465A79372C36}">
      <dgm:prSet/>
      <dgm:spPr/>
      <dgm:t>
        <a:bodyPr/>
        <a:lstStyle/>
        <a:p>
          <a:endParaRPr lang="en-US"/>
        </a:p>
      </dgm:t>
    </dgm:pt>
    <dgm:pt modelId="{99B67A75-D2A8-4008-81F7-BF761B55001D}" type="sibTrans" cxnId="{72765FDB-CF2A-4978-9436-465A79372C36}">
      <dgm:prSet/>
      <dgm:spPr/>
      <dgm:t>
        <a:bodyPr/>
        <a:lstStyle/>
        <a:p>
          <a:endParaRPr lang="en-US"/>
        </a:p>
      </dgm:t>
    </dgm:pt>
    <dgm:pt modelId="{AFB454E2-7F8C-4482-AB06-8BB5E67F1030}">
      <dgm:prSet phldrT="[Text]"/>
      <dgm:spPr/>
      <dgm:t>
        <a:bodyPr/>
        <a:lstStyle/>
        <a:p>
          <a:r>
            <a:rPr lang="en-US" dirty="0" smtClean="0"/>
            <a:t>Apathy</a:t>
          </a:r>
          <a:endParaRPr lang="en-US" dirty="0"/>
        </a:p>
      </dgm:t>
    </dgm:pt>
    <dgm:pt modelId="{17372FCC-AFA1-4F0B-8A67-6511729E411D}" type="parTrans" cxnId="{F6617BF2-7534-475E-8FBC-297CE07DEEB8}">
      <dgm:prSet/>
      <dgm:spPr/>
      <dgm:t>
        <a:bodyPr/>
        <a:lstStyle/>
        <a:p>
          <a:endParaRPr lang="en-US"/>
        </a:p>
      </dgm:t>
    </dgm:pt>
    <dgm:pt modelId="{AC239A54-263E-42B4-AC8B-5B6B20CB89A5}" type="sibTrans" cxnId="{F6617BF2-7534-475E-8FBC-297CE07DEEB8}">
      <dgm:prSet/>
      <dgm:spPr/>
      <dgm:t>
        <a:bodyPr/>
        <a:lstStyle/>
        <a:p>
          <a:endParaRPr lang="en-US"/>
        </a:p>
      </dgm:t>
    </dgm:pt>
    <dgm:pt modelId="{F45AA277-E0B9-4584-9DB5-6634AD379C4A}" type="pres">
      <dgm:prSet presAssocID="{4459B2D2-D3BB-4177-9EF0-C8794590E7E3}" presName="linearFlow" presStyleCnt="0">
        <dgm:presLayoutVars>
          <dgm:dir/>
          <dgm:resizeHandles val="exact"/>
        </dgm:presLayoutVars>
      </dgm:prSet>
      <dgm:spPr/>
    </dgm:pt>
    <dgm:pt modelId="{B93A161F-F16E-4C9E-A132-5F154CBF7950}" type="pres">
      <dgm:prSet presAssocID="{AFB454E2-7F8C-4482-AB06-8BB5E67F1030}" presName="composite" presStyleCnt="0"/>
      <dgm:spPr/>
    </dgm:pt>
    <dgm:pt modelId="{893FBD3C-05B1-4059-A072-813806A14BB2}" type="pres">
      <dgm:prSet presAssocID="{AFB454E2-7F8C-4482-AB06-8BB5E67F1030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994442F-101B-4951-B553-8F0B3DF70F6D}" type="pres">
      <dgm:prSet presAssocID="{AFB454E2-7F8C-4482-AB06-8BB5E67F1030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0E6DA-6B6F-4CB8-9CF0-3886D6F6412A}" type="pres">
      <dgm:prSet presAssocID="{AC239A54-263E-42B4-AC8B-5B6B20CB89A5}" presName="spacing" presStyleCnt="0"/>
      <dgm:spPr/>
    </dgm:pt>
    <dgm:pt modelId="{F9008B5D-CFD4-4743-BC1C-9178F9A91071}" type="pres">
      <dgm:prSet presAssocID="{7464C8C2-8C83-40AD-8EC4-177801A772D5}" presName="composite" presStyleCnt="0"/>
      <dgm:spPr/>
    </dgm:pt>
    <dgm:pt modelId="{A17CDCB2-414F-424B-836B-6F88AADF91E9}" type="pres">
      <dgm:prSet presAssocID="{7464C8C2-8C83-40AD-8EC4-177801A772D5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772605F-BEA3-4BBB-8BC4-9120E124BA5A}" type="pres">
      <dgm:prSet presAssocID="{7464C8C2-8C83-40AD-8EC4-177801A772D5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30C33-97A4-4830-9A05-4BCF67ACF775}" type="pres">
      <dgm:prSet presAssocID="{4621C312-D717-4315-9BEF-23F304C1855B}" presName="spacing" presStyleCnt="0"/>
      <dgm:spPr/>
    </dgm:pt>
    <dgm:pt modelId="{E781B625-B819-4703-B2E6-5738623BCA63}" type="pres">
      <dgm:prSet presAssocID="{9F5EE4B9-5A55-4F23-9271-1505E487DF55}" presName="composite" presStyleCnt="0"/>
      <dgm:spPr/>
    </dgm:pt>
    <dgm:pt modelId="{0D2BC71C-04C5-4509-B8FC-02A84884C3B9}" type="pres">
      <dgm:prSet presAssocID="{9F5EE4B9-5A55-4F23-9271-1505E487DF55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6C4F70B-62C7-46EA-9FFE-11CC29B4F8BF}" type="pres">
      <dgm:prSet presAssocID="{9F5EE4B9-5A55-4F23-9271-1505E487DF5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70B7B-4BE8-44A9-81E1-A81BB93757AB}" type="pres">
      <dgm:prSet presAssocID="{7F7261FC-600C-4790-9FFA-D974616BF516}" presName="spacing" presStyleCnt="0"/>
      <dgm:spPr/>
    </dgm:pt>
    <dgm:pt modelId="{5A9FFCAE-3931-4AA5-BA05-915F7F2E475D}" type="pres">
      <dgm:prSet presAssocID="{5F6787A6-5587-47A1-B859-CBF0B70A4247}" presName="composite" presStyleCnt="0"/>
      <dgm:spPr/>
    </dgm:pt>
    <dgm:pt modelId="{1D06F753-5CA3-475D-9DB0-5AED4329DA9D}" type="pres">
      <dgm:prSet presAssocID="{5F6787A6-5587-47A1-B859-CBF0B70A4247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6DDEC5C-952D-4E86-A63E-E8A08A6BF9A6}" type="pres">
      <dgm:prSet presAssocID="{5F6787A6-5587-47A1-B859-CBF0B70A4247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E931C-44F6-41B2-987B-D507912FFB40}" type="pres">
      <dgm:prSet presAssocID="{C04A9492-9D83-443F-8D4C-EEA65C363483}" presName="spacing" presStyleCnt="0"/>
      <dgm:spPr/>
    </dgm:pt>
    <dgm:pt modelId="{7475BB40-E7C3-4F16-9BAB-D323159800D2}" type="pres">
      <dgm:prSet presAssocID="{46951DFD-2DA0-4A13-A630-D7C90FC13839}" presName="composite" presStyleCnt="0"/>
      <dgm:spPr/>
    </dgm:pt>
    <dgm:pt modelId="{54DCE173-0CF7-454D-A0C5-A9B8448C452B}" type="pres">
      <dgm:prSet presAssocID="{46951DFD-2DA0-4A13-A630-D7C90FC13839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C765866-70AB-4E77-A129-3158C41C8F82}" type="pres">
      <dgm:prSet presAssocID="{46951DFD-2DA0-4A13-A630-D7C90FC13839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535A9-5031-4951-8084-A2B5905A6115}" type="pres">
      <dgm:prSet presAssocID="{12EDFE7C-A3FB-4AF1-97E6-A609CF0FAFD3}" presName="spacing" presStyleCnt="0"/>
      <dgm:spPr/>
    </dgm:pt>
    <dgm:pt modelId="{1900D94D-E7C5-4968-9593-DB295B403422}" type="pres">
      <dgm:prSet presAssocID="{27706236-847E-4665-9346-067F5E7D9169}" presName="composite" presStyleCnt="0"/>
      <dgm:spPr/>
    </dgm:pt>
    <dgm:pt modelId="{26EB903F-C008-4F42-8AB9-B2ED090A6A53}" type="pres">
      <dgm:prSet presAssocID="{27706236-847E-4665-9346-067F5E7D9169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1110A82D-57E4-40E1-94E8-B80B06EC7DA2}" type="pres">
      <dgm:prSet presAssocID="{27706236-847E-4665-9346-067F5E7D9169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B1D458-18D9-4B82-8A92-B1F8682EF625}" srcId="{4459B2D2-D3BB-4177-9EF0-C8794590E7E3}" destId="{5F6787A6-5587-47A1-B859-CBF0B70A4247}" srcOrd="3" destOrd="0" parTransId="{95C0F789-8E8D-4F6E-BDD7-142D687EA347}" sibTransId="{C04A9492-9D83-443F-8D4C-EEA65C363483}"/>
    <dgm:cxn modelId="{137E768F-9D00-4186-82FD-C6A78E4F460C}" type="presOf" srcId="{4459B2D2-D3BB-4177-9EF0-C8794590E7E3}" destId="{F45AA277-E0B9-4584-9DB5-6634AD379C4A}" srcOrd="0" destOrd="0" presId="urn:microsoft.com/office/officeart/2005/8/layout/vList3#2"/>
    <dgm:cxn modelId="{F6617BF2-7534-475E-8FBC-297CE07DEEB8}" srcId="{4459B2D2-D3BB-4177-9EF0-C8794590E7E3}" destId="{AFB454E2-7F8C-4482-AB06-8BB5E67F1030}" srcOrd="0" destOrd="0" parTransId="{17372FCC-AFA1-4F0B-8A67-6511729E411D}" sibTransId="{AC239A54-263E-42B4-AC8B-5B6B20CB89A5}"/>
    <dgm:cxn modelId="{3AABC6B8-6347-4948-BBD1-08B586E10842}" srcId="{4459B2D2-D3BB-4177-9EF0-C8794590E7E3}" destId="{7464C8C2-8C83-40AD-8EC4-177801A772D5}" srcOrd="1" destOrd="0" parTransId="{5CC5A3BA-4660-435C-BD5F-60993DBBD05B}" sibTransId="{4621C312-D717-4315-9BEF-23F304C1855B}"/>
    <dgm:cxn modelId="{F6F46A8C-9817-4847-8EC8-4F6196B98D7E}" type="presOf" srcId="{9F5EE4B9-5A55-4F23-9271-1505E487DF55}" destId="{56C4F70B-62C7-46EA-9FFE-11CC29B4F8BF}" srcOrd="0" destOrd="0" presId="urn:microsoft.com/office/officeart/2005/8/layout/vList3#2"/>
    <dgm:cxn modelId="{9A7DE9E0-CC64-4159-AC53-E2AA81AEBAFD}" type="presOf" srcId="{AFB454E2-7F8C-4482-AB06-8BB5E67F1030}" destId="{E994442F-101B-4951-B553-8F0B3DF70F6D}" srcOrd="0" destOrd="0" presId="urn:microsoft.com/office/officeart/2005/8/layout/vList3#2"/>
    <dgm:cxn modelId="{72765FDB-CF2A-4978-9436-465A79372C36}" srcId="{4459B2D2-D3BB-4177-9EF0-C8794590E7E3}" destId="{27706236-847E-4665-9346-067F5E7D9169}" srcOrd="5" destOrd="0" parTransId="{3D0B4ED7-98BD-4CD3-9FDE-CE64CCFA9359}" sibTransId="{99B67A75-D2A8-4008-81F7-BF761B55001D}"/>
    <dgm:cxn modelId="{B93274F4-29B3-4E9D-9B34-616E784BE074}" type="presOf" srcId="{7464C8C2-8C83-40AD-8EC4-177801A772D5}" destId="{8772605F-BEA3-4BBB-8BC4-9120E124BA5A}" srcOrd="0" destOrd="0" presId="urn:microsoft.com/office/officeart/2005/8/layout/vList3#2"/>
    <dgm:cxn modelId="{21945322-EC46-4174-BBF9-67A03008B8CB}" srcId="{4459B2D2-D3BB-4177-9EF0-C8794590E7E3}" destId="{9F5EE4B9-5A55-4F23-9271-1505E487DF55}" srcOrd="2" destOrd="0" parTransId="{1E4F4C51-CF6D-40E7-9A9F-F5182E5E18FA}" sibTransId="{7F7261FC-600C-4790-9FFA-D974616BF516}"/>
    <dgm:cxn modelId="{20F84B54-44C4-48BB-9874-404A0C2A0D31}" type="presOf" srcId="{27706236-847E-4665-9346-067F5E7D9169}" destId="{1110A82D-57E4-40E1-94E8-B80B06EC7DA2}" srcOrd="0" destOrd="0" presId="urn:microsoft.com/office/officeart/2005/8/layout/vList3#2"/>
    <dgm:cxn modelId="{6FE96BF4-8741-4E31-9EE9-C8AA714A687F}" type="presOf" srcId="{5F6787A6-5587-47A1-B859-CBF0B70A4247}" destId="{76DDEC5C-952D-4E86-A63E-E8A08A6BF9A6}" srcOrd="0" destOrd="0" presId="urn:microsoft.com/office/officeart/2005/8/layout/vList3#2"/>
    <dgm:cxn modelId="{BD80E97C-3B1C-480A-8219-B4CC59DE09F0}" srcId="{4459B2D2-D3BB-4177-9EF0-C8794590E7E3}" destId="{46951DFD-2DA0-4A13-A630-D7C90FC13839}" srcOrd="4" destOrd="0" parTransId="{CD3096C5-2CAC-4D5C-9D7F-2BBCA0623E51}" sibTransId="{12EDFE7C-A3FB-4AF1-97E6-A609CF0FAFD3}"/>
    <dgm:cxn modelId="{D2572CD2-61CD-4955-9ED5-471169763E59}" type="presOf" srcId="{46951DFD-2DA0-4A13-A630-D7C90FC13839}" destId="{8C765866-70AB-4E77-A129-3158C41C8F82}" srcOrd="0" destOrd="0" presId="urn:microsoft.com/office/officeart/2005/8/layout/vList3#2"/>
    <dgm:cxn modelId="{343CD49A-557A-45FB-B725-E70C7D5706D8}" type="presParOf" srcId="{F45AA277-E0B9-4584-9DB5-6634AD379C4A}" destId="{B93A161F-F16E-4C9E-A132-5F154CBF7950}" srcOrd="0" destOrd="0" presId="urn:microsoft.com/office/officeart/2005/8/layout/vList3#2"/>
    <dgm:cxn modelId="{5F675135-559F-4D33-ABFB-A7D67251A9F7}" type="presParOf" srcId="{B93A161F-F16E-4C9E-A132-5F154CBF7950}" destId="{893FBD3C-05B1-4059-A072-813806A14BB2}" srcOrd="0" destOrd="0" presId="urn:microsoft.com/office/officeart/2005/8/layout/vList3#2"/>
    <dgm:cxn modelId="{000A988D-0210-488B-81DB-AE38BB37C741}" type="presParOf" srcId="{B93A161F-F16E-4C9E-A132-5F154CBF7950}" destId="{E994442F-101B-4951-B553-8F0B3DF70F6D}" srcOrd="1" destOrd="0" presId="urn:microsoft.com/office/officeart/2005/8/layout/vList3#2"/>
    <dgm:cxn modelId="{15E98631-5D2F-43BE-9D19-E37BD4307FA6}" type="presParOf" srcId="{F45AA277-E0B9-4584-9DB5-6634AD379C4A}" destId="{AD50E6DA-6B6F-4CB8-9CF0-3886D6F6412A}" srcOrd="1" destOrd="0" presId="urn:microsoft.com/office/officeart/2005/8/layout/vList3#2"/>
    <dgm:cxn modelId="{538595E3-9905-4F62-876C-C259F5511495}" type="presParOf" srcId="{F45AA277-E0B9-4584-9DB5-6634AD379C4A}" destId="{F9008B5D-CFD4-4743-BC1C-9178F9A91071}" srcOrd="2" destOrd="0" presId="urn:microsoft.com/office/officeart/2005/8/layout/vList3#2"/>
    <dgm:cxn modelId="{D47BE663-3C30-4DA1-8E25-8ADD88963FE2}" type="presParOf" srcId="{F9008B5D-CFD4-4743-BC1C-9178F9A91071}" destId="{A17CDCB2-414F-424B-836B-6F88AADF91E9}" srcOrd="0" destOrd="0" presId="urn:microsoft.com/office/officeart/2005/8/layout/vList3#2"/>
    <dgm:cxn modelId="{070DD1CC-7D8A-4842-A42F-1C73E2DE22B2}" type="presParOf" srcId="{F9008B5D-CFD4-4743-BC1C-9178F9A91071}" destId="{8772605F-BEA3-4BBB-8BC4-9120E124BA5A}" srcOrd="1" destOrd="0" presId="urn:microsoft.com/office/officeart/2005/8/layout/vList3#2"/>
    <dgm:cxn modelId="{D18AEFC0-C535-4EFC-8F38-7F1913CF0EB9}" type="presParOf" srcId="{F45AA277-E0B9-4584-9DB5-6634AD379C4A}" destId="{43C30C33-97A4-4830-9A05-4BCF67ACF775}" srcOrd="3" destOrd="0" presId="urn:microsoft.com/office/officeart/2005/8/layout/vList3#2"/>
    <dgm:cxn modelId="{D371CEC7-681E-429B-B40C-375C149CFC6F}" type="presParOf" srcId="{F45AA277-E0B9-4584-9DB5-6634AD379C4A}" destId="{E781B625-B819-4703-B2E6-5738623BCA63}" srcOrd="4" destOrd="0" presId="urn:microsoft.com/office/officeart/2005/8/layout/vList3#2"/>
    <dgm:cxn modelId="{DBCCE1F3-723F-4671-A441-E7905E310851}" type="presParOf" srcId="{E781B625-B819-4703-B2E6-5738623BCA63}" destId="{0D2BC71C-04C5-4509-B8FC-02A84884C3B9}" srcOrd="0" destOrd="0" presId="urn:microsoft.com/office/officeart/2005/8/layout/vList3#2"/>
    <dgm:cxn modelId="{7963202F-F505-4EDD-A9A5-08E9FBF4BA9F}" type="presParOf" srcId="{E781B625-B819-4703-B2E6-5738623BCA63}" destId="{56C4F70B-62C7-46EA-9FFE-11CC29B4F8BF}" srcOrd="1" destOrd="0" presId="urn:microsoft.com/office/officeart/2005/8/layout/vList3#2"/>
    <dgm:cxn modelId="{CA0FF470-EB24-4213-BE13-CA7B150CB48A}" type="presParOf" srcId="{F45AA277-E0B9-4584-9DB5-6634AD379C4A}" destId="{B1070B7B-4BE8-44A9-81E1-A81BB93757AB}" srcOrd="5" destOrd="0" presId="urn:microsoft.com/office/officeart/2005/8/layout/vList3#2"/>
    <dgm:cxn modelId="{70E62379-F08D-4278-A97D-35DFBCEF70D2}" type="presParOf" srcId="{F45AA277-E0B9-4584-9DB5-6634AD379C4A}" destId="{5A9FFCAE-3931-4AA5-BA05-915F7F2E475D}" srcOrd="6" destOrd="0" presId="urn:microsoft.com/office/officeart/2005/8/layout/vList3#2"/>
    <dgm:cxn modelId="{4A000BA7-4F05-49BE-996A-7A741D5F0334}" type="presParOf" srcId="{5A9FFCAE-3931-4AA5-BA05-915F7F2E475D}" destId="{1D06F753-5CA3-475D-9DB0-5AED4329DA9D}" srcOrd="0" destOrd="0" presId="urn:microsoft.com/office/officeart/2005/8/layout/vList3#2"/>
    <dgm:cxn modelId="{5DCE1DA9-83C4-4B91-AB6B-7D872E2875DD}" type="presParOf" srcId="{5A9FFCAE-3931-4AA5-BA05-915F7F2E475D}" destId="{76DDEC5C-952D-4E86-A63E-E8A08A6BF9A6}" srcOrd="1" destOrd="0" presId="urn:microsoft.com/office/officeart/2005/8/layout/vList3#2"/>
    <dgm:cxn modelId="{7A41EA3A-F0D6-4998-BA41-D6B1B842AFA3}" type="presParOf" srcId="{F45AA277-E0B9-4584-9DB5-6634AD379C4A}" destId="{64AE931C-44F6-41B2-987B-D507912FFB40}" srcOrd="7" destOrd="0" presId="urn:microsoft.com/office/officeart/2005/8/layout/vList3#2"/>
    <dgm:cxn modelId="{6666ABDB-8478-4F17-85FF-610D3A5288E0}" type="presParOf" srcId="{F45AA277-E0B9-4584-9DB5-6634AD379C4A}" destId="{7475BB40-E7C3-4F16-9BAB-D323159800D2}" srcOrd="8" destOrd="0" presId="urn:microsoft.com/office/officeart/2005/8/layout/vList3#2"/>
    <dgm:cxn modelId="{F793BDC1-86B7-49E4-A1D9-EF3790D0D308}" type="presParOf" srcId="{7475BB40-E7C3-4F16-9BAB-D323159800D2}" destId="{54DCE173-0CF7-454D-A0C5-A9B8448C452B}" srcOrd="0" destOrd="0" presId="urn:microsoft.com/office/officeart/2005/8/layout/vList3#2"/>
    <dgm:cxn modelId="{4E39292A-7162-4AA5-8603-7C2C8FD52062}" type="presParOf" srcId="{7475BB40-E7C3-4F16-9BAB-D323159800D2}" destId="{8C765866-70AB-4E77-A129-3158C41C8F82}" srcOrd="1" destOrd="0" presId="urn:microsoft.com/office/officeart/2005/8/layout/vList3#2"/>
    <dgm:cxn modelId="{F88CC28E-ECFE-4AA2-AB2D-BB0C447323BA}" type="presParOf" srcId="{F45AA277-E0B9-4584-9DB5-6634AD379C4A}" destId="{2F2535A9-5031-4951-8084-A2B5905A6115}" srcOrd="9" destOrd="0" presId="urn:microsoft.com/office/officeart/2005/8/layout/vList3#2"/>
    <dgm:cxn modelId="{6AC87A48-BBD0-45CB-BD24-AB150FCA0E2F}" type="presParOf" srcId="{F45AA277-E0B9-4584-9DB5-6634AD379C4A}" destId="{1900D94D-E7C5-4968-9593-DB295B403422}" srcOrd="10" destOrd="0" presId="urn:microsoft.com/office/officeart/2005/8/layout/vList3#2"/>
    <dgm:cxn modelId="{22B34421-2BEE-4FBE-B823-FC7FD7C6D9B9}" type="presParOf" srcId="{1900D94D-E7C5-4968-9593-DB295B403422}" destId="{26EB903F-C008-4F42-8AB9-B2ED090A6A53}" srcOrd="0" destOrd="0" presId="urn:microsoft.com/office/officeart/2005/8/layout/vList3#2"/>
    <dgm:cxn modelId="{60ED6332-0BF1-4026-86C9-22880AEABE67}" type="presParOf" srcId="{1900D94D-E7C5-4968-9593-DB295B403422}" destId="{1110A82D-57E4-40E1-94E8-B80B06EC7DA2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0DDAA4-A841-4D62-AF09-3FC0E46A57E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CD5AF8-0686-43AF-8F40-853CAD06E590}">
      <dgm:prSet phldrT="[Text]"/>
      <dgm:spPr/>
      <dgm:t>
        <a:bodyPr/>
        <a:lstStyle/>
        <a:p>
          <a:r>
            <a:rPr lang="en-US" dirty="0" smtClean="0"/>
            <a:t>Negative attitude creates an unpleasant future.</a:t>
          </a:r>
          <a:endParaRPr lang="en-US" dirty="0"/>
        </a:p>
      </dgm:t>
    </dgm:pt>
    <dgm:pt modelId="{772A4C9C-7625-46EF-B03E-F7AE066E01AB}" type="parTrans" cxnId="{7F977438-C80A-484C-A398-719B2AD61824}">
      <dgm:prSet/>
      <dgm:spPr/>
      <dgm:t>
        <a:bodyPr/>
        <a:lstStyle/>
        <a:p>
          <a:endParaRPr lang="en-US"/>
        </a:p>
      </dgm:t>
    </dgm:pt>
    <dgm:pt modelId="{E4D6049C-FB4F-45CE-8C7B-C44D20365EE1}" type="sibTrans" cxnId="{7F977438-C80A-484C-A398-719B2AD61824}">
      <dgm:prSet/>
      <dgm:spPr/>
      <dgm:t>
        <a:bodyPr/>
        <a:lstStyle/>
        <a:p>
          <a:endParaRPr lang="en-US"/>
        </a:p>
      </dgm:t>
    </dgm:pt>
    <dgm:pt modelId="{770DE3EA-AE04-4992-80D2-945707AE304C}">
      <dgm:prSet phldrT="[Text]"/>
      <dgm:spPr/>
      <dgm:t>
        <a:bodyPr/>
        <a:lstStyle/>
        <a:p>
          <a:r>
            <a:rPr lang="en-US" dirty="0" smtClean="0"/>
            <a:t>Negativity harms others.</a:t>
          </a:r>
          <a:endParaRPr lang="en-US" dirty="0"/>
        </a:p>
      </dgm:t>
    </dgm:pt>
    <dgm:pt modelId="{03A06D97-5CBC-4B22-873F-D5B46ED0C0CB}" type="parTrans" cxnId="{F7DC91E4-4BA0-418E-8E10-91E9CC91BC3B}">
      <dgm:prSet/>
      <dgm:spPr/>
      <dgm:t>
        <a:bodyPr/>
        <a:lstStyle/>
        <a:p>
          <a:endParaRPr lang="en-US"/>
        </a:p>
      </dgm:t>
    </dgm:pt>
    <dgm:pt modelId="{2888D7F4-5203-4A0D-B78B-FE3AF49B6CA1}" type="sibTrans" cxnId="{F7DC91E4-4BA0-418E-8E10-91E9CC91BC3B}">
      <dgm:prSet/>
      <dgm:spPr/>
      <dgm:t>
        <a:bodyPr/>
        <a:lstStyle/>
        <a:p>
          <a:endParaRPr lang="en-US"/>
        </a:p>
      </dgm:t>
    </dgm:pt>
    <dgm:pt modelId="{4197B34A-A824-48EE-AFC8-736CFB6F3DD7}">
      <dgm:prSet phldrT="[Text]"/>
      <dgm:spPr/>
      <dgm:t>
        <a:bodyPr/>
        <a:lstStyle/>
        <a:p>
          <a:r>
            <a:rPr lang="en-US" dirty="0" smtClean="0"/>
            <a:t>Negative attitude produces negative effects.</a:t>
          </a:r>
          <a:endParaRPr lang="en-US" dirty="0"/>
        </a:p>
      </dgm:t>
    </dgm:pt>
    <dgm:pt modelId="{F1692CEF-1274-448E-AC26-CE80C3BEC4DD}" type="parTrans" cxnId="{AA2ACC4E-FDC9-4BBE-B4DE-7C2D016F4AF0}">
      <dgm:prSet/>
      <dgm:spPr/>
      <dgm:t>
        <a:bodyPr/>
        <a:lstStyle/>
        <a:p>
          <a:endParaRPr lang="en-US"/>
        </a:p>
      </dgm:t>
    </dgm:pt>
    <dgm:pt modelId="{0271D799-38AE-45CE-AF62-D29AC79AECFC}" type="sibTrans" cxnId="{AA2ACC4E-FDC9-4BBE-B4DE-7C2D016F4AF0}">
      <dgm:prSet/>
      <dgm:spPr/>
      <dgm:t>
        <a:bodyPr/>
        <a:lstStyle/>
        <a:p>
          <a:endParaRPr lang="en-US"/>
        </a:p>
      </dgm:t>
    </dgm:pt>
    <dgm:pt modelId="{88289DA2-9B00-49A8-8FFE-51EC9FD734F0}">
      <dgm:prSet phldrT="[Text]"/>
      <dgm:spPr/>
      <dgm:t>
        <a:bodyPr/>
        <a:lstStyle/>
        <a:p>
          <a:r>
            <a:rPr lang="en-US" dirty="0" smtClean="0"/>
            <a:t>Negative attitude is harmful to your health.</a:t>
          </a:r>
          <a:endParaRPr lang="en-US" dirty="0"/>
        </a:p>
      </dgm:t>
    </dgm:pt>
    <dgm:pt modelId="{A19AC159-AD1C-41B4-A7E0-45A6FE276F75}" type="parTrans" cxnId="{14D6C0C1-56EA-4310-BC1B-05E025B2C6B8}">
      <dgm:prSet/>
      <dgm:spPr/>
      <dgm:t>
        <a:bodyPr/>
        <a:lstStyle/>
        <a:p>
          <a:endParaRPr lang="en-US"/>
        </a:p>
      </dgm:t>
    </dgm:pt>
    <dgm:pt modelId="{B6078B45-71E3-4A07-87EC-C352F09A8F52}" type="sibTrans" cxnId="{14D6C0C1-56EA-4310-BC1B-05E025B2C6B8}">
      <dgm:prSet/>
      <dgm:spPr/>
      <dgm:t>
        <a:bodyPr/>
        <a:lstStyle/>
        <a:p>
          <a:endParaRPr lang="en-US"/>
        </a:p>
      </dgm:t>
    </dgm:pt>
    <dgm:pt modelId="{25464372-C324-415F-AFDC-398A8E2C656D}">
      <dgm:prSet phldrT="[Text]"/>
      <dgm:spPr/>
      <dgm:t>
        <a:bodyPr/>
        <a:lstStyle/>
        <a:p>
          <a:r>
            <a:rPr lang="en-US" dirty="0" smtClean="0"/>
            <a:t>The more you complain, the more you will find to complain about.</a:t>
          </a:r>
          <a:endParaRPr lang="en-US" dirty="0"/>
        </a:p>
      </dgm:t>
    </dgm:pt>
    <dgm:pt modelId="{2F479BAB-7439-43C8-9F80-7FD75F706E97}" type="parTrans" cxnId="{AD4976AF-DC44-4042-A7F8-A8AC50530BEA}">
      <dgm:prSet/>
      <dgm:spPr/>
    </dgm:pt>
    <dgm:pt modelId="{5FA3B0D5-1302-487F-BCB1-908AC6BA5539}" type="sibTrans" cxnId="{AD4976AF-DC44-4042-A7F8-A8AC50530BEA}">
      <dgm:prSet/>
      <dgm:spPr/>
    </dgm:pt>
    <dgm:pt modelId="{D6405CED-13E2-40AF-8007-FC2BA7D0D28B}">
      <dgm:prSet phldrT="[Text]"/>
      <dgm:spPr/>
      <dgm:t>
        <a:bodyPr/>
        <a:lstStyle/>
        <a:p>
          <a:r>
            <a:rPr lang="en-US" dirty="0" smtClean="0"/>
            <a:t>A negative mood affects the people around you.  “Misery loves company.”</a:t>
          </a:r>
          <a:endParaRPr lang="en-US" dirty="0"/>
        </a:p>
      </dgm:t>
    </dgm:pt>
    <dgm:pt modelId="{FFF65F6C-ECFD-4D56-9DB2-CC974D208808}" type="parTrans" cxnId="{63CE78B4-368F-4B41-9BC9-AF55B13F0C13}">
      <dgm:prSet/>
      <dgm:spPr/>
    </dgm:pt>
    <dgm:pt modelId="{91A7542A-5B11-4286-9C89-69E080E600E0}" type="sibTrans" cxnId="{63CE78B4-368F-4B41-9BC9-AF55B13F0C13}">
      <dgm:prSet/>
      <dgm:spPr/>
    </dgm:pt>
    <dgm:pt modelId="{190C5C25-AE1C-42E8-BB42-277C4667EEF7}">
      <dgm:prSet phldrT="[Text]"/>
      <dgm:spPr/>
      <dgm:t>
        <a:bodyPr/>
        <a:lstStyle/>
        <a:p>
          <a:r>
            <a:rPr lang="en-US" dirty="0" smtClean="0"/>
            <a:t>Your thinking CREATES your circumstances.</a:t>
          </a:r>
          <a:endParaRPr lang="en-US" dirty="0"/>
        </a:p>
      </dgm:t>
    </dgm:pt>
    <dgm:pt modelId="{F401AA3C-9A95-4304-92A0-BACDB8FB8CFD}" type="parTrans" cxnId="{F98D5B32-78A0-4880-8817-8876C19CF9DF}">
      <dgm:prSet/>
      <dgm:spPr/>
    </dgm:pt>
    <dgm:pt modelId="{DDA4644F-5999-45C9-A332-D26831E6F7AF}" type="sibTrans" cxnId="{F98D5B32-78A0-4880-8817-8876C19CF9DF}">
      <dgm:prSet/>
      <dgm:spPr/>
    </dgm:pt>
    <dgm:pt modelId="{C88F82CD-FCB7-4421-BCEC-59771A2AC5E9}">
      <dgm:prSet phldrT="[Text]"/>
      <dgm:spPr/>
      <dgm:t>
        <a:bodyPr/>
        <a:lstStyle/>
        <a:p>
          <a:r>
            <a:rPr lang="en-US" dirty="0" smtClean="0"/>
            <a:t>Becoming angry, upset and frustrated increases stress.  Increased stress increases risk for heart related illness and reduces the ability for your immune system to work.</a:t>
          </a:r>
          <a:endParaRPr lang="en-US" dirty="0"/>
        </a:p>
      </dgm:t>
    </dgm:pt>
    <dgm:pt modelId="{47682B44-3105-4972-AE15-89A9E6437D8D}" type="parTrans" cxnId="{8961EDBF-5433-44B9-A500-B718DFDAB359}">
      <dgm:prSet/>
      <dgm:spPr/>
    </dgm:pt>
    <dgm:pt modelId="{D19BCF42-4CBA-4C42-AC31-A7256687ACF0}" type="sibTrans" cxnId="{8961EDBF-5433-44B9-A500-B718DFDAB359}">
      <dgm:prSet/>
      <dgm:spPr/>
    </dgm:pt>
    <dgm:pt modelId="{FE057BB4-9C24-47F3-91B3-D45573220D4B}" type="pres">
      <dgm:prSet presAssocID="{CF0DDAA4-A841-4D62-AF09-3FC0E46A57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B57A36-D23B-40F1-BC3A-C6EEC2C5B81E}" type="pres">
      <dgm:prSet presAssocID="{BECD5AF8-0686-43AF-8F40-853CAD06E590}" presName="parentLin" presStyleCnt="0"/>
      <dgm:spPr/>
    </dgm:pt>
    <dgm:pt modelId="{331D098C-375F-469D-B171-6301891CD3F8}" type="pres">
      <dgm:prSet presAssocID="{BECD5AF8-0686-43AF-8F40-853CAD06E590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0BD79E96-3037-477D-B4DD-0E19F1D2D2CC}" type="pres">
      <dgm:prSet presAssocID="{BECD5AF8-0686-43AF-8F40-853CAD06E590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A3D9FC-0026-40E1-8DEC-9F2EC0E7BEAE}" type="pres">
      <dgm:prSet presAssocID="{BECD5AF8-0686-43AF-8F40-853CAD06E590}" presName="negativeSpace" presStyleCnt="0"/>
      <dgm:spPr/>
    </dgm:pt>
    <dgm:pt modelId="{03F7941F-E9C8-41FA-B045-1A53BC999533}" type="pres">
      <dgm:prSet presAssocID="{BECD5AF8-0686-43AF-8F40-853CAD06E59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28B6BB-0364-4521-BBC6-74E73E7202AB}" type="pres">
      <dgm:prSet presAssocID="{E4D6049C-FB4F-45CE-8C7B-C44D20365EE1}" presName="spaceBetweenRectangles" presStyleCnt="0"/>
      <dgm:spPr/>
    </dgm:pt>
    <dgm:pt modelId="{559B1115-1D8A-43EC-AE89-48C20D76572D}" type="pres">
      <dgm:prSet presAssocID="{770DE3EA-AE04-4992-80D2-945707AE304C}" presName="parentLin" presStyleCnt="0"/>
      <dgm:spPr/>
    </dgm:pt>
    <dgm:pt modelId="{799F6B96-8758-4E08-A95C-8D6C74E1063F}" type="pres">
      <dgm:prSet presAssocID="{770DE3EA-AE04-4992-80D2-945707AE304C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A33D4140-15C9-4011-A778-88FD8D14A331}" type="pres">
      <dgm:prSet presAssocID="{770DE3EA-AE04-4992-80D2-945707AE304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7A7DA9-6D07-436C-A666-B4093B54472E}" type="pres">
      <dgm:prSet presAssocID="{770DE3EA-AE04-4992-80D2-945707AE304C}" presName="negativeSpace" presStyleCnt="0"/>
      <dgm:spPr/>
    </dgm:pt>
    <dgm:pt modelId="{74586F30-1E15-4745-A1DA-3218E32B5178}" type="pres">
      <dgm:prSet presAssocID="{770DE3EA-AE04-4992-80D2-945707AE304C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0FB729-08B7-4B2E-8DB0-D25610A5E12A}" type="pres">
      <dgm:prSet presAssocID="{2888D7F4-5203-4A0D-B78B-FE3AF49B6CA1}" presName="spaceBetweenRectangles" presStyleCnt="0"/>
      <dgm:spPr/>
    </dgm:pt>
    <dgm:pt modelId="{10D0B583-D362-4BA3-BDE1-B185133F62E5}" type="pres">
      <dgm:prSet presAssocID="{4197B34A-A824-48EE-AFC8-736CFB6F3DD7}" presName="parentLin" presStyleCnt="0"/>
      <dgm:spPr/>
    </dgm:pt>
    <dgm:pt modelId="{1FB6B8C8-076E-4A1D-8A1F-814324890C53}" type="pres">
      <dgm:prSet presAssocID="{4197B34A-A824-48EE-AFC8-736CFB6F3DD7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E4A303F4-679E-45FF-8A4C-E608CE247CF0}" type="pres">
      <dgm:prSet presAssocID="{4197B34A-A824-48EE-AFC8-736CFB6F3DD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EB4355-4163-4BA0-82A6-BEDD7A864044}" type="pres">
      <dgm:prSet presAssocID="{4197B34A-A824-48EE-AFC8-736CFB6F3DD7}" presName="negativeSpace" presStyleCnt="0"/>
      <dgm:spPr/>
    </dgm:pt>
    <dgm:pt modelId="{8A89C58D-2620-44B2-89D1-4E5C1945DAA9}" type="pres">
      <dgm:prSet presAssocID="{4197B34A-A824-48EE-AFC8-736CFB6F3DD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665955-EA7B-4DFF-8B89-33275F05FABC}" type="pres">
      <dgm:prSet presAssocID="{0271D799-38AE-45CE-AF62-D29AC79AECFC}" presName="spaceBetweenRectangles" presStyleCnt="0"/>
      <dgm:spPr/>
    </dgm:pt>
    <dgm:pt modelId="{F0BCAD8D-0C7E-43E1-A343-70C23E10CF4B}" type="pres">
      <dgm:prSet presAssocID="{88289DA2-9B00-49A8-8FFE-51EC9FD734F0}" presName="parentLin" presStyleCnt="0"/>
      <dgm:spPr/>
    </dgm:pt>
    <dgm:pt modelId="{EF9E59C3-7C87-429A-9D75-655E280123D7}" type="pres">
      <dgm:prSet presAssocID="{88289DA2-9B00-49A8-8FFE-51EC9FD734F0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8D73C3B-BB7A-491F-A223-3078165038AD}" type="pres">
      <dgm:prSet presAssocID="{88289DA2-9B00-49A8-8FFE-51EC9FD734F0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BF5D3C-6069-4181-B965-89F238528F49}" type="pres">
      <dgm:prSet presAssocID="{88289DA2-9B00-49A8-8FFE-51EC9FD734F0}" presName="negativeSpace" presStyleCnt="0"/>
      <dgm:spPr/>
    </dgm:pt>
    <dgm:pt modelId="{CDE4C9A6-3D7C-42A3-9483-147AFD3EFFE9}" type="pres">
      <dgm:prSet presAssocID="{88289DA2-9B00-49A8-8FFE-51EC9FD734F0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DC91E4-4BA0-418E-8E10-91E9CC91BC3B}" srcId="{CF0DDAA4-A841-4D62-AF09-3FC0E46A57E4}" destId="{770DE3EA-AE04-4992-80D2-945707AE304C}" srcOrd="1" destOrd="0" parTransId="{03A06D97-5CBC-4B22-873F-D5B46ED0C0CB}" sibTransId="{2888D7F4-5203-4A0D-B78B-FE3AF49B6CA1}"/>
    <dgm:cxn modelId="{DA1E439D-A1A1-4A45-93D6-ECC63E99CDE6}" type="presOf" srcId="{88289DA2-9B00-49A8-8FFE-51EC9FD734F0}" destId="{EF9E59C3-7C87-429A-9D75-655E280123D7}" srcOrd="0" destOrd="0" presId="urn:microsoft.com/office/officeart/2005/8/layout/list1"/>
    <dgm:cxn modelId="{7F977438-C80A-484C-A398-719B2AD61824}" srcId="{CF0DDAA4-A841-4D62-AF09-3FC0E46A57E4}" destId="{BECD5AF8-0686-43AF-8F40-853CAD06E590}" srcOrd="0" destOrd="0" parTransId="{772A4C9C-7625-46EF-B03E-F7AE066E01AB}" sibTransId="{E4D6049C-FB4F-45CE-8C7B-C44D20365EE1}"/>
    <dgm:cxn modelId="{F98D5B32-78A0-4880-8817-8876C19CF9DF}" srcId="{4197B34A-A824-48EE-AFC8-736CFB6F3DD7}" destId="{190C5C25-AE1C-42E8-BB42-277C4667EEF7}" srcOrd="0" destOrd="0" parTransId="{F401AA3C-9A95-4304-92A0-BACDB8FB8CFD}" sibTransId="{DDA4644F-5999-45C9-A332-D26831E6F7AF}"/>
    <dgm:cxn modelId="{8961EDBF-5433-44B9-A500-B718DFDAB359}" srcId="{88289DA2-9B00-49A8-8FFE-51EC9FD734F0}" destId="{C88F82CD-FCB7-4421-BCEC-59771A2AC5E9}" srcOrd="0" destOrd="0" parTransId="{47682B44-3105-4972-AE15-89A9E6437D8D}" sibTransId="{D19BCF42-4CBA-4C42-AC31-A7256687ACF0}"/>
    <dgm:cxn modelId="{1A2206D3-8766-4B22-8F7F-2756043DF95A}" type="presOf" srcId="{CF0DDAA4-A841-4D62-AF09-3FC0E46A57E4}" destId="{FE057BB4-9C24-47F3-91B3-D45573220D4B}" srcOrd="0" destOrd="0" presId="urn:microsoft.com/office/officeart/2005/8/layout/list1"/>
    <dgm:cxn modelId="{AA2ACC4E-FDC9-4BBE-B4DE-7C2D016F4AF0}" srcId="{CF0DDAA4-A841-4D62-AF09-3FC0E46A57E4}" destId="{4197B34A-A824-48EE-AFC8-736CFB6F3DD7}" srcOrd="2" destOrd="0" parTransId="{F1692CEF-1274-448E-AC26-CE80C3BEC4DD}" sibTransId="{0271D799-38AE-45CE-AF62-D29AC79AECFC}"/>
    <dgm:cxn modelId="{AD4976AF-DC44-4042-A7F8-A8AC50530BEA}" srcId="{BECD5AF8-0686-43AF-8F40-853CAD06E590}" destId="{25464372-C324-415F-AFDC-398A8E2C656D}" srcOrd="0" destOrd="0" parTransId="{2F479BAB-7439-43C8-9F80-7FD75F706E97}" sibTransId="{5FA3B0D5-1302-487F-BCB1-908AC6BA5539}"/>
    <dgm:cxn modelId="{5C4084FD-9BC3-4A75-9F83-71A9C94E7E60}" type="presOf" srcId="{770DE3EA-AE04-4992-80D2-945707AE304C}" destId="{A33D4140-15C9-4011-A778-88FD8D14A331}" srcOrd="1" destOrd="0" presId="urn:microsoft.com/office/officeart/2005/8/layout/list1"/>
    <dgm:cxn modelId="{C969812B-D3CB-4AC7-B69C-0FEC1AD7E4ED}" type="presOf" srcId="{4197B34A-A824-48EE-AFC8-736CFB6F3DD7}" destId="{1FB6B8C8-076E-4A1D-8A1F-814324890C53}" srcOrd="0" destOrd="0" presId="urn:microsoft.com/office/officeart/2005/8/layout/list1"/>
    <dgm:cxn modelId="{98956535-D1B0-4F2B-A1C2-01E4B433DE50}" type="presOf" srcId="{BECD5AF8-0686-43AF-8F40-853CAD06E590}" destId="{331D098C-375F-469D-B171-6301891CD3F8}" srcOrd="0" destOrd="0" presId="urn:microsoft.com/office/officeart/2005/8/layout/list1"/>
    <dgm:cxn modelId="{14D6C0C1-56EA-4310-BC1B-05E025B2C6B8}" srcId="{CF0DDAA4-A841-4D62-AF09-3FC0E46A57E4}" destId="{88289DA2-9B00-49A8-8FFE-51EC9FD734F0}" srcOrd="3" destOrd="0" parTransId="{A19AC159-AD1C-41B4-A7E0-45A6FE276F75}" sibTransId="{B6078B45-71E3-4A07-87EC-C352F09A8F52}"/>
    <dgm:cxn modelId="{1A696E09-EB57-4B99-8FBB-E6ABC6DA6349}" type="presOf" srcId="{4197B34A-A824-48EE-AFC8-736CFB6F3DD7}" destId="{E4A303F4-679E-45FF-8A4C-E608CE247CF0}" srcOrd="1" destOrd="0" presId="urn:microsoft.com/office/officeart/2005/8/layout/list1"/>
    <dgm:cxn modelId="{9DB7F053-4B89-4548-A1EE-1C4D979F69A4}" type="presOf" srcId="{25464372-C324-415F-AFDC-398A8E2C656D}" destId="{03F7941F-E9C8-41FA-B045-1A53BC999533}" srcOrd="0" destOrd="0" presId="urn:microsoft.com/office/officeart/2005/8/layout/list1"/>
    <dgm:cxn modelId="{8B4FE5D4-66EC-4CC3-A6D4-0A4AF12778ED}" type="presOf" srcId="{BECD5AF8-0686-43AF-8F40-853CAD06E590}" destId="{0BD79E96-3037-477D-B4DD-0E19F1D2D2CC}" srcOrd="1" destOrd="0" presId="urn:microsoft.com/office/officeart/2005/8/layout/list1"/>
    <dgm:cxn modelId="{2A4DEBBF-10DA-4750-B16E-16F7A77036D9}" type="presOf" srcId="{D6405CED-13E2-40AF-8007-FC2BA7D0D28B}" destId="{74586F30-1E15-4745-A1DA-3218E32B5178}" srcOrd="0" destOrd="0" presId="urn:microsoft.com/office/officeart/2005/8/layout/list1"/>
    <dgm:cxn modelId="{63CE78B4-368F-4B41-9BC9-AF55B13F0C13}" srcId="{770DE3EA-AE04-4992-80D2-945707AE304C}" destId="{D6405CED-13E2-40AF-8007-FC2BA7D0D28B}" srcOrd="0" destOrd="0" parTransId="{FFF65F6C-ECFD-4D56-9DB2-CC974D208808}" sibTransId="{91A7542A-5B11-4286-9C89-69E080E600E0}"/>
    <dgm:cxn modelId="{CDC240AE-F58F-4E4F-8B65-D6A2A4A2E382}" type="presOf" srcId="{190C5C25-AE1C-42E8-BB42-277C4667EEF7}" destId="{8A89C58D-2620-44B2-89D1-4E5C1945DAA9}" srcOrd="0" destOrd="0" presId="urn:microsoft.com/office/officeart/2005/8/layout/list1"/>
    <dgm:cxn modelId="{293E18E9-0972-4805-8339-2DDDFD8F39FA}" type="presOf" srcId="{88289DA2-9B00-49A8-8FFE-51EC9FD734F0}" destId="{68D73C3B-BB7A-491F-A223-3078165038AD}" srcOrd="1" destOrd="0" presId="urn:microsoft.com/office/officeart/2005/8/layout/list1"/>
    <dgm:cxn modelId="{9344CF2D-33E4-45CF-8B1E-B5BCC91FBE08}" type="presOf" srcId="{770DE3EA-AE04-4992-80D2-945707AE304C}" destId="{799F6B96-8758-4E08-A95C-8D6C74E1063F}" srcOrd="0" destOrd="0" presId="urn:microsoft.com/office/officeart/2005/8/layout/list1"/>
    <dgm:cxn modelId="{4B04FA98-24EA-48CA-B2DA-9283B2350CBC}" type="presOf" srcId="{C88F82CD-FCB7-4421-BCEC-59771A2AC5E9}" destId="{CDE4C9A6-3D7C-42A3-9483-147AFD3EFFE9}" srcOrd="0" destOrd="0" presId="urn:microsoft.com/office/officeart/2005/8/layout/list1"/>
    <dgm:cxn modelId="{2FABE61C-70F2-4264-8C65-B108B6DBAD2A}" type="presParOf" srcId="{FE057BB4-9C24-47F3-91B3-D45573220D4B}" destId="{E2B57A36-D23B-40F1-BC3A-C6EEC2C5B81E}" srcOrd="0" destOrd="0" presId="urn:microsoft.com/office/officeart/2005/8/layout/list1"/>
    <dgm:cxn modelId="{4AB0C27E-0EE8-4948-A86E-282ABCF20A1C}" type="presParOf" srcId="{E2B57A36-D23B-40F1-BC3A-C6EEC2C5B81E}" destId="{331D098C-375F-469D-B171-6301891CD3F8}" srcOrd="0" destOrd="0" presId="urn:microsoft.com/office/officeart/2005/8/layout/list1"/>
    <dgm:cxn modelId="{8A7A1379-D0D2-4C84-AD15-0B8DCF53BE19}" type="presParOf" srcId="{E2B57A36-D23B-40F1-BC3A-C6EEC2C5B81E}" destId="{0BD79E96-3037-477D-B4DD-0E19F1D2D2CC}" srcOrd="1" destOrd="0" presId="urn:microsoft.com/office/officeart/2005/8/layout/list1"/>
    <dgm:cxn modelId="{602F3B5B-F935-4E45-A6C5-FA5A16664332}" type="presParOf" srcId="{FE057BB4-9C24-47F3-91B3-D45573220D4B}" destId="{7AA3D9FC-0026-40E1-8DEC-9F2EC0E7BEAE}" srcOrd="1" destOrd="0" presId="urn:microsoft.com/office/officeart/2005/8/layout/list1"/>
    <dgm:cxn modelId="{57B4B9C9-8BB2-44B7-8636-1C9897B77087}" type="presParOf" srcId="{FE057BB4-9C24-47F3-91B3-D45573220D4B}" destId="{03F7941F-E9C8-41FA-B045-1A53BC999533}" srcOrd="2" destOrd="0" presId="urn:microsoft.com/office/officeart/2005/8/layout/list1"/>
    <dgm:cxn modelId="{A752E2DA-D827-49C5-A1BA-FBE96723ED23}" type="presParOf" srcId="{FE057BB4-9C24-47F3-91B3-D45573220D4B}" destId="{AC28B6BB-0364-4521-BBC6-74E73E7202AB}" srcOrd="3" destOrd="0" presId="urn:microsoft.com/office/officeart/2005/8/layout/list1"/>
    <dgm:cxn modelId="{B8A50EE2-FABB-4A97-ACA0-853814507815}" type="presParOf" srcId="{FE057BB4-9C24-47F3-91B3-D45573220D4B}" destId="{559B1115-1D8A-43EC-AE89-48C20D76572D}" srcOrd="4" destOrd="0" presId="urn:microsoft.com/office/officeart/2005/8/layout/list1"/>
    <dgm:cxn modelId="{CA605C50-F1CE-4229-BD76-68EA3C1BF06A}" type="presParOf" srcId="{559B1115-1D8A-43EC-AE89-48C20D76572D}" destId="{799F6B96-8758-4E08-A95C-8D6C74E1063F}" srcOrd="0" destOrd="0" presId="urn:microsoft.com/office/officeart/2005/8/layout/list1"/>
    <dgm:cxn modelId="{976814B3-407D-49A0-8C7B-676E612E55BE}" type="presParOf" srcId="{559B1115-1D8A-43EC-AE89-48C20D76572D}" destId="{A33D4140-15C9-4011-A778-88FD8D14A331}" srcOrd="1" destOrd="0" presId="urn:microsoft.com/office/officeart/2005/8/layout/list1"/>
    <dgm:cxn modelId="{F09DF032-3C3E-4C8A-B1B5-D428AC9BFEA1}" type="presParOf" srcId="{FE057BB4-9C24-47F3-91B3-D45573220D4B}" destId="{BB7A7DA9-6D07-436C-A666-B4093B54472E}" srcOrd="5" destOrd="0" presId="urn:microsoft.com/office/officeart/2005/8/layout/list1"/>
    <dgm:cxn modelId="{4178CEF7-2199-4ED2-9CC6-9DB045EC0C5B}" type="presParOf" srcId="{FE057BB4-9C24-47F3-91B3-D45573220D4B}" destId="{74586F30-1E15-4745-A1DA-3218E32B5178}" srcOrd="6" destOrd="0" presId="urn:microsoft.com/office/officeart/2005/8/layout/list1"/>
    <dgm:cxn modelId="{B200410C-FF08-4BCE-BF58-B56E336CD969}" type="presParOf" srcId="{FE057BB4-9C24-47F3-91B3-D45573220D4B}" destId="{CC0FB729-08B7-4B2E-8DB0-D25610A5E12A}" srcOrd="7" destOrd="0" presId="urn:microsoft.com/office/officeart/2005/8/layout/list1"/>
    <dgm:cxn modelId="{40AA480E-486D-4315-8BBC-C8B5F0519B09}" type="presParOf" srcId="{FE057BB4-9C24-47F3-91B3-D45573220D4B}" destId="{10D0B583-D362-4BA3-BDE1-B185133F62E5}" srcOrd="8" destOrd="0" presId="urn:microsoft.com/office/officeart/2005/8/layout/list1"/>
    <dgm:cxn modelId="{BB7BA306-FCCD-4F12-8ECD-F39123565B3C}" type="presParOf" srcId="{10D0B583-D362-4BA3-BDE1-B185133F62E5}" destId="{1FB6B8C8-076E-4A1D-8A1F-814324890C53}" srcOrd="0" destOrd="0" presId="urn:microsoft.com/office/officeart/2005/8/layout/list1"/>
    <dgm:cxn modelId="{2C4B2FE3-B90D-4E04-8591-BB56F3BDA82C}" type="presParOf" srcId="{10D0B583-D362-4BA3-BDE1-B185133F62E5}" destId="{E4A303F4-679E-45FF-8A4C-E608CE247CF0}" srcOrd="1" destOrd="0" presId="urn:microsoft.com/office/officeart/2005/8/layout/list1"/>
    <dgm:cxn modelId="{E3B0A23F-328E-4D38-8000-BEB75F0A9773}" type="presParOf" srcId="{FE057BB4-9C24-47F3-91B3-D45573220D4B}" destId="{ACEB4355-4163-4BA0-82A6-BEDD7A864044}" srcOrd="9" destOrd="0" presId="urn:microsoft.com/office/officeart/2005/8/layout/list1"/>
    <dgm:cxn modelId="{E5525A0C-DB85-4E84-9345-509D42656672}" type="presParOf" srcId="{FE057BB4-9C24-47F3-91B3-D45573220D4B}" destId="{8A89C58D-2620-44B2-89D1-4E5C1945DAA9}" srcOrd="10" destOrd="0" presId="urn:microsoft.com/office/officeart/2005/8/layout/list1"/>
    <dgm:cxn modelId="{A92828F1-AAB2-4C1F-943E-3BF2FFB947F9}" type="presParOf" srcId="{FE057BB4-9C24-47F3-91B3-D45573220D4B}" destId="{E3665955-EA7B-4DFF-8B89-33275F05FABC}" srcOrd="11" destOrd="0" presId="urn:microsoft.com/office/officeart/2005/8/layout/list1"/>
    <dgm:cxn modelId="{520890E6-16B7-4BEF-BC9A-D92C0153599A}" type="presParOf" srcId="{FE057BB4-9C24-47F3-91B3-D45573220D4B}" destId="{F0BCAD8D-0C7E-43E1-A343-70C23E10CF4B}" srcOrd="12" destOrd="0" presId="urn:microsoft.com/office/officeart/2005/8/layout/list1"/>
    <dgm:cxn modelId="{6D7FE6CE-CCC2-4916-831D-FC6AD02688ED}" type="presParOf" srcId="{F0BCAD8D-0C7E-43E1-A343-70C23E10CF4B}" destId="{EF9E59C3-7C87-429A-9D75-655E280123D7}" srcOrd="0" destOrd="0" presId="urn:microsoft.com/office/officeart/2005/8/layout/list1"/>
    <dgm:cxn modelId="{42C03B34-66E4-45B4-A1C1-2FD4196FB482}" type="presParOf" srcId="{F0BCAD8D-0C7E-43E1-A343-70C23E10CF4B}" destId="{68D73C3B-BB7A-491F-A223-3078165038AD}" srcOrd="1" destOrd="0" presId="urn:microsoft.com/office/officeart/2005/8/layout/list1"/>
    <dgm:cxn modelId="{32CBF228-A1F2-4CF9-BF88-C886957057FF}" type="presParOf" srcId="{FE057BB4-9C24-47F3-91B3-D45573220D4B}" destId="{46BF5D3C-6069-4181-B965-89F238528F49}" srcOrd="13" destOrd="0" presId="urn:microsoft.com/office/officeart/2005/8/layout/list1"/>
    <dgm:cxn modelId="{01F801A3-CB5D-4386-9144-1727673C4B7C}" type="presParOf" srcId="{FE057BB4-9C24-47F3-91B3-D45573220D4B}" destId="{CDE4C9A6-3D7C-42A3-9483-147AFD3EFFE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7DDBA5-5D2E-47A2-8A16-368F2CCFBE00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490CF13-8E37-43C0-A6F3-71DE5FFEBFD2}">
      <dgm:prSet phldrT="[Text]"/>
      <dgm:spPr/>
      <dgm:t>
        <a:bodyPr/>
        <a:lstStyle/>
        <a:p>
          <a:r>
            <a:rPr lang="en-US" dirty="0" smtClean="0"/>
            <a:t>Social Factors</a:t>
          </a:r>
          <a:endParaRPr lang="en-US" dirty="0"/>
        </a:p>
      </dgm:t>
    </dgm:pt>
    <dgm:pt modelId="{16401473-6CD9-468F-8AC5-3D95C80D89D6}" type="parTrans" cxnId="{F1FBA65B-8848-4700-9C25-1D8823ABD916}">
      <dgm:prSet/>
      <dgm:spPr/>
      <dgm:t>
        <a:bodyPr/>
        <a:lstStyle/>
        <a:p>
          <a:endParaRPr lang="en-US"/>
        </a:p>
      </dgm:t>
    </dgm:pt>
    <dgm:pt modelId="{23C52DE0-366F-48E1-8A26-881EAD87AE49}" type="sibTrans" cxnId="{F1FBA65B-8848-4700-9C25-1D8823ABD916}">
      <dgm:prSet/>
      <dgm:spPr/>
      <dgm:t>
        <a:bodyPr/>
        <a:lstStyle/>
        <a:p>
          <a:endParaRPr lang="en-US"/>
        </a:p>
      </dgm:t>
    </dgm:pt>
    <dgm:pt modelId="{C1AA445C-37BA-41CC-874A-19D9C4427090}">
      <dgm:prSet phldrT="[Text]"/>
      <dgm:spPr/>
      <dgm:t>
        <a:bodyPr/>
        <a:lstStyle/>
        <a:p>
          <a:r>
            <a:rPr lang="en-US" dirty="0" smtClean="0"/>
            <a:t>Poverty</a:t>
          </a:r>
          <a:endParaRPr lang="en-US" dirty="0"/>
        </a:p>
      </dgm:t>
    </dgm:pt>
    <dgm:pt modelId="{141051ED-45C3-4ADA-A7C7-E4D23C0AC1E3}" type="parTrans" cxnId="{F6200081-B8D8-43F1-86F1-9290EEA903FD}">
      <dgm:prSet/>
      <dgm:spPr/>
      <dgm:t>
        <a:bodyPr/>
        <a:lstStyle/>
        <a:p>
          <a:endParaRPr lang="en-US"/>
        </a:p>
      </dgm:t>
    </dgm:pt>
    <dgm:pt modelId="{8BE2A137-24EE-4392-9E52-D06D90A26863}" type="sibTrans" cxnId="{F6200081-B8D8-43F1-86F1-9290EEA903FD}">
      <dgm:prSet/>
      <dgm:spPr/>
      <dgm:t>
        <a:bodyPr/>
        <a:lstStyle/>
        <a:p>
          <a:endParaRPr lang="en-US"/>
        </a:p>
      </dgm:t>
    </dgm:pt>
    <dgm:pt modelId="{E263B20D-4D46-486F-B7BC-0EB3BE5FA7BA}">
      <dgm:prSet phldrT="[Text]"/>
      <dgm:spPr/>
      <dgm:t>
        <a:bodyPr/>
        <a:lstStyle/>
        <a:p>
          <a:r>
            <a:rPr lang="en-US" dirty="0" smtClean="0"/>
            <a:t>Family</a:t>
          </a:r>
          <a:endParaRPr lang="en-US" dirty="0"/>
        </a:p>
      </dgm:t>
    </dgm:pt>
    <dgm:pt modelId="{C5659D45-A174-41A8-9E76-674B4FCFF1F6}" type="parTrans" cxnId="{F753A8A9-CF58-48A6-AED6-8622ED1E05A5}">
      <dgm:prSet/>
      <dgm:spPr/>
      <dgm:t>
        <a:bodyPr/>
        <a:lstStyle/>
        <a:p>
          <a:endParaRPr lang="en-US"/>
        </a:p>
      </dgm:t>
    </dgm:pt>
    <dgm:pt modelId="{95213BB3-3CE8-4134-9BCE-454AAF2C45BD}" type="sibTrans" cxnId="{F753A8A9-CF58-48A6-AED6-8622ED1E05A5}">
      <dgm:prSet/>
      <dgm:spPr/>
      <dgm:t>
        <a:bodyPr/>
        <a:lstStyle/>
        <a:p>
          <a:endParaRPr lang="en-US"/>
        </a:p>
      </dgm:t>
    </dgm:pt>
    <dgm:pt modelId="{D67D08C9-24BD-4852-B365-0A9A161EAF1C}">
      <dgm:prSet phldrT="[Text]"/>
      <dgm:spPr/>
      <dgm:t>
        <a:bodyPr/>
        <a:lstStyle/>
        <a:p>
          <a:r>
            <a:rPr lang="en-US" dirty="0" smtClean="0"/>
            <a:t>Health</a:t>
          </a:r>
          <a:endParaRPr lang="en-US" dirty="0"/>
        </a:p>
      </dgm:t>
    </dgm:pt>
    <dgm:pt modelId="{D3D0685C-4CDA-4738-A95A-2FC8122BFADA}" type="parTrans" cxnId="{A4FDC2BA-7708-4537-8372-09AE6B543CD1}">
      <dgm:prSet/>
      <dgm:spPr/>
      <dgm:t>
        <a:bodyPr/>
        <a:lstStyle/>
        <a:p>
          <a:endParaRPr lang="en-US"/>
        </a:p>
      </dgm:t>
    </dgm:pt>
    <dgm:pt modelId="{1B341AB0-4CDC-4402-B935-C1BDBAA45066}" type="sibTrans" cxnId="{A4FDC2BA-7708-4537-8372-09AE6B543CD1}">
      <dgm:prSet/>
      <dgm:spPr/>
      <dgm:t>
        <a:bodyPr/>
        <a:lstStyle/>
        <a:p>
          <a:endParaRPr lang="en-US"/>
        </a:p>
      </dgm:t>
    </dgm:pt>
    <dgm:pt modelId="{AA8F6C4F-9C96-458F-9613-BEA0877F0A3A}">
      <dgm:prSet phldrT="[Text]"/>
      <dgm:spPr/>
      <dgm:t>
        <a:bodyPr/>
        <a:lstStyle/>
        <a:p>
          <a:r>
            <a:rPr lang="en-US" dirty="0" smtClean="0"/>
            <a:t>Negative Friends</a:t>
          </a:r>
          <a:endParaRPr lang="en-US" dirty="0"/>
        </a:p>
      </dgm:t>
    </dgm:pt>
    <dgm:pt modelId="{10A32E46-39B4-4451-9FA1-E64C38D65956}" type="parTrans" cxnId="{34BED88F-9456-46ED-8B63-80C8951B9561}">
      <dgm:prSet/>
      <dgm:spPr/>
      <dgm:t>
        <a:bodyPr/>
        <a:lstStyle/>
        <a:p>
          <a:endParaRPr lang="en-US"/>
        </a:p>
      </dgm:t>
    </dgm:pt>
    <dgm:pt modelId="{776D3295-DE41-4DC0-A023-8CA7F511D6C1}" type="sibTrans" cxnId="{34BED88F-9456-46ED-8B63-80C8951B9561}">
      <dgm:prSet/>
      <dgm:spPr/>
      <dgm:t>
        <a:bodyPr/>
        <a:lstStyle/>
        <a:p>
          <a:endParaRPr lang="en-US"/>
        </a:p>
      </dgm:t>
    </dgm:pt>
    <dgm:pt modelId="{1C0E0FAA-A27E-471D-B2C5-F26EAC9E8968}">
      <dgm:prSet phldrT="[Text]"/>
      <dgm:spPr/>
      <dgm:t>
        <a:bodyPr/>
        <a:lstStyle/>
        <a:p>
          <a:r>
            <a:rPr lang="en-US" dirty="0" smtClean="0"/>
            <a:t>Physical Accidents</a:t>
          </a:r>
        </a:p>
      </dgm:t>
    </dgm:pt>
    <dgm:pt modelId="{D8D2D748-7FCB-4533-B5E8-EDAE2D92E8F1}" type="parTrans" cxnId="{461ADB88-CBCE-4ED7-832C-AE6A28AA644E}">
      <dgm:prSet/>
      <dgm:spPr/>
      <dgm:t>
        <a:bodyPr/>
        <a:lstStyle/>
        <a:p>
          <a:endParaRPr lang="en-US"/>
        </a:p>
      </dgm:t>
    </dgm:pt>
    <dgm:pt modelId="{5E542F6C-3842-4168-8842-4BBB97CD5B3A}" type="sibTrans" cxnId="{461ADB88-CBCE-4ED7-832C-AE6A28AA644E}">
      <dgm:prSet/>
      <dgm:spPr/>
      <dgm:t>
        <a:bodyPr/>
        <a:lstStyle/>
        <a:p>
          <a:endParaRPr lang="en-US"/>
        </a:p>
      </dgm:t>
    </dgm:pt>
    <dgm:pt modelId="{F42D26F9-7A92-40E9-948F-9FAACAE3973E}">
      <dgm:prSet phldrT="[Text]"/>
      <dgm:spPr/>
      <dgm:t>
        <a:bodyPr/>
        <a:lstStyle/>
        <a:p>
          <a:r>
            <a:rPr lang="en-US" dirty="0" smtClean="0"/>
            <a:t>Pain</a:t>
          </a:r>
        </a:p>
      </dgm:t>
    </dgm:pt>
    <dgm:pt modelId="{C3D0FE0D-C8FD-422E-937F-DE424D0AB0E3}" type="parTrans" cxnId="{0FA53069-8FFC-4C72-BC49-645A0663D913}">
      <dgm:prSet/>
      <dgm:spPr/>
      <dgm:t>
        <a:bodyPr/>
        <a:lstStyle/>
        <a:p>
          <a:endParaRPr lang="en-US"/>
        </a:p>
      </dgm:t>
    </dgm:pt>
    <dgm:pt modelId="{FB444FFF-9375-4872-9D8E-6D7C208D103A}" type="sibTrans" cxnId="{0FA53069-8FFC-4C72-BC49-645A0663D913}">
      <dgm:prSet/>
      <dgm:spPr/>
      <dgm:t>
        <a:bodyPr/>
        <a:lstStyle/>
        <a:p>
          <a:endParaRPr lang="en-US"/>
        </a:p>
      </dgm:t>
    </dgm:pt>
    <dgm:pt modelId="{87AEEFF4-E2C7-4328-81DA-EBAD3C7C0614}">
      <dgm:prSet phldrT="[Text]"/>
      <dgm:spPr/>
      <dgm:t>
        <a:bodyPr/>
        <a:lstStyle/>
        <a:p>
          <a:r>
            <a:rPr lang="en-US" dirty="0" smtClean="0"/>
            <a:t>Illness</a:t>
          </a:r>
        </a:p>
      </dgm:t>
    </dgm:pt>
    <dgm:pt modelId="{18B572E6-0577-4858-9073-A69592FD646E}" type="parTrans" cxnId="{8F541DDE-5899-4A16-B2C8-BE864EFAF604}">
      <dgm:prSet/>
      <dgm:spPr/>
      <dgm:t>
        <a:bodyPr/>
        <a:lstStyle/>
        <a:p>
          <a:endParaRPr lang="en-US"/>
        </a:p>
      </dgm:t>
    </dgm:pt>
    <dgm:pt modelId="{821EFDF0-56B0-4A5B-AEF3-7B99F4371E0F}" type="sibTrans" cxnId="{8F541DDE-5899-4A16-B2C8-BE864EFAF604}">
      <dgm:prSet/>
      <dgm:spPr/>
      <dgm:t>
        <a:bodyPr/>
        <a:lstStyle/>
        <a:p>
          <a:endParaRPr lang="en-US"/>
        </a:p>
      </dgm:t>
    </dgm:pt>
    <dgm:pt modelId="{2C175615-9004-44DB-81CC-BC2236F4202B}">
      <dgm:prSet phldrT="[Text]"/>
      <dgm:spPr/>
      <dgm:t>
        <a:bodyPr/>
        <a:lstStyle/>
        <a:p>
          <a:r>
            <a:rPr lang="en-US" dirty="0" smtClean="0"/>
            <a:t>World Events &amp; Media</a:t>
          </a:r>
        </a:p>
      </dgm:t>
    </dgm:pt>
    <dgm:pt modelId="{2FAC1BDA-E3D8-4244-A6A2-BCDC49EA0C3D}" type="parTrans" cxnId="{EA0A3534-9980-4355-86E0-61F32A37B47F}">
      <dgm:prSet/>
      <dgm:spPr/>
      <dgm:t>
        <a:bodyPr/>
        <a:lstStyle/>
        <a:p>
          <a:endParaRPr lang="en-US"/>
        </a:p>
      </dgm:t>
    </dgm:pt>
    <dgm:pt modelId="{2AA029D5-B42A-4615-8701-6C2F4BE444BB}" type="sibTrans" cxnId="{EA0A3534-9980-4355-86E0-61F32A37B47F}">
      <dgm:prSet/>
      <dgm:spPr/>
      <dgm:t>
        <a:bodyPr/>
        <a:lstStyle/>
        <a:p>
          <a:endParaRPr lang="en-US"/>
        </a:p>
      </dgm:t>
    </dgm:pt>
    <dgm:pt modelId="{254C686E-3581-4C8C-BFDB-287F8554BDE7}">
      <dgm:prSet phldrT="[Text]"/>
      <dgm:spPr/>
      <dgm:t>
        <a:bodyPr/>
        <a:lstStyle/>
        <a:p>
          <a:r>
            <a:rPr lang="en-US" dirty="0" smtClean="0"/>
            <a:t>Constant negative reporting</a:t>
          </a:r>
        </a:p>
      </dgm:t>
    </dgm:pt>
    <dgm:pt modelId="{96EA4067-3989-4F8B-93B6-1742179037DE}" type="parTrans" cxnId="{92487568-79EE-439F-B148-D735B7AC84D8}">
      <dgm:prSet/>
      <dgm:spPr/>
      <dgm:t>
        <a:bodyPr/>
        <a:lstStyle/>
        <a:p>
          <a:endParaRPr lang="en-US"/>
        </a:p>
      </dgm:t>
    </dgm:pt>
    <dgm:pt modelId="{3FED6674-3369-4CBC-868B-3110EE1D380D}" type="sibTrans" cxnId="{92487568-79EE-439F-B148-D735B7AC84D8}">
      <dgm:prSet/>
      <dgm:spPr/>
      <dgm:t>
        <a:bodyPr/>
        <a:lstStyle/>
        <a:p>
          <a:endParaRPr lang="en-US"/>
        </a:p>
      </dgm:t>
    </dgm:pt>
    <dgm:pt modelId="{79E950CD-FD4C-4D5B-85CA-A8FADF70A10A}">
      <dgm:prSet phldrT="[Text]"/>
      <dgm:spPr/>
      <dgm:t>
        <a:bodyPr/>
        <a:lstStyle/>
        <a:p>
          <a:r>
            <a:rPr lang="en-US" dirty="0" smtClean="0"/>
            <a:t>Catastrophic weather or accidents</a:t>
          </a:r>
        </a:p>
      </dgm:t>
    </dgm:pt>
    <dgm:pt modelId="{B4B46382-8A6B-49FB-BC38-F23E3CD4B55F}" type="parTrans" cxnId="{1061D98C-1558-4C26-808F-03D2DBA44635}">
      <dgm:prSet/>
      <dgm:spPr/>
      <dgm:t>
        <a:bodyPr/>
        <a:lstStyle/>
        <a:p>
          <a:endParaRPr lang="en-US"/>
        </a:p>
      </dgm:t>
    </dgm:pt>
    <dgm:pt modelId="{396000FF-D566-45B1-9918-8349271302CC}" type="sibTrans" cxnId="{1061D98C-1558-4C26-808F-03D2DBA44635}">
      <dgm:prSet/>
      <dgm:spPr/>
      <dgm:t>
        <a:bodyPr/>
        <a:lstStyle/>
        <a:p>
          <a:endParaRPr lang="en-US"/>
        </a:p>
      </dgm:t>
    </dgm:pt>
    <dgm:pt modelId="{3E281FE7-72D7-4138-98F4-01B39BF1D163}" type="pres">
      <dgm:prSet presAssocID="{3A7DDBA5-5D2E-47A2-8A16-368F2CCFBE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30ED76-51E9-43D4-9F59-8AFCF54BE299}" type="pres">
      <dgm:prSet presAssocID="{9490CF13-8E37-43C0-A6F3-71DE5FFEBFD2}" presName="linNode" presStyleCnt="0"/>
      <dgm:spPr/>
    </dgm:pt>
    <dgm:pt modelId="{6EDB2673-F505-4781-93CF-1FC55765F923}" type="pres">
      <dgm:prSet presAssocID="{9490CF13-8E37-43C0-A6F3-71DE5FFEBFD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92714B-7A38-4A53-A15F-A95DEC623FEF}" type="pres">
      <dgm:prSet presAssocID="{9490CF13-8E37-43C0-A6F3-71DE5FFEBFD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2A7B97-1079-4A83-B9AB-9B4396DABB6B}" type="pres">
      <dgm:prSet presAssocID="{23C52DE0-366F-48E1-8A26-881EAD87AE49}" presName="sp" presStyleCnt="0"/>
      <dgm:spPr/>
    </dgm:pt>
    <dgm:pt modelId="{B5DF9BFD-4435-4C57-9EE4-D76C49AE724B}" type="pres">
      <dgm:prSet presAssocID="{D67D08C9-24BD-4852-B365-0A9A161EAF1C}" presName="linNode" presStyleCnt="0"/>
      <dgm:spPr/>
    </dgm:pt>
    <dgm:pt modelId="{6242784E-71DA-41A3-B44D-870F267BC228}" type="pres">
      <dgm:prSet presAssocID="{D67D08C9-24BD-4852-B365-0A9A161EAF1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5F7068-076A-4BA3-B8C6-ED311442B795}" type="pres">
      <dgm:prSet presAssocID="{D67D08C9-24BD-4852-B365-0A9A161EAF1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21A61F-6B63-4FF3-8EC2-3F3FDE79B6A1}" type="pres">
      <dgm:prSet presAssocID="{1B341AB0-4CDC-4402-B935-C1BDBAA45066}" presName="sp" presStyleCnt="0"/>
      <dgm:spPr/>
    </dgm:pt>
    <dgm:pt modelId="{D7EB3EDD-5178-46DC-82B6-5EB77F340ACF}" type="pres">
      <dgm:prSet presAssocID="{2C175615-9004-44DB-81CC-BC2236F4202B}" presName="linNode" presStyleCnt="0"/>
      <dgm:spPr/>
    </dgm:pt>
    <dgm:pt modelId="{05DE5BFA-F80B-494A-864D-E7B5C01D92A5}" type="pres">
      <dgm:prSet presAssocID="{2C175615-9004-44DB-81CC-BC2236F4202B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68314-26CD-4505-A2EB-65297B790413}" type="pres">
      <dgm:prSet presAssocID="{2C175615-9004-44DB-81CC-BC2236F4202B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541DDE-5899-4A16-B2C8-BE864EFAF604}" srcId="{D67D08C9-24BD-4852-B365-0A9A161EAF1C}" destId="{87AEEFF4-E2C7-4328-81DA-EBAD3C7C0614}" srcOrd="2" destOrd="0" parTransId="{18B572E6-0577-4858-9073-A69592FD646E}" sibTransId="{821EFDF0-56B0-4A5B-AEF3-7B99F4371E0F}"/>
    <dgm:cxn modelId="{AC6137F2-F166-4B31-9055-974967A07135}" type="presOf" srcId="{87AEEFF4-E2C7-4328-81DA-EBAD3C7C0614}" destId="{E35F7068-076A-4BA3-B8C6-ED311442B795}" srcOrd="0" destOrd="2" presId="urn:microsoft.com/office/officeart/2005/8/layout/vList5"/>
    <dgm:cxn modelId="{EA0A3534-9980-4355-86E0-61F32A37B47F}" srcId="{3A7DDBA5-5D2E-47A2-8A16-368F2CCFBE00}" destId="{2C175615-9004-44DB-81CC-BC2236F4202B}" srcOrd="2" destOrd="0" parTransId="{2FAC1BDA-E3D8-4244-A6A2-BCDC49EA0C3D}" sibTransId="{2AA029D5-B42A-4615-8701-6C2F4BE444BB}"/>
    <dgm:cxn modelId="{1061D98C-1558-4C26-808F-03D2DBA44635}" srcId="{2C175615-9004-44DB-81CC-BC2236F4202B}" destId="{79E950CD-FD4C-4D5B-85CA-A8FADF70A10A}" srcOrd="1" destOrd="0" parTransId="{B4B46382-8A6B-49FB-BC38-F23E3CD4B55F}" sibTransId="{396000FF-D566-45B1-9918-8349271302CC}"/>
    <dgm:cxn modelId="{F6200081-B8D8-43F1-86F1-9290EEA903FD}" srcId="{9490CF13-8E37-43C0-A6F3-71DE5FFEBFD2}" destId="{C1AA445C-37BA-41CC-874A-19D9C4427090}" srcOrd="0" destOrd="0" parTransId="{141051ED-45C3-4ADA-A7C7-E4D23C0AC1E3}" sibTransId="{8BE2A137-24EE-4392-9E52-D06D90A26863}"/>
    <dgm:cxn modelId="{48928101-2B81-4643-8293-659F0227CF9D}" type="presOf" srcId="{F42D26F9-7A92-40E9-948F-9FAACAE3973E}" destId="{E35F7068-076A-4BA3-B8C6-ED311442B795}" srcOrd="0" destOrd="1" presId="urn:microsoft.com/office/officeart/2005/8/layout/vList5"/>
    <dgm:cxn modelId="{3E4D1670-ADF9-406C-99C9-D32F81F4AF23}" type="presOf" srcId="{3A7DDBA5-5D2E-47A2-8A16-368F2CCFBE00}" destId="{3E281FE7-72D7-4138-98F4-01B39BF1D163}" srcOrd="0" destOrd="0" presId="urn:microsoft.com/office/officeart/2005/8/layout/vList5"/>
    <dgm:cxn modelId="{4FB72C54-FF36-4074-8B01-4E85AEEBDE04}" type="presOf" srcId="{E263B20D-4D46-486F-B7BC-0EB3BE5FA7BA}" destId="{7792714B-7A38-4A53-A15F-A95DEC623FEF}" srcOrd="0" destOrd="1" presId="urn:microsoft.com/office/officeart/2005/8/layout/vList5"/>
    <dgm:cxn modelId="{0B1F3CDF-0D33-47CE-9AEA-63DE991B430D}" type="presOf" srcId="{2C175615-9004-44DB-81CC-BC2236F4202B}" destId="{05DE5BFA-F80B-494A-864D-E7B5C01D92A5}" srcOrd="0" destOrd="0" presId="urn:microsoft.com/office/officeart/2005/8/layout/vList5"/>
    <dgm:cxn modelId="{34BED88F-9456-46ED-8B63-80C8951B9561}" srcId="{9490CF13-8E37-43C0-A6F3-71DE5FFEBFD2}" destId="{AA8F6C4F-9C96-458F-9613-BEA0877F0A3A}" srcOrd="2" destOrd="0" parTransId="{10A32E46-39B4-4451-9FA1-E64C38D65956}" sibTransId="{776D3295-DE41-4DC0-A023-8CA7F511D6C1}"/>
    <dgm:cxn modelId="{8F35BCA0-D2D1-495F-8CF8-2C4AF2295510}" type="presOf" srcId="{D67D08C9-24BD-4852-B365-0A9A161EAF1C}" destId="{6242784E-71DA-41A3-B44D-870F267BC228}" srcOrd="0" destOrd="0" presId="urn:microsoft.com/office/officeart/2005/8/layout/vList5"/>
    <dgm:cxn modelId="{18B4947D-36D3-4D1E-971B-703184C3163B}" type="presOf" srcId="{AA8F6C4F-9C96-458F-9613-BEA0877F0A3A}" destId="{7792714B-7A38-4A53-A15F-A95DEC623FEF}" srcOrd="0" destOrd="2" presId="urn:microsoft.com/office/officeart/2005/8/layout/vList5"/>
    <dgm:cxn modelId="{A4FDC2BA-7708-4537-8372-09AE6B543CD1}" srcId="{3A7DDBA5-5D2E-47A2-8A16-368F2CCFBE00}" destId="{D67D08C9-24BD-4852-B365-0A9A161EAF1C}" srcOrd="1" destOrd="0" parTransId="{D3D0685C-4CDA-4738-A95A-2FC8122BFADA}" sibTransId="{1B341AB0-4CDC-4402-B935-C1BDBAA45066}"/>
    <dgm:cxn modelId="{5DAA2519-594C-46D8-A63E-C014622C8771}" type="presOf" srcId="{254C686E-3581-4C8C-BFDB-287F8554BDE7}" destId="{3A868314-26CD-4505-A2EB-65297B790413}" srcOrd="0" destOrd="0" presId="urn:microsoft.com/office/officeart/2005/8/layout/vList5"/>
    <dgm:cxn modelId="{137C698C-BC27-4081-8FA0-B455192B6CAE}" type="presOf" srcId="{9490CF13-8E37-43C0-A6F3-71DE5FFEBFD2}" destId="{6EDB2673-F505-4781-93CF-1FC55765F923}" srcOrd="0" destOrd="0" presId="urn:microsoft.com/office/officeart/2005/8/layout/vList5"/>
    <dgm:cxn modelId="{461ADB88-CBCE-4ED7-832C-AE6A28AA644E}" srcId="{D67D08C9-24BD-4852-B365-0A9A161EAF1C}" destId="{1C0E0FAA-A27E-471D-B2C5-F26EAC9E8968}" srcOrd="0" destOrd="0" parTransId="{D8D2D748-7FCB-4533-B5E8-EDAE2D92E8F1}" sibTransId="{5E542F6C-3842-4168-8842-4BBB97CD5B3A}"/>
    <dgm:cxn modelId="{92487568-79EE-439F-B148-D735B7AC84D8}" srcId="{2C175615-9004-44DB-81CC-BC2236F4202B}" destId="{254C686E-3581-4C8C-BFDB-287F8554BDE7}" srcOrd="0" destOrd="0" parTransId="{96EA4067-3989-4F8B-93B6-1742179037DE}" sibTransId="{3FED6674-3369-4CBC-868B-3110EE1D380D}"/>
    <dgm:cxn modelId="{B5DDC2A1-8D9F-4B64-977F-7D668B628BD9}" type="presOf" srcId="{C1AA445C-37BA-41CC-874A-19D9C4427090}" destId="{7792714B-7A38-4A53-A15F-A95DEC623FEF}" srcOrd="0" destOrd="0" presId="urn:microsoft.com/office/officeart/2005/8/layout/vList5"/>
    <dgm:cxn modelId="{44C7FAEC-4D3B-4EAF-9F57-0307EE40B4B3}" type="presOf" srcId="{1C0E0FAA-A27E-471D-B2C5-F26EAC9E8968}" destId="{E35F7068-076A-4BA3-B8C6-ED311442B795}" srcOrd="0" destOrd="0" presId="urn:microsoft.com/office/officeart/2005/8/layout/vList5"/>
    <dgm:cxn modelId="{0FA53069-8FFC-4C72-BC49-645A0663D913}" srcId="{D67D08C9-24BD-4852-B365-0A9A161EAF1C}" destId="{F42D26F9-7A92-40E9-948F-9FAACAE3973E}" srcOrd="1" destOrd="0" parTransId="{C3D0FE0D-C8FD-422E-937F-DE424D0AB0E3}" sibTransId="{FB444FFF-9375-4872-9D8E-6D7C208D103A}"/>
    <dgm:cxn modelId="{725BA2DC-9344-43E1-BA29-272BCDA1566F}" type="presOf" srcId="{79E950CD-FD4C-4D5B-85CA-A8FADF70A10A}" destId="{3A868314-26CD-4505-A2EB-65297B790413}" srcOrd="0" destOrd="1" presId="urn:microsoft.com/office/officeart/2005/8/layout/vList5"/>
    <dgm:cxn modelId="{F753A8A9-CF58-48A6-AED6-8622ED1E05A5}" srcId="{9490CF13-8E37-43C0-A6F3-71DE5FFEBFD2}" destId="{E263B20D-4D46-486F-B7BC-0EB3BE5FA7BA}" srcOrd="1" destOrd="0" parTransId="{C5659D45-A174-41A8-9E76-674B4FCFF1F6}" sibTransId="{95213BB3-3CE8-4134-9BCE-454AAF2C45BD}"/>
    <dgm:cxn modelId="{F1FBA65B-8848-4700-9C25-1D8823ABD916}" srcId="{3A7DDBA5-5D2E-47A2-8A16-368F2CCFBE00}" destId="{9490CF13-8E37-43C0-A6F3-71DE5FFEBFD2}" srcOrd="0" destOrd="0" parTransId="{16401473-6CD9-468F-8AC5-3D95C80D89D6}" sibTransId="{23C52DE0-366F-48E1-8A26-881EAD87AE49}"/>
    <dgm:cxn modelId="{6F30A524-A5CA-4BC6-B888-C3E153EDCD65}" type="presParOf" srcId="{3E281FE7-72D7-4138-98F4-01B39BF1D163}" destId="{3630ED76-51E9-43D4-9F59-8AFCF54BE299}" srcOrd="0" destOrd="0" presId="urn:microsoft.com/office/officeart/2005/8/layout/vList5"/>
    <dgm:cxn modelId="{17F4A177-6E10-4B79-9A31-A1BA0D153659}" type="presParOf" srcId="{3630ED76-51E9-43D4-9F59-8AFCF54BE299}" destId="{6EDB2673-F505-4781-93CF-1FC55765F923}" srcOrd="0" destOrd="0" presId="urn:microsoft.com/office/officeart/2005/8/layout/vList5"/>
    <dgm:cxn modelId="{B1C4CA04-9BB8-4A27-B0F1-A31EAFCEF7A9}" type="presParOf" srcId="{3630ED76-51E9-43D4-9F59-8AFCF54BE299}" destId="{7792714B-7A38-4A53-A15F-A95DEC623FEF}" srcOrd="1" destOrd="0" presId="urn:microsoft.com/office/officeart/2005/8/layout/vList5"/>
    <dgm:cxn modelId="{E2634363-370E-41B3-90C2-E5E2793A9CF5}" type="presParOf" srcId="{3E281FE7-72D7-4138-98F4-01B39BF1D163}" destId="{262A7B97-1079-4A83-B9AB-9B4396DABB6B}" srcOrd="1" destOrd="0" presId="urn:microsoft.com/office/officeart/2005/8/layout/vList5"/>
    <dgm:cxn modelId="{57974462-518A-407C-94DF-34B914CB8A48}" type="presParOf" srcId="{3E281FE7-72D7-4138-98F4-01B39BF1D163}" destId="{B5DF9BFD-4435-4C57-9EE4-D76C49AE724B}" srcOrd="2" destOrd="0" presId="urn:microsoft.com/office/officeart/2005/8/layout/vList5"/>
    <dgm:cxn modelId="{49528A56-9029-4387-B184-BF85D5428017}" type="presParOf" srcId="{B5DF9BFD-4435-4C57-9EE4-D76C49AE724B}" destId="{6242784E-71DA-41A3-B44D-870F267BC228}" srcOrd="0" destOrd="0" presId="urn:microsoft.com/office/officeart/2005/8/layout/vList5"/>
    <dgm:cxn modelId="{52D4B9D9-604C-461A-86C9-829F7C9E6388}" type="presParOf" srcId="{B5DF9BFD-4435-4C57-9EE4-D76C49AE724B}" destId="{E35F7068-076A-4BA3-B8C6-ED311442B795}" srcOrd="1" destOrd="0" presId="urn:microsoft.com/office/officeart/2005/8/layout/vList5"/>
    <dgm:cxn modelId="{E53A2DDF-A4B1-4823-8ECA-870E5EDB6D90}" type="presParOf" srcId="{3E281FE7-72D7-4138-98F4-01B39BF1D163}" destId="{9521A61F-6B63-4FF3-8EC2-3F3FDE79B6A1}" srcOrd="3" destOrd="0" presId="urn:microsoft.com/office/officeart/2005/8/layout/vList5"/>
    <dgm:cxn modelId="{F9F054CB-B4E0-4CB6-9361-2BAC4049BF9B}" type="presParOf" srcId="{3E281FE7-72D7-4138-98F4-01B39BF1D163}" destId="{D7EB3EDD-5178-46DC-82B6-5EB77F340ACF}" srcOrd="4" destOrd="0" presId="urn:microsoft.com/office/officeart/2005/8/layout/vList5"/>
    <dgm:cxn modelId="{7ED11784-3E49-4261-A760-D8A9F88AD468}" type="presParOf" srcId="{D7EB3EDD-5178-46DC-82B6-5EB77F340ACF}" destId="{05DE5BFA-F80B-494A-864D-E7B5C01D92A5}" srcOrd="0" destOrd="0" presId="urn:microsoft.com/office/officeart/2005/8/layout/vList5"/>
    <dgm:cxn modelId="{3E237648-C336-4272-93F0-97F8EA2D756C}" type="presParOf" srcId="{D7EB3EDD-5178-46DC-82B6-5EB77F340ACF}" destId="{3A868314-26CD-4505-A2EB-65297B7904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7DDBA5-5D2E-47A2-8A16-368F2CCFBE00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490CF13-8E37-43C0-A6F3-71DE5FFEBFD2}">
      <dgm:prSet phldrT="[Text]" custT="1"/>
      <dgm:spPr/>
      <dgm:t>
        <a:bodyPr/>
        <a:lstStyle/>
        <a:p>
          <a:r>
            <a:rPr lang="en-US" sz="5400" dirty="0" smtClean="0"/>
            <a:t>Ultimately, a bad attitude comes from YOU</a:t>
          </a:r>
          <a:endParaRPr lang="en-US" sz="5400" dirty="0"/>
        </a:p>
      </dgm:t>
    </dgm:pt>
    <dgm:pt modelId="{23C52DE0-366F-48E1-8A26-881EAD87AE49}" type="sibTrans" cxnId="{F1FBA65B-8848-4700-9C25-1D8823ABD916}">
      <dgm:prSet/>
      <dgm:spPr/>
      <dgm:t>
        <a:bodyPr/>
        <a:lstStyle/>
        <a:p>
          <a:endParaRPr lang="en-US"/>
        </a:p>
      </dgm:t>
    </dgm:pt>
    <dgm:pt modelId="{16401473-6CD9-468F-8AC5-3D95C80D89D6}" type="parTrans" cxnId="{F1FBA65B-8848-4700-9C25-1D8823ABD916}">
      <dgm:prSet/>
      <dgm:spPr/>
      <dgm:t>
        <a:bodyPr/>
        <a:lstStyle/>
        <a:p>
          <a:endParaRPr lang="en-US"/>
        </a:p>
      </dgm:t>
    </dgm:pt>
    <dgm:pt modelId="{3E281FE7-72D7-4138-98F4-01B39BF1D163}" type="pres">
      <dgm:prSet presAssocID="{3A7DDBA5-5D2E-47A2-8A16-368F2CCFBE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630ED76-51E9-43D4-9F59-8AFCF54BE299}" type="pres">
      <dgm:prSet presAssocID="{9490CF13-8E37-43C0-A6F3-71DE5FFEBFD2}" presName="linNode" presStyleCnt="0"/>
      <dgm:spPr/>
    </dgm:pt>
    <dgm:pt modelId="{6EDB2673-F505-4781-93CF-1FC55765F923}" type="pres">
      <dgm:prSet presAssocID="{9490CF13-8E37-43C0-A6F3-71DE5FFEBFD2}" presName="parentText" presStyleLbl="node1" presStyleIdx="0" presStyleCnt="1" custScaleX="175737" custScaleY="908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A59ADB-DEFF-4572-A1E6-DD55C7578955}" type="presOf" srcId="{3A7DDBA5-5D2E-47A2-8A16-368F2CCFBE00}" destId="{3E281FE7-72D7-4138-98F4-01B39BF1D163}" srcOrd="0" destOrd="0" presId="urn:microsoft.com/office/officeart/2005/8/layout/vList5"/>
    <dgm:cxn modelId="{F1FBA65B-8848-4700-9C25-1D8823ABD916}" srcId="{3A7DDBA5-5D2E-47A2-8A16-368F2CCFBE00}" destId="{9490CF13-8E37-43C0-A6F3-71DE5FFEBFD2}" srcOrd="0" destOrd="0" parTransId="{16401473-6CD9-468F-8AC5-3D95C80D89D6}" sibTransId="{23C52DE0-366F-48E1-8A26-881EAD87AE49}"/>
    <dgm:cxn modelId="{90754B71-B981-4E35-A1B6-8DB92652A8C3}" type="presOf" srcId="{9490CF13-8E37-43C0-A6F3-71DE5FFEBFD2}" destId="{6EDB2673-F505-4781-93CF-1FC55765F923}" srcOrd="0" destOrd="0" presId="urn:microsoft.com/office/officeart/2005/8/layout/vList5"/>
    <dgm:cxn modelId="{671AB90F-82A8-40B2-A38C-08B42D12E0A2}" type="presParOf" srcId="{3E281FE7-72D7-4138-98F4-01B39BF1D163}" destId="{3630ED76-51E9-43D4-9F59-8AFCF54BE299}" srcOrd="0" destOrd="0" presId="urn:microsoft.com/office/officeart/2005/8/layout/vList5"/>
    <dgm:cxn modelId="{0199C61D-13FA-4715-AA52-ECB675290D49}" type="presParOf" srcId="{3630ED76-51E9-43D4-9F59-8AFCF54BE299}" destId="{6EDB2673-F505-4781-93CF-1FC55765F923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136699F-4B30-45DD-94B5-1DB377C6F364}" type="doc">
      <dgm:prSet loTypeId="urn:microsoft.com/office/officeart/2005/8/layout/vList3#3" loCatId="list" qsTypeId="urn:microsoft.com/office/officeart/2005/8/quickstyle/simple1" qsCatId="simple" csTypeId="urn:microsoft.com/office/officeart/2005/8/colors/accent3_4" csCatId="accent3" phldr="1"/>
      <dgm:spPr/>
    </dgm:pt>
    <dgm:pt modelId="{F6B7ED91-1E04-4418-8D27-67974E68EC03}">
      <dgm:prSet phldrT="[Text]"/>
      <dgm:spPr/>
      <dgm:t>
        <a:bodyPr/>
        <a:lstStyle/>
        <a:p>
          <a:r>
            <a:rPr lang="en-US" dirty="0" smtClean="0"/>
            <a:t>Selflessness</a:t>
          </a:r>
          <a:endParaRPr lang="en-US" dirty="0"/>
        </a:p>
      </dgm:t>
    </dgm:pt>
    <dgm:pt modelId="{5B3BF9F1-A7A7-42AE-BE1E-12ECF9EA4BA1}" type="parTrans" cxnId="{C2D0ECAB-941F-4DB0-A575-A3FE6B0E181C}">
      <dgm:prSet/>
      <dgm:spPr/>
      <dgm:t>
        <a:bodyPr/>
        <a:lstStyle/>
        <a:p>
          <a:endParaRPr lang="en-US"/>
        </a:p>
      </dgm:t>
    </dgm:pt>
    <dgm:pt modelId="{726C96A3-C1A2-45CC-9E4E-EBEBBFF46131}" type="sibTrans" cxnId="{C2D0ECAB-941F-4DB0-A575-A3FE6B0E181C}">
      <dgm:prSet/>
      <dgm:spPr/>
      <dgm:t>
        <a:bodyPr/>
        <a:lstStyle/>
        <a:p>
          <a:endParaRPr lang="en-US"/>
        </a:p>
      </dgm:t>
    </dgm:pt>
    <dgm:pt modelId="{70CD717C-9D02-4300-81F4-00AB949A0AC0}">
      <dgm:prSet phldrT="[Text]"/>
      <dgm:spPr/>
      <dgm:t>
        <a:bodyPr/>
        <a:lstStyle/>
        <a:p>
          <a:r>
            <a:rPr lang="en-US" dirty="0" smtClean="0"/>
            <a:t>Compassion</a:t>
          </a:r>
          <a:endParaRPr lang="en-US" dirty="0"/>
        </a:p>
      </dgm:t>
    </dgm:pt>
    <dgm:pt modelId="{28C3091D-E306-4B69-8421-90DB103567FF}" type="parTrans" cxnId="{B198F211-664C-44E9-B1A0-3A04A6E28BAF}">
      <dgm:prSet/>
      <dgm:spPr/>
      <dgm:t>
        <a:bodyPr/>
        <a:lstStyle/>
        <a:p>
          <a:endParaRPr lang="en-US"/>
        </a:p>
      </dgm:t>
    </dgm:pt>
    <dgm:pt modelId="{FC17BCD5-4AC4-4112-9305-646B0F052F9B}" type="sibTrans" cxnId="{B198F211-664C-44E9-B1A0-3A04A6E28BAF}">
      <dgm:prSet/>
      <dgm:spPr/>
      <dgm:t>
        <a:bodyPr/>
        <a:lstStyle/>
        <a:p>
          <a:endParaRPr lang="en-US"/>
        </a:p>
      </dgm:t>
    </dgm:pt>
    <dgm:pt modelId="{AE1E9C6C-FEF7-44F2-B497-40280E842EAE}">
      <dgm:prSet phldrT="[Text]"/>
      <dgm:spPr/>
      <dgm:t>
        <a:bodyPr/>
        <a:lstStyle/>
        <a:p>
          <a:r>
            <a:rPr lang="en-US" dirty="0" smtClean="0"/>
            <a:t>Empathy</a:t>
          </a:r>
          <a:endParaRPr lang="en-US" dirty="0"/>
        </a:p>
      </dgm:t>
    </dgm:pt>
    <dgm:pt modelId="{509FB962-31D9-4D8E-BF84-C3ACDECF08F4}" type="parTrans" cxnId="{4F02F892-F894-4F77-AE82-CD837494194F}">
      <dgm:prSet/>
      <dgm:spPr/>
      <dgm:t>
        <a:bodyPr/>
        <a:lstStyle/>
        <a:p>
          <a:endParaRPr lang="en-US"/>
        </a:p>
      </dgm:t>
    </dgm:pt>
    <dgm:pt modelId="{96FF160B-2BF2-4EE7-94CE-FE49EAE7B8A3}" type="sibTrans" cxnId="{4F02F892-F894-4F77-AE82-CD837494194F}">
      <dgm:prSet/>
      <dgm:spPr/>
      <dgm:t>
        <a:bodyPr/>
        <a:lstStyle/>
        <a:p>
          <a:endParaRPr lang="en-US"/>
        </a:p>
      </dgm:t>
    </dgm:pt>
    <dgm:pt modelId="{2813DEE6-48A3-417D-9B37-D408671FF41A}">
      <dgm:prSet phldrT="[Text]"/>
      <dgm:spPr/>
      <dgm:t>
        <a:bodyPr/>
        <a:lstStyle/>
        <a:p>
          <a:r>
            <a:rPr lang="en-US" dirty="0" smtClean="0"/>
            <a:t>Positivity</a:t>
          </a:r>
          <a:endParaRPr lang="en-US" dirty="0"/>
        </a:p>
      </dgm:t>
    </dgm:pt>
    <dgm:pt modelId="{6A78D3D6-B0A5-41B5-8365-EFDD57FDD70A}" type="parTrans" cxnId="{C6EB81F5-DA37-4A45-BA9B-A270DA5F50F3}">
      <dgm:prSet/>
      <dgm:spPr/>
      <dgm:t>
        <a:bodyPr/>
        <a:lstStyle/>
        <a:p>
          <a:endParaRPr lang="en-US"/>
        </a:p>
      </dgm:t>
    </dgm:pt>
    <dgm:pt modelId="{3CD88470-32CE-4420-8F11-CC3D995ECF3C}" type="sibTrans" cxnId="{C6EB81F5-DA37-4A45-BA9B-A270DA5F50F3}">
      <dgm:prSet/>
      <dgm:spPr/>
      <dgm:t>
        <a:bodyPr/>
        <a:lstStyle/>
        <a:p>
          <a:endParaRPr lang="en-US"/>
        </a:p>
      </dgm:t>
    </dgm:pt>
    <dgm:pt modelId="{107B21D9-8D12-4777-8D52-D6A0A4D6E649}">
      <dgm:prSet phldrT="[Text]"/>
      <dgm:spPr/>
      <dgm:t>
        <a:bodyPr/>
        <a:lstStyle/>
        <a:p>
          <a:r>
            <a:rPr lang="en-US" dirty="0" smtClean="0"/>
            <a:t>Patience</a:t>
          </a:r>
          <a:endParaRPr lang="en-US" dirty="0"/>
        </a:p>
      </dgm:t>
    </dgm:pt>
    <dgm:pt modelId="{40492E16-7B62-4A90-89F0-17F058894261}" type="parTrans" cxnId="{06DC3A48-136B-4130-88BB-2BFED1825690}">
      <dgm:prSet/>
      <dgm:spPr/>
      <dgm:t>
        <a:bodyPr/>
        <a:lstStyle/>
        <a:p>
          <a:endParaRPr lang="en-US"/>
        </a:p>
      </dgm:t>
    </dgm:pt>
    <dgm:pt modelId="{D20E0E71-8660-4467-9D31-7304D5241C21}" type="sibTrans" cxnId="{06DC3A48-136B-4130-88BB-2BFED1825690}">
      <dgm:prSet/>
      <dgm:spPr/>
      <dgm:t>
        <a:bodyPr/>
        <a:lstStyle/>
        <a:p>
          <a:endParaRPr lang="en-US"/>
        </a:p>
      </dgm:t>
    </dgm:pt>
    <dgm:pt modelId="{50069D2D-ABC7-4004-B27D-C66C99A67235}">
      <dgm:prSet phldrT="[Text]"/>
      <dgm:spPr/>
      <dgm:t>
        <a:bodyPr/>
        <a:lstStyle/>
        <a:p>
          <a:r>
            <a:rPr lang="en-US" dirty="0" smtClean="0"/>
            <a:t>Cooperation</a:t>
          </a:r>
          <a:endParaRPr lang="en-US" dirty="0"/>
        </a:p>
      </dgm:t>
    </dgm:pt>
    <dgm:pt modelId="{F488161B-2A2C-4CD1-8D7F-7FD312FD17B5}" type="parTrans" cxnId="{BF7AAD1E-EF17-4EFC-9EE5-A82C93C709C9}">
      <dgm:prSet/>
      <dgm:spPr/>
      <dgm:t>
        <a:bodyPr/>
        <a:lstStyle/>
        <a:p>
          <a:endParaRPr lang="en-US"/>
        </a:p>
      </dgm:t>
    </dgm:pt>
    <dgm:pt modelId="{43F443A8-66FE-40B2-83AD-035D7D669A05}" type="sibTrans" cxnId="{BF7AAD1E-EF17-4EFC-9EE5-A82C93C709C9}">
      <dgm:prSet/>
      <dgm:spPr/>
      <dgm:t>
        <a:bodyPr/>
        <a:lstStyle/>
        <a:p>
          <a:endParaRPr lang="en-US"/>
        </a:p>
      </dgm:t>
    </dgm:pt>
    <dgm:pt modelId="{B3916F6C-B3B7-459E-B939-6CA47336A4E9}" type="pres">
      <dgm:prSet presAssocID="{7136699F-4B30-45DD-94B5-1DB377C6F364}" presName="linearFlow" presStyleCnt="0">
        <dgm:presLayoutVars>
          <dgm:dir/>
          <dgm:resizeHandles val="exact"/>
        </dgm:presLayoutVars>
      </dgm:prSet>
      <dgm:spPr/>
    </dgm:pt>
    <dgm:pt modelId="{BC914E38-10BC-4F65-BA1A-78E4D9FEF0D6}" type="pres">
      <dgm:prSet presAssocID="{F6B7ED91-1E04-4418-8D27-67974E68EC03}" presName="composite" presStyleCnt="0"/>
      <dgm:spPr/>
    </dgm:pt>
    <dgm:pt modelId="{E11E507B-2593-4614-9918-781E0863D66E}" type="pres">
      <dgm:prSet presAssocID="{F6B7ED91-1E04-4418-8D27-67974E68EC03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9A6BA1B-08BF-4CED-BAE3-13BE48EB9192}" type="pres">
      <dgm:prSet presAssocID="{F6B7ED91-1E04-4418-8D27-67974E68EC03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6C495C-8888-4B44-8784-4DB56D261583}" type="pres">
      <dgm:prSet presAssocID="{726C96A3-C1A2-45CC-9E4E-EBEBBFF46131}" presName="spacing" presStyleCnt="0"/>
      <dgm:spPr/>
    </dgm:pt>
    <dgm:pt modelId="{8DC35D33-E659-498B-92B2-7886776693E4}" type="pres">
      <dgm:prSet presAssocID="{70CD717C-9D02-4300-81F4-00AB949A0AC0}" presName="composite" presStyleCnt="0"/>
      <dgm:spPr/>
    </dgm:pt>
    <dgm:pt modelId="{9B0206DB-620D-4389-AB85-4C7E9F13F874}" type="pres">
      <dgm:prSet presAssocID="{70CD717C-9D02-4300-81F4-00AB949A0AC0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E606044-AA67-4637-9E15-572354438014}" type="pres">
      <dgm:prSet presAssocID="{70CD717C-9D02-4300-81F4-00AB949A0AC0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E94611-C700-4B19-9B48-1EDE507D37F7}" type="pres">
      <dgm:prSet presAssocID="{FC17BCD5-4AC4-4112-9305-646B0F052F9B}" presName="spacing" presStyleCnt="0"/>
      <dgm:spPr/>
    </dgm:pt>
    <dgm:pt modelId="{1E1AEE6C-F2D8-4204-8E93-1339CCF77657}" type="pres">
      <dgm:prSet presAssocID="{AE1E9C6C-FEF7-44F2-B497-40280E842EAE}" presName="composite" presStyleCnt="0"/>
      <dgm:spPr/>
    </dgm:pt>
    <dgm:pt modelId="{045AF3FD-44FA-429A-AC13-70EE572FB7F0}" type="pres">
      <dgm:prSet presAssocID="{AE1E9C6C-FEF7-44F2-B497-40280E842EAE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0690B105-2076-4B33-9E27-B0C01152FCAE}" type="pres">
      <dgm:prSet presAssocID="{AE1E9C6C-FEF7-44F2-B497-40280E842EAE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779AEB-3306-41E7-961F-34389A7B8185}" type="pres">
      <dgm:prSet presAssocID="{96FF160B-2BF2-4EE7-94CE-FE49EAE7B8A3}" presName="spacing" presStyleCnt="0"/>
      <dgm:spPr/>
    </dgm:pt>
    <dgm:pt modelId="{4C21191E-29BD-4287-8E9F-A0F252691F93}" type="pres">
      <dgm:prSet presAssocID="{2813DEE6-48A3-417D-9B37-D408671FF41A}" presName="composite" presStyleCnt="0"/>
      <dgm:spPr/>
    </dgm:pt>
    <dgm:pt modelId="{12B9407C-2B54-456D-8B33-1ED4D9958017}" type="pres">
      <dgm:prSet presAssocID="{2813DEE6-48A3-417D-9B37-D408671FF41A}" presName="imgShp" presStyleLbl="fgImgPlace1" presStyleIdx="3" presStyleCnt="6" custLinFactNeighborX="-497" custLinFactNeighborY="-24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3742C80-7C77-4DA8-AD90-61040933AA28}" type="pres">
      <dgm:prSet presAssocID="{2813DEE6-48A3-417D-9B37-D408671FF41A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4A0748-FDA6-4F90-BFE5-83BC9BCA131A}" type="pres">
      <dgm:prSet presAssocID="{3CD88470-32CE-4420-8F11-CC3D995ECF3C}" presName="spacing" presStyleCnt="0"/>
      <dgm:spPr/>
    </dgm:pt>
    <dgm:pt modelId="{1C03753C-4AC8-46E4-B2F4-05D7D79BFDD5}" type="pres">
      <dgm:prSet presAssocID="{107B21D9-8D12-4777-8D52-D6A0A4D6E649}" presName="composite" presStyleCnt="0"/>
      <dgm:spPr/>
    </dgm:pt>
    <dgm:pt modelId="{5B4A3939-C9E1-409F-9A84-08055050B3D3}" type="pres">
      <dgm:prSet presAssocID="{107B21D9-8D12-4777-8D52-D6A0A4D6E649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DEC34124-5995-45BB-941E-872E10B489DC}" type="pres">
      <dgm:prSet presAssocID="{107B21D9-8D12-4777-8D52-D6A0A4D6E649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E5E1B6-01F6-4E39-86C8-DC5BDAEC7108}" type="pres">
      <dgm:prSet presAssocID="{D20E0E71-8660-4467-9D31-7304D5241C21}" presName="spacing" presStyleCnt="0"/>
      <dgm:spPr/>
    </dgm:pt>
    <dgm:pt modelId="{E44EBC42-0E90-4931-A3B7-5FCCC76F4865}" type="pres">
      <dgm:prSet presAssocID="{50069D2D-ABC7-4004-B27D-C66C99A67235}" presName="composite" presStyleCnt="0"/>
      <dgm:spPr/>
    </dgm:pt>
    <dgm:pt modelId="{73C3EF16-AE8C-45E5-827E-B4DA433B47B5}" type="pres">
      <dgm:prSet presAssocID="{50069D2D-ABC7-4004-B27D-C66C99A67235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FABAA46-D1DB-4FB5-B7FA-1B5669D7B4A5}" type="pres">
      <dgm:prSet presAssocID="{50069D2D-ABC7-4004-B27D-C66C99A67235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A9E5E4-9117-4690-A56D-FE90417F0510}" type="presOf" srcId="{50069D2D-ABC7-4004-B27D-C66C99A67235}" destId="{1FABAA46-D1DB-4FB5-B7FA-1B5669D7B4A5}" srcOrd="0" destOrd="0" presId="urn:microsoft.com/office/officeart/2005/8/layout/vList3#3"/>
    <dgm:cxn modelId="{C2D0ECAB-941F-4DB0-A575-A3FE6B0E181C}" srcId="{7136699F-4B30-45DD-94B5-1DB377C6F364}" destId="{F6B7ED91-1E04-4418-8D27-67974E68EC03}" srcOrd="0" destOrd="0" parTransId="{5B3BF9F1-A7A7-42AE-BE1E-12ECF9EA4BA1}" sibTransId="{726C96A3-C1A2-45CC-9E4E-EBEBBFF46131}"/>
    <dgm:cxn modelId="{06DC3A48-136B-4130-88BB-2BFED1825690}" srcId="{7136699F-4B30-45DD-94B5-1DB377C6F364}" destId="{107B21D9-8D12-4777-8D52-D6A0A4D6E649}" srcOrd="4" destOrd="0" parTransId="{40492E16-7B62-4A90-89F0-17F058894261}" sibTransId="{D20E0E71-8660-4467-9D31-7304D5241C21}"/>
    <dgm:cxn modelId="{4F02F892-F894-4F77-AE82-CD837494194F}" srcId="{7136699F-4B30-45DD-94B5-1DB377C6F364}" destId="{AE1E9C6C-FEF7-44F2-B497-40280E842EAE}" srcOrd="2" destOrd="0" parTransId="{509FB962-31D9-4D8E-BF84-C3ACDECF08F4}" sibTransId="{96FF160B-2BF2-4EE7-94CE-FE49EAE7B8A3}"/>
    <dgm:cxn modelId="{B198F211-664C-44E9-B1A0-3A04A6E28BAF}" srcId="{7136699F-4B30-45DD-94B5-1DB377C6F364}" destId="{70CD717C-9D02-4300-81F4-00AB949A0AC0}" srcOrd="1" destOrd="0" parTransId="{28C3091D-E306-4B69-8421-90DB103567FF}" sibTransId="{FC17BCD5-4AC4-4112-9305-646B0F052F9B}"/>
    <dgm:cxn modelId="{75C7F658-9AF6-45BB-BB53-84B824D41D77}" type="presOf" srcId="{2813DEE6-48A3-417D-9B37-D408671FF41A}" destId="{93742C80-7C77-4DA8-AD90-61040933AA28}" srcOrd="0" destOrd="0" presId="urn:microsoft.com/office/officeart/2005/8/layout/vList3#3"/>
    <dgm:cxn modelId="{4AB889BF-5DBC-4590-B5F4-04FB8B9FC6CA}" type="presOf" srcId="{7136699F-4B30-45DD-94B5-1DB377C6F364}" destId="{B3916F6C-B3B7-459E-B939-6CA47336A4E9}" srcOrd="0" destOrd="0" presId="urn:microsoft.com/office/officeart/2005/8/layout/vList3#3"/>
    <dgm:cxn modelId="{BF7AAD1E-EF17-4EFC-9EE5-A82C93C709C9}" srcId="{7136699F-4B30-45DD-94B5-1DB377C6F364}" destId="{50069D2D-ABC7-4004-B27D-C66C99A67235}" srcOrd="5" destOrd="0" parTransId="{F488161B-2A2C-4CD1-8D7F-7FD312FD17B5}" sibTransId="{43F443A8-66FE-40B2-83AD-035D7D669A05}"/>
    <dgm:cxn modelId="{84BE0BDB-F33E-45DB-BAC7-E16EB181C778}" type="presOf" srcId="{AE1E9C6C-FEF7-44F2-B497-40280E842EAE}" destId="{0690B105-2076-4B33-9E27-B0C01152FCAE}" srcOrd="0" destOrd="0" presId="urn:microsoft.com/office/officeart/2005/8/layout/vList3#3"/>
    <dgm:cxn modelId="{C6EB81F5-DA37-4A45-BA9B-A270DA5F50F3}" srcId="{7136699F-4B30-45DD-94B5-1DB377C6F364}" destId="{2813DEE6-48A3-417D-9B37-D408671FF41A}" srcOrd="3" destOrd="0" parTransId="{6A78D3D6-B0A5-41B5-8365-EFDD57FDD70A}" sibTransId="{3CD88470-32CE-4420-8F11-CC3D995ECF3C}"/>
    <dgm:cxn modelId="{81342950-B91E-4B01-BC74-65DBA9C6965F}" type="presOf" srcId="{107B21D9-8D12-4777-8D52-D6A0A4D6E649}" destId="{DEC34124-5995-45BB-941E-872E10B489DC}" srcOrd="0" destOrd="0" presId="urn:microsoft.com/office/officeart/2005/8/layout/vList3#3"/>
    <dgm:cxn modelId="{3C61EC27-EC50-494C-9B33-10C09F4E9E46}" type="presOf" srcId="{F6B7ED91-1E04-4418-8D27-67974E68EC03}" destId="{59A6BA1B-08BF-4CED-BAE3-13BE48EB9192}" srcOrd="0" destOrd="0" presId="urn:microsoft.com/office/officeart/2005/8/layout/vList3#3"/>
    <dgm:cxn modelId="{43E5A474-FF22-4AD4-9C20-59C3DFFAD205}" type="presOf" srcId="{70CD717C-9D02-4300-81F4-00AB949A0AC0}" destId="{BE606044-AA67-4637-9E15-572354438014}" srcOrd="0" destOrd="0" presId="urn:microsoft.com/office/officeart/2005/8/layout/vList3#3"/>
    <dgm:cxn modelId="{805DCFF4-391C-4CAE-8557-19F45A27BDEA}" type="presParOf" srcId="{B3916F6C-B3B7-459E-B939-6CA47336A4E9}" destId="{BC914E38-10BC-4F65-BA1A-78E4D9FEF0D6}" srcOrd="0" destOrd="0" presId="urn:microsoft.com/office/officeart/2005/8/layout/vList3#3"/>
    <dgm:cxn modelId="{C336B1D8-E1F5-49D2-9CB3-D5E1F348B656}" type="presParOf" srcId="{BC914E38-10BC-4F65-BA1A-78E4D9FEF0D6}" destId="{E11E507B-2593-4614-9918-781E0863D66E}" srcOrd="0" destOrd="0" presId="urn:microsoft.com/office/officeart/2005/8/layout/vList3#3"/>
    <dgm:cxn modelId="{12E145EF-E190-4D4D-8077-4F641E7C00C0}" type="presParOf" srcId="{BC914E38-10BC-4F65-BA1A-78E4D9FEF0D6}" destId="{59A6BA1B-08BF-4CED-BAE3-13BE48EB9192}" srcOrd="1" destOrd="0" presId="urn:microsoft.com/office/officeart/2005/8/layout/vList3#3"/>
    <dgm:cxn modelId="{CBDF2733-816A-41C8-8B03-3BDFEADDA771}" type="presParOf" srcId="{B3916F6C-B3B7-459E-B939-6CA47336A4E9}" destId="{276C495C-8888-4B44-8784-4DB56D261583}" srcOrd="1" destOrd="0" presId="urn:microsoft.com/office/officeart/2005/8/layout/vList3#3"/>
    <dgm:cxn modelId="{976BB3EF-D642-42D2-B214-0F34807DECB2}" type="presParOf" srcId="{B3916F6C-B3B7-459E-B939-6CA47336A4E9}" destId="{8DC35D33-E659-498B-92B2-7886776693E4}" srcOrd="2" destOrd="0" presId="urn:microsoft.com/office/officeart/2005/8/layout/vList3#3"/>
    <dgm:cxn modelId="{1C149BC6-61BF-4793-89B6-FD66F6845359}" type="presParOf" srcId="{8DC35D33-E659-498B-92B2-7886776693E4}" destId="{9B0206DB-620D-4389-AB85-4C7E9F13F874}" srcOrd="0" destOrd="0" presId="urn:microsoft.com/office/officeart/2005/8/layout/vList3#3"/>
    <dgm:cxn modelId="{50C56477-9138-4D8D-8A64-FB636E67FADE}" type="presParOf" srcId="{8DC35D33-E659-498B-92B2-7886776693E4}" destId="{BE606044-AA67-4637-9E15-572354438014}" srcOrd="1" destOrd="0" presId="urn:microsoft.com/office/officeart/2005/8/layout/vList3#3"/>
    <dgm:cxn modelId="{BFA4BC84-F9B0-4899-BF96-873D947482A6}" type="presParOf" srcId="{B3916F6C-B3B7-459E-B939-6CA47336A4E9}" destId="{50E94611-C700-4B19-9B48-1EDE507D37F7}" srcOrd="3" destOrd="0" presId="urn:microsoft.com/office/officeart/2005/8/layout/vList3#3"/>
    <dgm:cxn modelId="{F6D38079-7625-4D7D-9F78-0FA21F43A42F}" type="presParOf" srcId="{B3916F6C-B3B7-459E-B939-6CA47336A4E9}" destId="{1E1AEE6C-F2D8-4204-8E93-1339CCF77657}" srcOrd="4" destOrd="0" presId="urn:microsoft.com/office/officeart/2005/8/layout/vList3#3"/>
    <dgm:cxn modelId="{B041E80F-24DE-4F4A-8B0B-2A7EF92FA23B}" type="presParOf" srcId="{1E1AEE6C-F2D8-4204-8E93-1339CCF77657}" destId="{045AF3FD-44FA-429A-AC13-70EE572FB7F0}" srcOrd="0" destOrd="0" presId="urn:microsoft.com/office/officeart/2005/8/layout/vList3#3"/>
    <dgm:cxn modelId="{21CF4525-0A21-48FA-BAB8-7AC254A3E038}" type="presParOf" srcId="{1E1AEE6C-F2D8-4204-8E93-1339CCF77657}" destId="{0690B105-2076-4B33-9E27-B0C01152FCAE}" srcOrd="1" destOrd="0" presId="urn:microsoft.com/office/officeart/2005/8/layout/vList3#3"/>
    <dgm:cxn modelId="{01F6E14D-DFD3-495A-B2DD-3AC84771CF11}" type="presParOf" srcId="{B3916F6C-B3B7-459E-B939-6CA47336A4E9}" destId="{34779AEB-3306-41E7-961F-34389A7B8185}" srcOrd="5" destOrd="0" presId="urn:microsoft.com/office/officeart/2005/8/layout/vList3#3"/>
    <dgm:cxn modelId="{256D97B0-284E-4C7B-ABAB-23C35C912F9B}" type="presParOf" srcId="{B3916F6C-B3B7-459E-B939-6CA47336A4E9}" destId="{4C21191E-29BD-4287-8E9F-A0F252691F93}" srcOrd="6" destOrd="0" presId="urn:microsoft.com/office/officeart/2005/8/layout/vList3#3"/>
    <dgm:cxn modelId="{821C187D-D31B-4237-A359-EB119A3AEF1C}" type="presParOf" srcId="{4C21191E-29BD-4287-8E9F-A0F252691F93}" destId="{12B9407C-2B54-456D-8B33-1ED4D9958017}" srcOrd="0" destOrd="0" presId="urn:microsoft.com/office/officeart/2005/8/layout/vList3#3"/>
    <dgm:cxn modelId="{DE7A7300-8B28-4C7A-8FA2-058161148A3B}" type="presParOf" srcId="{4C21191E-29BD-4287-8E9F-A0F252691F93}" destId="{93742C80-7C77-4DA8-AD90-61040933AA28}" srcOrd="1" destOrd="0" presId="urn:microsoft.com/office/officeart/2005/8/layout/vList3#3"/>
    <dgm:cxn modelId="{F0A83618-0B56-435F-B324-5AAF482DACF3}" type="presParOf" srcId="{B3916F6C-B3B7-459E-B939-6CA47336A4E9}" destId="{BB4A0748-FDA6-4F90-BFE5-83BC9BCA131A}" srcOrd="7" destOrd="0" presId="urn:microsoft.com/office/officeart/2005/8/layout/vList3#3"/>
    <dgm:cxn modelId="{80F29DE1-F057-4E3F-952E-9CE34AE66DB5}" type="presParOf" srcId="{B3916F6C-B3B7-459E-B939-6CA47336A4E9}" destId="{1C03753C-4AC8-46E4-B2F4-05D7D79BFDD5}" srcOrd="8" destOrd="0" presId="urn:microsoft.com/office/officeart/2005/8/layout/vList3#3"/>
    <dgm:cxn modelId="{DF5765FB-9395-4AC8-8429-0BDDC80E2A80}" type="presParOf" srcId="{1C03753C-4AC8-46E4-B2F4-05D7D79BFDD5}" destId="{5B4A3939-C9E1-409F-9A84-08055050B3D3}" srcOrd="0" destOrd="0" presId="urn:microsoft.com/office/officeart/2005/8/layout/vList3#3"/>
    <dgm:cxn modelId="{39B0AF08-9B95-48A0-8585-9632B2A5A26D}" type="presParOf" srcId="{1C03753C-4AC8-46E4-B2F4-05D7D79BFDD5}" destId="{DEC34124-5995-45BB-941E-872E10B489DC}" srcOrd="1" destOrd="0" presId="urn:microsoft.com/office/officeart/2005/8/layout/vList3#3"/>
    <dgm:cxn modelId="{C8F9B8C6-0F49-4802-A93E-5593F073B2D2}" type="presParOf" srcId="{B3916F6C-B3B7-459E-B939-6CA47336A4E9}" destId="{34E5E1B6-01F6-4E39-86C8-DC5BDAEC7108}" srcOrd="9" destOrd="0" presId="urn:microsoft.com/office/officeart/2005/8/layout/vList3#3"/>
    <dgm:cxn modelId="{9DBD8414-500F-4C99-8F15-4CCDFDB001CB}" type="presParOf" srcId="{B3916F6C-B3B7-459E-B939-6CA47336A4E9}" destId="{E44EBC42-0E90-4931-A3B7-5FCCC76F4865}" srcOrd="10" destOrd="0" presId="urn:microsoft.com/office/officeart/2005/8/layout/vList3#3"/>
    <dgm:cxn modelId="{B621DB04-D1C4-4569-82C9-B1830B82E6D0}" type="presParOf" srcId="{E44EBC42-0E90-4931-A3B7-5FCCC76F4865}" destId="{73C3EF16-AE8C-45E5-827E-B4DA433B47B5}" srcOrd="0" destOrd="0" presId="urn:microsoft.com/office/officeart/2005/8/layout/vList3#3"/>
    <dgm:cxn modelId="{C5E2A0FA-5250-44A1-89BD-F31CBA1BE435}" type="presParOf" srcId="{E44EBC42-0E90-4931-A3B7-5FCCC76F4865}" destId="{1FABAA46-D1DB-4FB5-B7FA-1B5669D7B4A5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59B2D2-D3BB-4177-9EF0-C8794590E7E3}" type="doc">
      <dgm:prSet loTypeId="urn:microsoft.com/office/officeart/2005/8/layout/vList3#4" loCatId="list" qsTypeId="urn:microsoft.com/office/officeart/2005/8/quickstyle/simple1" qsCatId="simple" csTypeId="urn:microsoft.com/office/officeart/2005/8/colors/accent3_4" csCatId="accent3" phldr="1"/>
      <dgm:spPr/>
    </dgm:pt>
    <dgm:pt modelId="{7464C8C2-8C83-40AD-8EC4-177801A772D5}">
      <dgm:prSet phldrT="[Text]"/>
      <dgm:spPr/>
      <dgm:t>
        <a:bodyPr/>
        <a:lstStyle/>
        <a:p>
          <a:r>
            <a:rPr lang="en-US" dirty="0" smtClean="0"/>
            <a:t>Optimism</a:t>
          </a:r>
          <a:endParaRPr lang="en-US" dirty="0"/>
        </a:p>
      </dgm:t>
    </dgm:pt>
    <dgm:pt modelId="{5CC5A3BA-4660-435C-BD5F-60993DBBD05B}" type="parTrans" cxnId="{3AABC6B8-6347-4948-BBD1-08B586E10842}">
      <dgm:prSet/>
      <dgm:spPr/>
      <dgm:t>
        <a:bodyPr/>
        <a:lstStyle/>
        <a:p>
          <a:endParaRPr lang="en-US"/>
        </a:p>
      </dgm:t>
    </dgm:pt>
    <dgm:pt modelId="{4621C312-D717-4315-9BEF-23F304C1855B}" type="sibTrans" cxnId="{3AABC6B8-6347-4948-BBD1-08B586E10842}">
      <dgm:prSet/>
      <dgm:spPr/>
      <dgm:t>
        <a:bodyPr/>
        <a:lstStyle/>
        <a:p>
          <a:endParaRPr lang="en-US"/>
        </a:p>
      </dgm:t>
    </dgm:pt>
    <dgm:pt modelId="{9F5EE4B9-5A55-4F23-9271-1505E487DF55}">
      <dgm:prSet phldrT="[Text]"/>
      <dgm:spPr/>
      <dgm:t>
        <a:bodyPr/>
        <a:lstStyle/>
        <a:p>
          <a:r>
            <a:rPr lang="en-US" dirty="0" smtClean="0"/>
            <a:t>Resiliency</a:t>
          </a:r>
          <a:endParaRPr lang="en-US" dirty="0"/>
        </a:p>
      </dgm:t>
    </dgm:pt>
    <dgm:pt modelId="{1E4F4C51-CF6D-40E7-9A9F-F5182E5E18FA}" type="parTrans" cxnId="{21945322-EC46-4174-BBF9-67A03008B8CB}">
      <dgm:prSet/>
      <dgm:spPr/>
      <dgm:t>
        <a:bodyPr/>
        <a:lstStyle/>
        <a:p>
          <a:endParaRPr lang="en-US"/>
        </a:p>
      </dgm:t>
    </dgm:pt>
    <dgm:pt modelId="{7F7261FC-600C-4790-9FFA-D974616BF516}" type="sibTrans" cxnId="{21945322-EC46-4174-BBF9-67A03008B8CB}">
      <dgm:prSet/>
      <dgm:spPr/>
      <dgm:t>
        <a:bodyPr/>
        <a:lstStyle/>
        <a:p>
          <a:endParaRPr lang="en-US"/>
        </a:p>
      </dgm:t>
    </dgm:pt>
    <dgm:pt modelId="{5F6787A6-5587-47A1-B859-CBF0B70A4247}">
      <dgm:prSet phldrT="[Text]"/>
      <dgm:spPr/>
      <dgm:t>
        <a:bodyPr/>
        <a:lstStyle/>
        <a:p>
          <a:r>
            <a:rPr lang="en-US" dirty="0" smtClean="0"/>
            <a:t>Confidence</a:t>
          </a:r>
          <a:endParaRPr lang="en-US" dirty="0"/>
        </a:p>
      </dgm:t>
    </dgm:pt>
    <dgm:pt modelId="{95C0F789-8E8D-4F6E-BDD7-142D687EA347}" type="parTrans" cxnId="{54B1D458-18D9-4B82-8A92-B1F8682EF625}">
      <dgm:prSet/>
      <dgm:spPr/>
      <dgm:t>
        <a:bodyPr/>
        <a:lstStyle/>
        <a:p>
          <a:endParaRPr lang="en-US"/>
        </a:p>
      </dgm:t>
    </dgm:pt>
    <dgm:pt modelId="{C04A9492-9D83-443F-8D4C-EEA65C363483}" type="sibTrans" cxnId="{54B1D458-18D9-4B82-8A92-B1F8682EF625}">
      <dgm:prSet/>
      <dgm:spPr/>
      <dgm:t>
        <a:bodyPr/>
        <a:lstStyle/>
        <a:p>
          <a:endParaRPr lang="en-US"/>
        </a:p>
      </dgm:t>
    </dgm:pt>
    <dgm:pt modelId="{46951DFD-2DA0-4A13-A630-D7C90FC13839}">
      <dgm:prSet phldrT="[Text]"/>
      <dgm:spPr/>
      <dgm:t>
        <a:bodyPr/>
        <a:lstStyle/>
        <a:p>
          <a:r>
            <a:rPr lang="en-US" dirty="0" smtClean="0"/>
            <a:t>Hope</a:t>
          </a:r>
          <a:endParaRPr lang="en-US" dirty="0"/>
        </a:p>
      </dgm:t>
    </dgm:pt>
    <dgm:pt modelId="{CD3096C5-2CAC-4D5C-9D7F-2BBCA0623E51}" type="parTrans" cxnId="{BD80E97C-3B1C-480A-8219-B4CC59DE09F0}">
      <dgm:prSet/>
      <dgm:spPr/>
      <dgm:t>
        <a:bodyPr/>
        <a:lstStyle/>
        <a:p>
          <a:endParaRPr lang="en-US"/>
        </a:p>
      </dgm:t>
    </dgm:pt>
    <dgm:pt modelId="{12EDFE7C-A3FB-4AF1-97E6-A609CF0FAFD3}" type="sibTrans" cxnId="{BD80E97C-3B1C-480A-8219-B4CC59DE09F0}">
      <dgm:prSet/>
      <dgm:spPr/>
      <dgm:t>
        <a:bodyPr/>
        <a:lstStyle/>
        <a:p>
          <a:endParaRPr lang="en-US"/>
        </a:p>
      </dgm:t>
    </dgm:pt>
    <dgm:pt modelId="{27706236-847E-4665-9346-067F5E7D9169}">
      <dgm:prSet phldrT="[Text]"/>
      <dgm:spPr/>
      <dgm:t>
        <a:bodyPr/>
        <a:lstStyle/>
        <a:p>
          <a:r>
            <a:rPr lang="en-US" dirty="0" smtClean="0"/>
            <a:t>Calmness</a:t>
          </a:r>
          <a:endParaRPr lang="en-US" dirty="0"/>
        </a:p>
      </dgm:t>
    </dgm:pt>
    <dgm:pt modelId="{3D0B4ED7-98BD-4CD3-9FDE-CE64CCFA9359}" type="parTrans" cxnId="{72765FDB-CF2A-4978-9436-465A79372C36}">
      <dgm:prSet/>
      <dgm:spPr/>
      <dgm:t>
        <a:bodyPr/>
        <a:lstStyle/>
        <a:p>
          <a:endParaRPr lang="en-US"/>
        </a:p>
      </dgm:t>
    </dgm:pt>
    <dgm:pt modelId="{99B67A75-D2A8-4008-81F7-BF761B55001D}" type="sibTrans" cxnId="{72765FDB-CF2A-4978-9436-465A79372C36}">
      <dgm:prSet/>
      <dgm:spPr/>
      <dgm:t>
        <a:bodyPr/>
        <a:lstStyle/>
        <a:p>
          <a:endParaRPr lang="en-US"/>
        </a:p>
      </dgm:t>
    </dgm:pt>
    <dgm:pt modelId="{AFB454E2-7F8C-4482-AB06-8BB5E67F1030}">
      <dgm:prSet phldrT="[Text]"/>
      <dgm:spPr/>
      <dgm:t>
        <a:bodyPr/>
        <a:lstStyle/>
        <a:p>
          <a:r>
            <a:rPr lang="en-US" dirty="0" smtClean="0"/>
            <a:t>Encouraging</a:t>
          </a:r>
          <a:endParaRPr lang="en-US" dirty="0"/>
        </a:p>
      </dgm:t>
    </dgm:pt>
    <dgm:pt modelId="{17372FCC-AFA1-4F0B-8A67-6511729E411D}" type="parTrans" cxnId="{F6617BF2-7534-475E-8FBC-297CE07DEEB8}">
      <dgm:prSet/>
      <dgm:spPr/>
      <dgm:t>
        <a:bodyPr/>
        <a:lstStyle/>
        <a:p>
          <a:endParaRPr lang="en-US"/>
        </a:p>
      </dgm:t>
    </dgm:pt>
    <dgm:pt modelId="{AC239A54-263E-42B4-AC8B-5B6B20CB89A5}" type="sibTrans" cxnId="{F6617BF2-7534-475E-8FBC-297CE07DEEB8}">
      <dgm:prSet/>
      <dgm:spPr/>
      <dgm:t>
        <a:bodyPr/>
        <a:lstStyle/>
        <a:p>
          <a:endParaRPr lang="en-US"/>
        </a:p>
      </dgm:t>
    </dgm:pt>
    <dgm:pt modelId="{F45AA277-E0B9-4584-9DB5-6634AD379C4A}" type="pres">
      <dgm:prSet presAssocID="{4459B2D2-D3BB-4177-9EF0-C8794590E7E3}" presName="linearFlow" presStyleCnt="0">
        <dgm:presLayoutVars>
          <dgm:dir/>
          <dgm:resizeHandles val="exact"/>
        </dgm:presLayoutVars>
      </dgm:prSet>
      <dgm:spPr/>
    </dgm:pt>
    <dgm:pt modelId="{B93A161F-F16E-4C9E-A132-5F154CBF7950}" type="pres">
      <dgm:prSet presAssocID="{AFB454E2-7F8C-4482-AB06-8BB5E67F1030}" presName="composite" presStyleCnt="0"/>
      <dgm:spPr/>
    </dgm:pt>
    <dgm:pt modelId="{893FBD3C-05B1-4059-A072-813806A14BB2}" type="pres">
      <dgm:prSet presAssocID="{AFB454E2-7F8C-4482-AB06-8BB5E67F1030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994442F-101B-4951-B553-8F0B3DF70F6D}" type="pres">
      <dgm:prSet presAssocID="{AFB454E2-7F8C-4482-AB06-8BB5E67F1030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50E6DA-6B6F-4CB8-9CF0-3886D6F6412A}" type="pres">
      <dgm:prSet presAssocID="{AC239A54-263E-42B4-AC8B-5B6B20CB89A5}" presName="spacing" presStyleCnt="0"/>
      <dgm:spPr/>
    </dgm:pt>
    <dgm:pt modelId="{F9008B5D-CFD4-4743-BC1C-9178F9A91071}" type="pres">
      <dgm:prSet presAssocID="{7464C8C2-8C83-40AD-8EC4-177801A772D5}" presName="composite" presStyleCnt="0"/>
      <dgm:spPr/>
    </dgm:pt>
    <dgm:pt modelId="{A17CDCB2-414F-424B-836B-6F88AADF91E9}" type="pres">
      <dgm:prSet presAssocID="{7464C8C2-8C83-40AD-8EC4-177801A772D5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772605F-BEA3-4BBB-8BC4-9120E124BA5A}" type="pres">
      <dgm:prSet presAssocID="{7464C8C2-8C83-40AD-8EC4-177801A772D5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30C33-97A4-4830-9A05-4BCF67ACF775}" type="pres">
      <dgm:prSet presAssocID="{4621C312-D717-4315-9BEF-23F304C1855B}" presName="spacing" presStyleCnt="0"/>
      <dgm:spPr/>
    </dgm:pt>
    <dgm:pt modelId="{E781B625-B819-4703-B2E6-5738623BCA63}" type="pres">
      <dgm:prSet presAssocID="{9F5EE4B9-5A55-4F23-9271-1505E487DF55}" presName="composite" presStyleCnt="0"/>
      <dgm:spPr/>
    </dgm:pt>
    <dgm:pt modelId="{0D2BC71C-04C5-4509-B8FC-02A84884C3B9}" type="pres">
      <dgm:prSet presAssocID="{9F5EE4B9-5A55-4F23-9271-1505E487DF55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6C4F70B-62C7-46EA-9FFE-11CC29B4F8BF}" type="pres">
      <dgm:prSet presAssocID="{9F5EE4B9-5A55-4F23-9271-1505E487DF55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070B7B-4BE8-44A9-81E1-A81BB93757AB}" type="pres">
      <dgm:prSet presAssocID="{7F7261FC-600C-4790-9FFA-D974616BF516}" presName="spacing" presStyleCnt="0"/>
      <dgm:spPr/>
    </dgm:pt>
    <dgm:pt modelId="{5A9FFCAE-3931-4AA5-BA05-915F7F2E475D}" type="pres">
      <dgm:prSet presAssocID="{5F6787A6-5587-47A1-B859-CBF0B70A4247}" presName="composite" presStyleCnt="0"/>
      <dgm:spPr/>
    </dgm:pt>
    <dgm:pt modelId="{1D06F753-5CA3-475D-9DB0-5AED4329DA9D}" type="pres">
      <dgm:prSet presAssocID="{5F6787A6-5587-47A1-B859-CBF0B70A4247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76DDEC5C-952D-4E86-A63E-E8A08A6BF9A6}" type="pres">
      <dgm:prSet presAssocID="{5F6787A6-5587-47A1-B859-CBF0B70A4247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E931C-44F6-41B2-987B-D507912FFB40}" type="pres">
      <dgm:prSet presAssocID="{C04A9492-9D83-443F-8D4C-EEA65C363483}" presName="spacing" presStyleCnt="0"/>
      <dgm:spPr/>
    </dgm:pt>
    <dgm:pt modelId="{7475BB40-E7C3-4F16-9BAB-D323159800D2}" type="pres">
      <dgm:prSet presAssocID="{46951DFD-2DA0-4A13-A630-D7C90FC13839}" presName="composite" presStyleCnt="0"/>
      <dgm:spPr/>
    </dgm:pt>
    <dgm:pt modelId="{54DCE173-0CF7-454D-A0C5-A9B8448C452B}" type="pres">
      <dgm:prSet presAssocID="{46951DFD-2DA0-4A13-A630-D7C90FC13839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C765866-70AB-4E77-A129-3158C41C8F82}" type="pres">
      <dgm:prSet presAssocID="{46951DFD-2DA0-4A13-A630-D7C90FC13839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535A9-5031-4951-8084-A2B5905A6115}" type="pres">
      <dgm:prSet presAssocID="{12EDFE7C-A3FB-4AF1-97E6-A609CF0FAFD3}" presName="spacing" presStyleCnt="0"/>
      <dgm:spPr/>
    </dgm:pt>
    <dgm:pt modelId="{1900D94D-E7C5-4968-9593-DB295B403422}" type="pres">
      <dgm:prSet presAssocID="{27706236-847E-4665-9346-067F5E7D9169}" presName="composite" presStyleCnt="0"/>
      <dgm:spPr/>
    </dgm:pt>
    <dgm:pt modelId="{26EB903F-C008-4F42-8AB9-B2ED090A6A53}" type="pres">
      <dgm:prSet presAssocID="{27706236-847E-4665-9346-067F5E7D9169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1110A82D-57E4-40E1-94E8-B80B06EC7DA2}" type="pres">
      <dgm:prSet presAssocID="{27706236-847E-4665-9346-067F5E7D9169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B1D458-18D9-4B82-8A92-B1F8682EF625}" srcId="{4459B2D2-D3BB-4177-9EF0-C8794590E7E3}" destId="{5F6787A6-5587-47A1-B859-CBF0B70A4247}" srcOrd="3" destOrd="0" parTransId="{95C0F789-8E8D-4F6E-BDD7-142D687EA347}" sibTransId="{C04A9492-9D83-443F-8D4C-EEA65C363483}"/>
    <dgm:cxn modelId="{F6617BF2-7534-475E-8FBC-297CE07DEEB8}" srcId="{4459B2D2-D3BB-4177-9EF0-C8794590E7E3}" destId="{AFB454E2-7F8C-4482-AB06-8BB5E67F1030}" srcOrd="0" destOrd="0" parTransId="{17372FCC-AFA1-4F0B-8A67-6511729E411D}" sibTransId="{AC239A54-263E-42B4-AC8B-5B6B20CB89A5}"/>
    <dgm:cxn modelId="{515BEB74-0500-481A-B7D2-2A35E56EFCF6}" type="presOf" srcId="{5F6787A6-5587-47A1-B859-CBF0B70A4247}" destId="{76DDEC5C-952D-4E86-A63E-E8A08A6BF9A6}" srcOrd="0" destOrd="0" presId="urn:microsoft.com/office/officeart/2005/8/layout/vList3#4"/>
    <dgm:cxn modelId="{3AABC6B8-6347-4948-BBD1-08B586E10842}" srcId="{4459B2D2-D3BB-4177-9EF0-C8794590E7E3}" destId="{7464C8C2-8C83-40AD-8EC4-177801A772D5}" srcOrd="1" destOrd="0" parTransId="{5CC5A3BA-4660-435C-BD5F-60993DBBD05B}" sibTransId="{4621C312-D717-4315-9BEF-23F304C1855B}"/>
    <dgm:cxn modelId="{72765FDB-CF2A-4978-9436-465A79372C36}" srcId="{4459B2D2-D3BB-4177-9EF0-C8794590E7E3}" destId="{27706236-847E-4665-9346-067F5E7D9169}" srcOrd="5" destOrd="0" parTransId="{3D0B4ED7-98BD-4CD3-9FDE-CE64CCFA9359}" sibTransId="{99B67A75-D2A8-4008-81F7-BF761B55001D}"/>
    <dgm:cxn modelId="{B3EEC954-3114-4552-9950-2535BBC7FF7D}" type="presOf" srcId="{27706236-847E-4665-9346-067F5E7D9169}" destId="{1110A82D-57E4-40E1-94E8-B80B06EC7DA2}" srcOrd="0" destOrd="0" presId="urn:microsoft.com/office/officeart/2005/8/layout/vList3#4"/>
    <dgm:cxn modelId="{21945322-EC46-4174-BBF9-67A03008B8CB}" srcId="{4459B2D2-D3BB-4177-9EF0-C8794590E7E3}" destId="{9F5EE4B9-5A55-4F23-9271-1505E487DF55}" srcOrd="2" destOrd="0" parTransId="{1E4F4C51-CF6D-40E7-9A9F-F5182E5E18FA}" sibTransId="{7F7261FC-600C-4790-9FFA-D974616BF516}"/>
    <dgm:cxn modelId="{D8A0C42A-4345-4937-9226-F6AB19487B3C}" type="presOf" srcId="{4459B2D2-D3BB-4177-9EF0-C8794590E7E3}" destId="{F45AA277-E0B9-4584-9DB5-6634AD379C4A}" srcOrd="0" destOrd="0" presId="urn:microsoft.com/office/officeart/2005/8/layout/vList3#4"/>
    <dgm:cxn modelId="{8CE09AD4-3954-40E2-8D78-4C1EC9D21F71}" type="presOf" srcId="{7464C8C2-8C83-40AD-8EC4-177801A772D5}" destId="{8772605F-BEA3-4BBB-8BC4-9120E124BA5A}" srcOrd="0" destOrd="0" presId="urn:microsoft.com/office/officeart/2005/8/layout/vList3#4"/>
    <dgm:cxn modelId="{7EAF2543-A793-46D3-83F8-6AB711C326A5}" type="presOf" srcId="{9F5EE4B9-5A55-4F23-9271-1505E487DF55}" destId="{56C4F70B-62C7-46EA-9FFE-11CC29B4F8BF}" srcOrd="0" destOrd="0" presId="urn:microsoft.com/office/officeart/2005/8/layout/vList3#4"/>
    <dgm:cxn modelId="{30D9EE17-66BA-466C-94E9-626236CD35E7}" type="presOf" srcId="{AFB454E2-7F8C-4482-AB06-8BB5E67F1030}" destId="{E994442F-101B-4951-B553-8F0B3DF70F6D}" srcOrd="0" destOrd="0" presId="urn:microsoft.com/office/officeart/2005/8/layout/vList3#4"/>
    <dgm:cxn modelId="{BD80E97C-3B1C-480A-8219-B4CC59DE09F0}" srcId="{4459B2D2-D3BB-4177-9EF0-C8794590E7E3}" destId="{46951DFD-2DA0-4A13-A630-D7C90FC13839}" srcOrd="4" destOrd="0" parTransId="{CD3096C5-2CAC-4D5C-9D7F-2BBCA0623E51}" sibTransId="{12EDFE7C-A3FB-4AF1-97E6-A609CF0FAFD3}"/>
    <dgm:cxn modelId="{FB912750-2CF7-480F-BF3E-ED396CFFDC2D}" type="presOf" srcId="{46951DFD-2DA0-4A13-A630-D7C90FC13839}" destId="{8C765866-70AB-4E77-A129-3158C41C8F82}" srcOrd="0" destOrd="0" presId="urn:microsoft.com/office/officeart/2005/8/layout/vList3#4"/>
    <dgm:cxn modelId="{D82CB6FB-5119-499B-B050-FB1C5E8A4B13}" type="presParOf" srcId="{F45AA277-E0B9-4584-9DB5-6634AD379C4A}" destId="{B93A161F-F16E-4C9E-A132-5F154CBF7950}" srcOrd="0" destOrd="0" presId="urn:microsoft.com/office/officeart/2005/8/layout/vList3#4"/>
    <dgm:cxn modelId="{8A57461F-C0FA-4CF6-B318-77837C602454}" type="presParOf" srcId="{B93A161F-F16E-4C9E-A132-5F154CBF7950}" destId="{893FBD3C-05B1-4059-A072-813806A14BB2}" srcOrd="0" destOrd="0" presId="urn:microsoft.com/office/officeart/2005/8/layout/vList3#4"/>
    <dgm:cxn modelId="{10A881BD-B30D-4A8C-BC95-FCA9F9F91998}" type="presParOf" srcId="{B93A161F-F16E-4C9E-A132-5F154CBF7950}" destId="{E994442F-101B-4951-B553-8F0B3DF70F6D}" srcOrd="1" destOrd="0" presId="urn:microsoft.com/office/officeart/2005/8/layout/vList3#4"/>
    <dgm:cxn modelId="{2BB62B90-19F6-4DE3-B6B5-293BFE1E0716}" type="presParOf" srcId="{F45AA277-E0B9-4584-9DB5-6634AD379C4A}" destId="{AD50E6DA-6B6F-4CB8-9CF0-3886D6F6412A}" srcOrd="1" destOrd="0" presId="urn:microsoft.com/office/officeart/2005/8/layout/vList3#4"/>
    <dgm:cxn modelId="{9D081985-8693-4888-B018-B60CA9C6C51B}" type="presParOf" srcId="{F45AA277-E0B9-4584-9DB5-6634AD379C4A}" destId="{F9008B5D-CFD4-4743-BC1C-9178F9A91071}" srcOrd="2" destOrd="0" presId="urn:microsoft.com/office/officeart/2005/8/layout/vList3#4"/>
    <dgm:cxn modelId="{CA8BF185-6D2B-48B1-804C-B756CDC8314A}" type="presParOf" srcId="{F9008B5D-CFD4-4743-BC1C-9178F9A91071}" destId="{A17CDCB2-414F-424B-836B-6F88AADF91E9}" srcOrd="0" destOrd="0" presId="urn:microsoft.com/office/officeart/2005/8/layout/vList3#4"/>
    <dgm:cxn modelId="{2019C9E2-CF88-4402-AF20-65FF4468583F}" type="presParOf" srcId="{F9008B5D-CFD4-4743-BC1C-9178F9A91071}" destId="{8772605F-BEA3-4BBB-8BC4-9120E124BA5A}" srcOrd="1" destOrd="0" presId="urn:microsoft.com/office/officeart/2005/8/layout/vList3#4"/>
    <dgm:cxn modelId="{2A5889B5-F0E7-4E63-A956-8EB687C9666C}" type="presParOf" srcId="{F45AA277-E0B9-4584-9DB5-6634AD379C4A}" destId="{43C30C33-97A4-4830-9A05-4BCF67ACF775}" srcOrd="3" destOrd="0" presId="urn:microsoft.com/office/officeart/2005/8/layout/vList3#4"/>
    <dgm:cxn modelId="{6A2B5540-4FA1-4A80-AAD1-009425C6D713}" type="presParOf" srcId="{F45AA277-E0B9-4584-9DB5-6634AD379C4A}" destId="{E781B625-B819-4703-B2E6-5738623BCA63}" srcOrd="4" destOrd="0" presId="urn:microsoft.com/office/officeart/2005/8/layout/vList3#4"/>
    <dgm:cxn modelId="{FD053F4B-0DE5-477A-ADA9-6102F821A6C2}" type="presParOf" srcId="{E781B625-B819-4703-B2E6-5738623BCA63}" destId="{0D2BC71C-04C5-4509-B8FC-02A84884C3B9}" srcOrd="0" destOrd="0" presId="urn:microsoft.com/office/officeart/2005/8/layout/vList3#4"/>
    <dgm:cxn modelId="{4C88FF72-7F7D-4D44-A5E8-CA3A0C117B89}" type="presParOf" srcId="{E781B625-B819-4703-B2E6-5738623BCA63}" destId="{56C4F70B-62C7-46EA-9FFE-11CC29B4F8BF}" srcOrd="1" destOrd="0" presId="urn:microsoft.com/office/officeart/2005/8/layout/vList3#4"/>
    <dgm:cxn modelId="{35952BBE-5C0D-45F9-A665-594F6E4B0B26}" type="presParOf" srcId="{F45AA277-E0B9-4584-9DB5-6634AD379C4A}" destId="{B1070B7B-4BE8-44A9-81E1-A81BB93757AB}" srcOrd="5" destOrd="0" presId="urn:microsoft.com/office/officeart/2005/8/layout/vList3#4"/>
    <dgm:cxn modelId="{00187595-6AAD-473F-B29B-C901AF182178}" type="presParOf" srcId="{F45AA277-E0B9-4584-9DB5-6634AD379C4A}" destId="{5A9FFCAE-3931-4AA5-BA05-915F7F2E475D}" srcOrd="6" destOrd="0" presId="urn:microsoft.com/office/officeart/2005/8/layout/vList3#4"/>
    <dgm:cxn modelId="{38018530-3370-4C7C-B757-12432ED32F62}" type="presParOf" srcId="{5A9FFCAE-3931-4AA5-BA05-915F7F2E475D}" destId="{1D06F753-5CA3-475D-9DB0-5AED4329DA9D}" srcOrd="0" destOrd="0" presId="urn:microsoft.com/office/officeart/2005/8/layout/vList3#4"/>
    <dgm:cxn modelId="{5CA8834C-E419-4C12-9BEC-A9897AB3B71A}" type="presParOf" srcId="{5A9FFCAE-3931-4AA5-BA05-915F7F2E475D}" destId="{76DDEC5C-952D-4E86-A63E-E8A08A6BF9A6}" srcOrd="1" destOrd="0" presId="urn:microsoft.com/office/officeart/2005/8/layout/vList3#4"/>
    <dgm:cxn modelId="{5005156E-AF03-45C3-83E4-99FD44DAAF9D}" type="presParOf" srcId="{F45AA277-E0B9-4584-9DB5-6634AD379C4A}" destId="{64AE931C-44F6-41B2-987B-D507912FFB40}" srcOrd="7" destOrd="0" presId="urn:microsoft.com/office/officeart/2005/8/layout/vList3#4"/>
    <dgm:cxn modelId="{3C15D099-AFCE-4CFF-A466-173FABEB7398}" type="presParOf" srcId="{F45AA277-E0B9-4584-9DB5-6634AD379C4A}" destId="{7475BB40-E7C3-4F16-9BAB-D323159800D2}" srcOrd="8" destOrd="0" presId="urn:microsoft.com/office/officeart/2005/8/layout/vList3#4"/>
    <dgm:cxn modelId="{22EFBD7D-5342-4ABF-A9E8-96D3C0CB8D16}" type="presParOf" srcId="{7475BB40-E7C3-4F16-9BAB-D323159800D2}" destId="{54DCE173-0CF7-454D-A0C5-A9B8448C452B}" srcOrd="0" destOrd="0" presId="urn:microsoft.com/office/officeart/2005/8/layout/vList3#4"/>
    <dgm:cxn modelId="{E0CBF72C-1686-4FA9-9A92-70FB579E77E8}" type="presParOf" srcId="{7475BB40-E7C3-4F16-9BAB-D323159800D2}" destId="{8C765866-70AB-4E77-A129-3158C41C8F82}" srcOrd="1" destOrd="0" presId="urn:microsoft.com/office/officeart/2005/8/layout/vList3#4"/>
    <dgm:cxn modelId="{5B616450-9A72-4593-AAE6-7AED82155AB7}" type="presParOf" srcId="{F45AA277-E0B9-4584-9DB5-6634AD379C4A}" destId="{2F2535A9-5031-4951-8084-A2B5905A6115}" srcOrd="9" destOrd="0" presId="urn:microsoft.com/office/officeart/2005/8/layout/vList3#4"/>
    <dgm:cxn modelId="{C54F9D71-6E62-44F1-B5EB-BA1EA8F9B590}" type="presParOf" srcId="{F45AA277-E0B9-4584-9DB5-6634AD379C4A}" destId="{1900D94D-E7C5-4968-9593-DB295B403422}" srcOrd="10" destOrd="0" presId="urn:microsoft.com/office/officeart/2005/8/layout/vList3#4"/>
    <dgm:cxn modelId="{23BB8267-81D6-4490-892D-F191832E8876}" type="presParOf" srcId="{1900D94D-E7C5-4968-9593-DB295B403422}" destId="{26EB903F-C008-4F42-8AB9-B2ED090A6A53}" srcOrd="0" destOrd="0" presId="urn:microsoft.com/office/officeart/2005/8/layout/vList3#4"/>
    <dgm:cxn modelId="{6ECDFBC2-FEE7-41D2-BF25-031E7DE2F501}" type="presParOf" srcId="{1900D94D-E7C5-4968-9593-DB295B403422}" destId="{1110A82D-57E4-40E1-94E8-B80B06EC7DA2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7DDBA5-5D2E-47A2-8A16-368F2CCFBE00}" type="doc">
      <dgm:prSet loTypeId="urn:microsoft.com/office/officeart/2005/8/layout/vList3#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490CF13-8E37-43C0-A6F3-71DE5FFEBFD2}">
      <dgm:prSet phldrT="[Text]"/>
      <dgm:spPr/>
      <dgm:t>
        <a:bodyPr/>
        <a:lstStyle/>
        <a:p>
          <a:r>
            <a:rPr lang="en-US" dirty="0" smtClean="0"/>
            <a:t>You are more motivated</a:t>
          </a:r>
          <a:endParaRPr lang="en-US" dirty="0"/>
        </a:p>
      </dgm:t>
    </dgm:pt>
    <dgm:pt modelId="{16401473-6CD9-468F-8AC5-3D95C80D89D6}" type="parTrans" cxnId="{F1FBA65B-8848-4700-9C25-1D8823ABD916}">
      <dgm:prSet/>
      <dgm:spPr/>
      <dgm:t>
        <a:bodyPr/>
        <a:lstStyle/>
        <a:p>
          <a:endParaRPr lang="en-US"/>
        </a:p>
      </dgm:t>
    </dgm:pt>
    <dgm:pt modelId="{23C52DE0-366F-48E1-8A26-881EAD87AE49}" type="sibTrans" cxnId="{F1FBA65B-8848-4700-9C25-1D8823ABD916}">
      <dgm:prSet/>
      <dgm:spPr/>
      <dgm:t>
        <a:bodyPr/>
        <a:lstStyle/>
        <a:p>
          <a:endParaRPr lang="en-US"/>
        </a:p>
      </dgm:t>
    </dgm:pt>
    <dgm:pt modelId="{380D48DD-33D4-4D26-9D7C-D3C84AE9870C}">
      <dgm:prSet phldrT="[Text]"/>
      <dgm:spPr/>
      <dgm:t>
        <a:bodyPr/>
        <a:lstStyle/>
        <a:p>
          <a:r>
            <a:rPr lang="en-US" dirty="0" smtClean="0"/>
            <a:t>Positive expectations lead to positive results</a:t>
          </a:r>
          <a:endParaRPr lang="en-US" dirty="0"/>
        </a:p>
      </dgm:t>
    </dgm:pt>
    <dgm:pt modelId="{D707304D-D04C-4075-A0A8-EC61FBF18D56}" type="parTrans" cxnId="{C88A7C46-BB22-4175-906D-A9A4B79CACC0}">
      <dgm:prSet/>
      <dgm:spPr/>
      <dgm:t>
        <a:bodyPr/>
        <a:lstStyle/>
        <a:p>
          <a:endParaRPr lang="en-US"/>
        </a:p>
      </dgm:t>
    </dgm:pt>
    <dgm:pt modelId="{AAF6DBA8-FE0F-4E8B-BEB9-551EA6D3693C}" type="sibTrans" cxnId="{C88A7C46-BB22-4175-906D-A9A4B79CACC0}">
      <dgm:prSet/>
      <dgm:spPr/>
      <dgm:t>
        <a:bodyPr/>
        <a:lstStyle/>
        <a:p>
          <a:endParaRPr lang="en-US"/>
        </a:p>
      </dgm:t>
    </dgm:pt>
    <dgm:pt modelId="{23E274B7-F012-4F35-A0C1-AC075703C902}">
      <dgm:prSet phldrT="[Text]"/>
      <dgm:spPr/>
      <dgm:t>
        <a:bodyPr/>
        <a:lstStyle/>
        <a:p>
          <a:r>
            <a:rPr lang="en-US" dirty="0" smtClean="0"/>
            <a:t>Problems become opportunities</a:t>
          </a:r>
          <a:endParaRPr lang="en-US" dirty="0"/>
        </a:p>
      </dgm:t>
    </dgm:pt>
    <dgm:pt modelId="{ED8965BD-B6DF-4F74-ADAE-0457BD9591B9}" type="parTrans" cxnId="{33443F5D-16DC-4196-809A-E7706DE5EDA0}">
      <dgm:prSet/>
      <dgm:spPr/>
      <dgm:t>
        <a:bodyPr/>
        <a:lstStyle/>
        <a:p>
          <a:endParaRPr lang="en-US"/>
        </a:p>
      </dgm:t>
    </dgm:pt>
    <dgm:pt modelId="{47E7491A-91FF-469C-BA7D-FF05D135D617}" type="sibTrans" cxnId="{33443F5D-16DC-4196-809A-E7706DE5EDA0}">
      <dgm:prSet/>
      <dgm:spPr/>
      <dgm:t>
        <a:bodyPr/>
        <a:lstStyle/>
        <a:p>
          <a:endParaRPr lang="en-US"/>
        </a:p>
      </dgm:t>
    </dgm:pt>
    <dgm:pt modelId="{509EE9D0-2C02-40E6-B9D4-0C71250E1D16}">
      <dgm:prSet phldrT="[Text]"/>
      <dgm:spPr/>
      <dgm:t>
        <a:bodyPr/>
        <a:lstStyle/>
        <a:p>
          <a:r>
            <a:rPr lang="en-US" dirty="0" smtClean="0"/>
            <a:t>Higher self-esteem</a:t>
          </a:r>
          <a:endParaRPr lang="en-US" dirty="0"/>
        </a:p>
      </dgm:t>
    </dgm:pt>
    <dgm:pt modelId="{EAA5F988-F0F3-4A93-863F-C99AA153E4F2}" type="parTrans" cxnId="{1DD87DD9-37FB-470D-A918-50FFBD17C9A7}">
      <dgm:prSet/>
      <dgm:spPr/>
      <dgm:t>
        <a:bodyPr/>
        <a:lstStyle/>
        <a:p>
          <a:endParaRPr lang="en-US"/>
        </a:p>
      </dgm:t>
    </dgm:pt>
    <dgm:pt modelId="{3D4CA3BE-F621-408A-AA26-93CF419FA25C}" type="sibTrans" cxnId="{1DD87DD9-37FB-470D-A918-50FFBD17C9A7}">
      <dgm:prSet/>
      <dgm:spPr/>
      <dgm:t>
        <a:bodyPr/>
        <a:lstStyle/>
        <a:p>
          <a:endParaRPr lang="en-US"/>
        </a:p>
      </dgm:t>
    </dgm:pt>
    <dgm:pt modelId="{CD926DBE-E39E-42A2-BC3E-A645DFBA00C6}">
      <dgm:prSet phldrT="[Text]"/>
      <dgm:spPr/>
      <dgm:t>
        <a:bodyPr/>
        <a:lstStyle/>
        <a:p>
          <a:r>
            <a:rPr lang="en-US" dirty="0" smtClean="0"/>
            <a:t>Creative thinking</a:t>
          </a:r>
          <a:endParaRPr lang="en-US" dirty="0"/>
        </a:p>
      </dgm:t>
    </dgm:pt>
    <dgm:pt modelId="{827DA95F-1194-4990-933A-FDA1F246AD7C}" type="parTrans" cxnId="{626C64EC-459E-44F1-BC70-60D6B8D264BD}">
      <dgm:prSet/>
      <dgm:spPr/>
      <dgm:t>
        <a:bodyPr/>
        <a:lstStyle/>
        <a:p>
          <a:endParaRPr lang="en-US"/>
        </a:p>
      </dgm:t>
    </dgm:pt>
    <dgm:pt modelId="{F64D7866-3150-412C-BBE0-B488AAEEC43E}" type="sibTrans" cxnId="{626C64EC-459E-44F1-BC70-60D6B8D264BD}">
      <dgm:prSet/>
      <dgm:spPr/>
      <dgm:t>
        <a:bodyPr/>
        <a:lstStyle/>
        <a:p>
          <a:endParaRPr lang="en-US"/>
        </a:p>
      </dgm:t>
    </dgm:pt>
    <dgm:pt modelId="{506CCE8D-F07D-40E0-A593-611A1563263A}">
      <dgm:prSet phldrT="[Text]"/>
      <dgm:spPr/>
      <dgm:t>
        <a:bodyPr/>
        <a:lstStyle/>
        <a:p>
          <a:r>
            <a:rPr lang="en-US" dirty="0" smtClean="0"/>
            <a:t>Generally happier</a:t>
          </a:r>
          <a:endParaRPr lang="en-US" dirty="0"/>
        </a:p>
      </dgm:t>
    </dgm:pt>
    <dgm:pt modelId="{56878883-27D8-4BF0-B717-01255A3222D5}" type="parTrans" cxnId="{11F7CE3A-9868-46CD-AB71-E32AFEC6E791}">
      <dgm:prSet/>
      <dgm:spPr/>
      <dgm:t>
        <a:bodyPr/>
        <a:lstStyle/>
        <a:p>
          <a:endParaRPr lang="en-US"/>
        </a:p>
      </dgm:t>
    </dgm:pt>
    <dgm:pt modelId="{07458C11-3AC8-42BB-8D31-2546D305DF10}" type="sibTrans" cxnId="{11F7CE3A-9868-46CD-AB71-E32AFEC6E791}">
      <dgm:prSet/>
      <dgm:spPr/>
      <dgm:t>
        <a:bodyPr/>
        <a:lstStyle/>
        <a:p>
          <a:endParaRPr lang="en-US"/>
        </a:p>
      </dgm:t>
    </dgm:pt>
    <dgm:pt modelId="{BE3AFE65-75A5-43F3-A1E9-688AD48147FD}" type="pres">
      <dgm:prSet presAssocID="{3A7DDBA5-5D2E-47A2-8A16-368F2CCFBE0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28BB86-2331-4AF8-A6DB-F4BA3EC07023}" type="pres">
      <dgm:prSet presAssocID="{9490CF13-8E37-43C0-A6F3-71DE5FFEBFD2}" presName="composite" presStyleCnt="0"/>
      <dgm:spPr/>
    </dgm:pt>
    <dgm:pt modelId="{7AFCCE74-EF0C-4B46-9A44-AD84FBBC55B3}" type="pres">
      <dgm:prSet presAssocID="{9490CF13-8E37-43C0-A6F3-71DE5FFEBFD2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C7F453C-CC30-4BD6-83BD-CEC41D5C49E2}" type="pres">
      <dgm:prSet presAssocID="{9490CF13-8E37-43C0-A6F3-71DE5FFEBFD2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55803-C214-4221-9089-11CDC929B311}" type="pres">
      <dgm:prSet presAssocID="{23C52DE0-366F-48E1-8A26-881EAD87AE49}" presName="spacing" presStyleCnt="0"/>
      <dgm:spPr/>
    </dgm:pt>
    <dgm:pt modelId="{8A5FAE75-1265-46E0-B965-5E9ADDE688A7}" type="pres">
      <dgm:prSet presAssocID="{380D48DD-33D4-4D26-9D7C-D3C84AE9870C}" presName="composite" presStyleCnt="0"/>
      <dgm:spPr/>
    </dgm:pt>
    <dgm:pt modelId="{03830FBF-AF3B-42DB-B284-518F37068902}" type="pres">
      <dgm:prSet presAssocID="{380D48DD-33D4-4D26-9D7C-D3C84AE9870C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30D83F6-3F2F-48E7-8F35-879A8A11D7F1}" type="pres">
      <dgm:prSet presAssocID="{380D48DD-33D4-4D26-9D7C-D3C84AE9870C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4B576E-F4FA-4E3C-90CF-F89932F1FD99}" type="pres">
      <dgm:prSet presAssocID="{AAF6DBA8-FE0F-4E8B-BEB9-551EA6D3693C}" presName="spacing" presStyleCnt="0"/>
      <dgm:spPr/>
    </dgm:pt>
    <dgm:pt modelId="{E2F19312-F4DB-4BB3-B9E4-FD4EAF4C3842}" type="pres">
      <dgm:prSet presAssocID="{23E274B7-F012-4F35-A0C1-AC075703C902}" presName="composite" presStyleCnt="0"/>
      <dgm:spPr/>
    </dgm:pt>
    <dgm:pt modelId="{188EE042-5AFB-4AE4-845D-DD73DFC07068}" type="pres">
      <dgm:prSet presAssocID="{23E274B7-F012-4F35-A0C1-AC075703C902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FDBF975-328F-4736-A573-F05034BBB86C}" type="pres">
      <dgm:prSet presAssocID="{23E274B7-F012-4F35-A0C1-AC075703C902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D5217-6CE0-4EC6-BC65-458C8047A999}" type="pres">
      <dgm:prSet presAssocID="{47E7491A-91FF-469C-BA7D-FF05D135D617}" presName="spacing" presStyleCnt="0"/>
      <dgm:spPr/>
    </dgm:pt>
    <dgm:pt modelId="{D8D6F508-515C-4760-A645-EF792A9D9D98}" type="pres">
      <dgm:prSet presAssocID="{509EE9D0-2C02-40E6-B9D4-0C71250E1D16}" presName="composite" presStyleCnt="0"/>
      <dgm:spPr/>
    </dgm:pt>
    <dgm:pt modelId="{3E1BE914-1A47-41EE-A178-5F4BC1E1A867}" type="pres">
      <dgm:prSet presAssocID="{509EE9D0-2C02-40E6-B9D4-0C71250E1D16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1B2566CE-22D3-4E0C-8BE6-45F9FBACBF5C}" type="pres">
      <dgm:prSet presAssocID="{509EE9D0-2C02-40E6-B9D4-0C71250E1D16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4CF1C-55F3-407A-88F0-7B9CADE42A66}" type="pres">
      <dgm:prSet presAssocID="{3D4CA3BE-F621-408A-AA26-93CF419FA25C}" presName="spacing" presStyleCnt="0"/>
      <dgm:spPr/>
    </dgm:pt>
    <dgm:pt modelId="{8956FAD0-E37C-49CC-A486-724D382617FF}" type="pres">
      <dgm:prSet presAssocID="{CD926DBE-E39E-42A2-BC3E-A645DFBA00C6}" presName="composite" presStyleCnt="0"/>
      <dgm:spPr/>
    </dgm:pt>
    <dgm:pt modelId="{B58B69E3-1020-4D5B-AA06-DE5B0286839D}" type="pres">
      <dgm:prSet presAssocID="{CD926DBE-E39E-42A2-BC3E-A645DFBA00C6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EB865DD-CA8A-49D5-8E64-FB679314A636}" type="pres">
      <dgm:prSet presAssocID="{CD926DBE-E39E-42A2-BC3E-A645DFBA00C6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6D9E7A-CFDC-4E97-84E3-EA988C426F68}" type="pres">
      <dgm:prSet presAssocID="{F64D7866-3150-412C-BBE0-B488AAEEC43E}" presName="spacing" presStyleCnt="0"/>
      <dgm:spPr/>
    </dgm:pt>
    <dgm:pt modelId="{4E273F00-1FFE-4E1C-ADDD-CD50DF835ABE}" type="pres">
      <dgm:prSet presAssocID="{506CCE8D-F07D-40E0-A593-611A1563263A}" presName="composite" presStyleCnt="0"/>
      <dgm:spPr/>
    </dgm:pt>
    <dgm:pt modelId="{E4E468CD-DCC3-4F72-B207-3E8B546D1FF3}" type="pres">
      <dgm:prSet presAssocID="{506CCE8D-F07D-40E0-A593-611A1563263A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2B18EAB-AD08-46A9-8B32-3FF73DDB2015}" type="pres">
      <dgm:prSet presAssocID="{506CCE8D-F07D-40E0-A593-611A1563263A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33FDB9F-E0E7-4459-ABE9-C0BB5A2E1240}" type="presOf" srcId="{380D48DD-33D4-4D26-9D7C-D3C84AE9870C}" destId="{030D83F6-3F2F-48E7-8F35-879A8A11D7F1}" srcOrd="0" destOrd="0" presId="urn:microsoft.com/office/officeart/2005/8/layout/vList3#5"/>
    <dgm:cxn modelId="{33443F5D-16DC-4196-809A-E7706DE5EDA0}" srcId="{3A7DDBA5-5D2E-47A2-8A16-368F2CCFBE00}" destId="{23E274B7-F012-4F35-A0C1-AC075703C902}" srcOrd="2" destOrd="0" parTransId="{ED8965BD-B6DF-4F74-ADAE-0457BD9591B9}" sibTransId="{47E7491A-91FF-469C-BA7D-FF05D135D617}"/>
    <dgm:cxn modelId="{4710432B-F3D3-4FB5-99FE-51D0C4DA1493}" type="presOf" srcId="{CD926DBE-E39E-42A2-BC3E-A645DFBA00C6}" destId="{8EB865DD-CA8A-49D5-8E64-FB679314A636}" srcOrd="0" destOrd="0" presId="urn:microsoft.com/office/officeart/2005/8/layout/vList3#5"/>
    <dgm:cxn modelId="{34773389-D4C5-4401-907C-19983DF795CA}" type="presOf" srcId="{506CCE8D-F07D-40E0-A593-611A1563263A}" destId="{52B18EAB-AD08-46A9-8B32-3FF73DDB2015}" srcOrd="0" destOrd="0" presId="urn:microsoft.com/office/officeart/2005/8/layout/vList3#5"/>
    <dgm:cxn modelId="{C77823F9-2EF5-43B7-A4B2-D46202C9A79C}" type="presOf" srcId="{509EE9D0-2C02-40E6-B9D4-0C71250E1D16}" destId="{1B2566CE-22D3-4E0C-8BE6-45F9FBACBF5C}" srcOrd="0" destOrd="0" presId="urn:microsoft.com/office/officeart/2005/8/layout/vList3#5"/>
    <dgm:cxn modelId="{96BB5B5E-1B49-4498-83D7-9E982B3087B6}" type="presOf" srcId="{23E274B7-F012-4F35-A0C1-AC075703C902}" destId="{5FDBF975-328F-4736-A573-F05034BBB86C}" srcOrd="0" destOrd="0" presId="urn:microsoft.com/office/officeart/2005/8/layout/vList3#5"/>
    <dgm:cxn modelId="{5BC0A966-F927-4480-B651-9BEAE9A0789F}" type="presOf" srcId="{9490CF13-8E37-43C0-A6F3-71DE5FFEBFD2}" destId="{5C7F453C-CC30-4BD6-83BD-CEC41D5C49E2}" srcOrd="0" destOrd="0" presId="urn:microsoft.com/office/officeart/2005/8/layout/vList3#5"/>
    <dgm:cxn modelId="{C88A7C46-BB22-4175-906D-A9A4B79CACC0}" srcId="{3A7DDBA5-5D2E-47A2-8A16-368F2CCFBE00}" destId="{380D48DD-33D4-4D26-9D7C-D3C84AE9870C}" srcOrd="1" destOrd="0" parTransId="{D707304D-D04C-4075-A0A8-EC61FBF18D56}" sibTransId="{AAF6DBA8-FE0F-4E8B-BEB9-551EA6D3693C}"/>
    <dgm:cxn modelId="{11F7CE3A-9868-46CD-AB71-E32AFEC6E791}" srcId="{3A7DDBA5-5D2E-47A2-8A16-368F2CCFBE00}" destId="{506CCE8D-F07D-40E0-A593-611A1563263A}" srcOrd="5" destOrd="0" parTransId="{56878883-27D8-4BF0-B717-01255A3222D5}" sibTransId="{07458C11-3AC8-42BB-8D31-2546D305DF10}"/>
    <dgm:cxn modelId="{626C64EC-459E-44F1-BC70-60D6B8D264BD}" srcId="{3A7DDBA5-5D2E-47A2-8A16-368F2CCFBE00}" destId="{CD926DBE-E39E-42A2-BC3E-A645DFBA00C6}" srcOrd="4" destOrd="0" parTransId="{827DA95F-1194-4990-933A-FDA1F246AD7C}" sibTransId="{F64D7866-3150-412C-BBE0-B488AAEEC43E}"/>
    <dgm:cxn modelId="{C2591CAA-C473-4C1E-BF44-FD8BDD6512BC}" type="presOf" srcId="{3A7DDBA5-5D2E-47A2-8A16-368F2CCFBE00}" destId="{BE3AFE65-75A5-43F3-A1E9-688AD48147FD}" srcOrd="0" destOrd="0" presId="urn:microsoft.com/office/officeart/2005/8/layout/vList3#5"/>
    <dgm:cxn modelId="{F1FBA65B-8848-4700-9C25-1D8823ABD916}" srcId="{3A7DDBA5-5D2E-47A2-8A16-368F2CCFBE00}" destId="{9490CF13-8E37-43C0-A6F3-71DE5FFEBFD2}" srcOrd="0" destOrd="0" parTransId="{16401473-6CD9-468F-8AC5-3D95C80D89D6}" sibTransId="{23C52DE0-366F-48E1-8A26-881EAD87AE49}"/>
    <dgm:cxn modelId="{1DD87DD9-37FB-470D-A918-50FFBD17C9A7}" srcId="{3A7DDBA5-5D2E-47A2-8A16-368F2CCFBE00}" destId="{509EE9D0-2C02-40E6-B9D4-0C71250E1D16}" srcOrd="3" destOrd="0" parTransId="{EAA5F988-F0F3-4A93-863F-C99AA153E4F2}" sibTransId="{3D4CA3BE-F621-408A-AA26-93CF419FA25C}"/>
    <dgm:cxn modelId="{45BA1BFD-8093-4AD0-8E7D-5897D7D11363}" type="presParOf" srcId="{BE3AFE65-75A5-43F3-A1E9-688AD48147FD}" destId="{1D28BB86-2331-4AF8-A6DB-F4BA3EC07023}" srcOrd="0" destOrd="0" presId="urn:microsoft.com/office/officeart/2005/8/layout/vList3#5"/>
    <dgm:cxn modelId="{1489FD0A-AE67-4152-8A24-47FCD3FDDC5D}" type="presParOf" srcId="{1D28BB86-2331-4AF8-A6DB-F4BA3EC07023}" destId="{7AFCCE74-EF0C-4B46-9A44-AD84FBBC55B3}" srcOrd="0" destOrd="0" presId="urn:microsoft.com/office/officeart/2005/8/layout/vList3#5"/>
    <dgm:cxn modelId="{4EC329C1-4CF7-4C41-9331-723EE003022B}" type="presParOf" srcId="{1D28BB86-2331-4AF8-A6DB-F4BA3EC07023}" destId="{5C7F453C-CC30-4BD6-83BD-CEC41D5C49E2}" srcOrd="1" destOrd="0" presId="urn:microsoft.com/office/officeart/2005/8/layout/vList3#5"/>
    <dgm:cxn modelId="{C462D5F9-8E49-459B-AE4C-25924763D275}" type="presParOf" srcId="{BE3AFE65-75A5-43F3-A1E9-688AD48147FD}" destId="{C2D55803-C214-4221-9089-11CDC929B311}" srcOrd="1" destOrd="0" presId="urn:microsoft.com/office/officeart/2005/8/layout/vList3#5"/>
    <dgm:cxn modelId="{36012EB2-FE26-402F-8D25-7521FF3C3A40}" type="presParOf" srcId="{BE3AFE65-75A5-43F3-A1E9-688AD48147FD}" destId="{8A5FAE75-1265-46E0-B965-5E9ADDE688A7}" srcOrd="2" destOrd="0" presId="urn:microsoft.com/office/officeart/2005/8/layout/vList3#5"/>
    <dgm:cxn modelId="{2EB0A212-5D71-4100-9450-C802CFAB16ED}" type="presParOf" srcId="{8A5FAE75-1265-46E0-B965-5E9ADDE688A7}" destId="{03830FBF-AF3B-42DB-B284-518F37068902}" srcOrd="0" destOrd="0" presId="urn:microsoft.com/office/officeart/2005/8/layout/vList3#5"/>
    <dgm:cxn modelId="{826570DA-C4C5-4D36-910B-6FBE4325912B}" type="presParOf" srcId="{8A5FAE75-1265-46E0-B965-5E9ADDE688A7}" destId="{030D83F6-3F2F-48E7-8F35-879A8A11D7F1}" srcOrd="1" destOrd="0" presId="urn:microsoft.com/office/officeart/2005/8/layout/vList3#5"/>
    <dgm:cxn modelId="{B401FBD2-AAF4-41E0-95F5-790CB65991B6}" type="presParOf" srcId="{BE3AFE65-75A5-43F3-A1E9-688AD48147FD}" destId="{F54B576E-F4FA-4E3C-90CF-F89932F1FD99}" srcOrd="3" destOrd="0" presId="urn:microsoft.com/office/officeart/2005/8/layout/vList3#5"/>
    <dgm:cxn modelId="{68159762-B923-4106-8DF3-75515F76FA95}" type="presParOf" srcId="{BE3AFE65-75A5-43F3-A1E9-688AD48147FD}" destId="{E2F19312-F4DB-4BB3-B9E4-FD4EAF4C3842}" srcOrd="4" destOrd="0" presId="urn:microsoft.com/office/officeart/2005/8/layout/vList3#5"/>
    <dgm:cxn modelId="{094EC922-8B31-4CC2-AFA5-76A149EA060E}" type="presParOf" srcId="{E2F19312-F4DB-4BB3-B9E4-FD4EAF4C3842}" destId="{188EE042-5AFB-4AE4-845D-DD73DFC07068}" srcOrd="0" destOrd="0" presId="urn:microsoft.com/office/officeart/2005/8/layout/vList3#5"/>
    <dgm:cxn modelId="{D360AD11-E610-4412-8EF1-BC4AC0961956}" type="presParOf" srcId="{E2F19312-F4DB-4BB3-B9E4-FD4EAF4C3842}" destId="{5FDBF975-328F-4736-A573-F05034BBB86C}" srcOrd="1" destOrd="0" presId="urn:microsoft.com/office/officeart/2005/8/layout/vList3#5"/>
    <dgm:cxn modelId="{8145327C-DC0A-4CDB-94A7-73FDE6E7E341}" type="presParOf" srcId="{BE3AFE65-75A5-43F3-A1E9-688AD48147FD}" destId="{8FAD5217-6CE0-4EC6-BC65-458C8047A999}" srcOrd="5" destOrd="0" presId="urn:microsoft.com/office/officeart/2005/8/layout/vList3#5"/>
    <dgm:cxn modelId="{5A84A4DD-4192-499C-9325-EEE1E5DC7F08}" type="presParOf" srcId="{BE3AFE65-75A5-43F3-A1E9-688AD48147FD}" destId="{D8D6F508-515C-4760-A645-EF792A9D9D98}" srcOrd="6" destOrd="0" presId="urn:microsoft.com/office/officeart/2005/8/layout/vList3#5"/>
    <dgm:cxn modelId="{24C8A5F4-E63C-47E8-8C3E-D929EAEAE7B6}" type="presParOf" srcId="{D8D6F508-515C-4760-A645-EF792A9D9D98}" destId="{3E1BE914-1A47-41EE-A178-5F4BC1E1A867}" srcOrd="0" destOrd="0" presId="urn:microsoft.com/office/officeart/2005/8/layout/vList3#5"/>
    <dgm:cxn modelId="{EB1766A2-D52E-4AB3-BF58-64C396F0B3A5}" type="presParOf" srcId="{D8D6F508-515C-4760-A645-EF792A9D9D98}" destId="{1B2566CE-22D3-4E0C-8BE6-45F9FBACBF5C}" srcOrd="1" destOrd="0" presId="urn:microsoft.com/office/officeart/2005/8/layout/vList3#5"/>
    <dgm:cxn modelId="{3F0636D9-84E2-4CD6-87E2-B102781B5F90}" type="presParOf" srcId="{BE3AFE65-75A5-43F3-A1E9-688AD48147FD}" destId="{80B4CF1C-55F3-407A-88F0-7B9CADE42A66}" srcOrd="7" destOrd="0" presId="urn:microsoft.com/office/officeart/2005/8/layout/vList3#5"/>
    <dgm:cxn modelId="{A9E42D24-E9DD-4263-9106-E1C3E531A45F}" type="presParOf" srcId="{BE3AFE65-75A5-43F3-A1E9-688AD48147FD}" destId="{8956FAD0-E37C-49CC-A486-724D382617FF}" srcOrd="8" destOrd="0" presId="urn:microsoft.com/office/officeart/2005/8/layout/vList3#5"/>
    <dgm:cxn modelId="{E79CBDB0-EB67-41F9-982A-5E159E140CC7}" type="presParOf" srcId="{8956FAD0-E37C-49CC-A486-724D382617FF}" destId="{B58B69E3-1020-4D5B-AA06-DE5B0286839D}" srcOrd="0" destOrd="0" presId="urn:microsoft.com/office/officeart/2005/8/layout/vList3#5"/>
    <dgm:cxn modelId="{30BF76F8-B6D5-4F10-B557-09D0F5B06B52}" type="presParOf" srcId="{8956FAD0-E37C-49CC-A486-724D382617FF}" destId="{8EB865DD-CA8A-49D5-8E64-FB679314A636}" srcOrd="1" destOrd="0" presId="urn:microsoft.com/office/officeart/2005/8/layout/vList3#5"/>
    <dgm:cxn modelId="{48DB0976-AF01-41B9-9A2A-F812C60E4B15}" type="presParOf" srcId="{BE3AFE65-75A5-43F3-A1E9-688AD48147FD}" destId="{266D9E7A-CFDC-4E97-84E3-EA988C426F68}" srcOrd="9" destOrd="0" presId="urn:microsoft.com/office/officeart/2005/8/layout/vList3#5"/>
    <dgm:cxn modelId="{D1E3FF2C-4B2E-4F6D-88DC-504138E56CAA}" type="presParOf" srcId="{BE3AFE65-75A5-43F3-A1E9-688AD48147FD}" destId="{4E273F00-1FFE-4E1C-ADDD-CD50DF835ABE}" srcOrd="10" destOrd="0" presId="urn:microsoft.com/office/officeart/2005/8/layout/vList3#5"/>
    <dgm:cxn modelId="{ADA60348-A88D-44F2-AFFF-F7E9E420ACA5}" type="presParOf" srcId="{4E273F00-1FFE-4E1C-ADDD-CD50DF835ABE}" destId="{E4E468CD-DCC3-4F72-B207-3E8B546D1FF3}" srcOrd="0" destOrd="0" presId="urn:microsoft.com/office/officeart/2005/8/layout/vList3#5"/>
    <dgm:cxn modelId="{B4BB3EC3-D468-419A-96DA-A1AA251234D0}" type="presParOf" srcId="{4E273F00-1FFE-4E1C-ADDD-CD50DF835ABE}" destId="{52B18EAB-AD08-46A9-8B32-3FF73DDB2015}" srcOrd="1" destOrd="0" presId="urn:microsoft.com/office/officeart/2005/8/layout/vList3#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7DDBA5-5D2E-47A2-8A16-368F2CCFBE00}" type="doc">
      <dgm:prSet loTypeId="urn:microsoft.com/office/officeart/2005/8/layout/vList3#6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490CF13-8E37-43C0-A6F3-71DE5FFEBFD2}">
      <dgm:prSet phldrT="[Text]"/>
      <dgm:spPr/>
      <dgm:t>
        <a:bodyPr/>
        <a:lstStyle/>
        <a:p>
          <a:r>
            <a:rPr lang="en-US" dirty="0" smtClean="0"/>
            <a:t>Less stress and better health</a:t>
          </a:r>
          <a:endParaRPr lang="en-US" dirty="0"/>
        </a:p>
      </dgm:t>
    </dgm:pt>
    <dgm:pt modelId="{16401473-6CD9-468F-8AC5-3D95C80D89D6}" type="parTrans" cxnId="{F1FBA65B-8848-4700-9C25-1D8823ABD916}">
      <dgm:prSet/>
      <dgm:spPr/>
      <dgm:t>
        <a:bodyPr/>
        <a:lstStyle/>
        <a:p>
          <a:endParaRPr lang="en-US"/>
        </a:p>
      </dgm:t>
    </dgm:pt>
    <dgm:pt modelId="{23C52DE0-366F-48E1-8A26-881EAD87AE49}" type="sibTrans" cxnId="{F1FBA65B-8848-4700-9C25-1D8823ABD916}">
      <dgm:prSet/>
      <dgm:spPr/>
      <dgm:t>
        <a:bodyPr/>
        <a:lstStyle/>
        <a:p>
          <a:endParaRPr lang="en-US"/>
        </a:p>
      </dgm:t>
    </dgm:pt>
    <dgm:pt modelId="{E2F89482-17C2-4A3C-8748-9C765FA58501}">
      <dgm:prSet phldrT="[Text]"/>
      <dgm:spPr/>
      <dgm:t>
        <a:bodyPr/>
        <a:lstStyle/>
        <a:p>
          <a:r>
            <a:rPr lang="en-US" dirty="0" smtClean="0"/>
            <a:t>More influential</a:t>
          </a:r>
          <a:endParaRPr lang="en-US" dirty="0"/>
        </a:p>
      </dgm:t>
    </dgm:pt>
    <dgm:pt modelId="{2FB0808A-6372-4E06-9067-457EA2F659E5}" type="parTrans" cxnId="{09749AB7-9BCF-4E5F-BAD4-95F97960904F}">
      <dgm:prSet/>
      <dgm:spPr/>
      <dgm:t>
        <a:bodyPr/>
        <a:lstStyle/>
        <a:p>
          <a:endParaRPr lang="en-US"/>
        </a:p>
      </dgm:t>
    </dgm:pt>
    <dgm:pt modelId="{916EBCBC-BF95-4A14-9111-75754A3D0EC9}" type="sibTrans" cxnId="{09749AB7-9BCF-4E5F-BAD4-95F97960904F}">
      <dgm:prSet/>
      <dgm:spPr/>
      <dgm:t>
        <a:bodyPr/>
        <a:lstStyle/>
        <a:p>
          <a:endParaRPr lang="en-US"/>
        </a:p>
      </dgm:t>
    </dgm:pt>
    <dgm:pt modelId="{A2077999-23F7-497A-8C8E-44B611CC7D78}">
      <dgm:prSet phldrT="[Text]"/>
      <dgm:spPr/>
      <dgm:t>
        <a:bodyPr/>
        <a:lstStyle/>
        <a:p>
          <a:r>
            <a:rPr lang="en-US" dirty="0" smtClean="0"/>
            <a:t>Become a better leader</a:t>
          </a:r>
          <a:endParaRPr lang="en-US" dirty="0"/>
        </a:p>
      </dgm:t>
    </dgm:pt>
    <dgm:pt modelId="{1B633B9C-8006-4FF3-9DC4-0142A1615553}" type="parTrans" cxnId="{E0A61B59-1902-4CF8-8D72-D9C7789FA574}">
      <dgm:prSet/>
      <dgm:spPr/>
      <dgm:t>
        <a:bodyPr/>
        <a:lstStyle/>
        <a:p>
          <a:endParaRPr lang="en-US"/>
        </a:p>
      </dgm:t>
    </dgm:pt>
    <dgm:pt modelId="{49833A22-DAC4-4A34-B4BF-F0C194B5FD06}" type="sibTrans" cxnId="{E0A61B59-1902-4CF8-8D72-D9C7789FA574}">
      <dgm:prSet/>
      <dgm:spPr/>
      <dgm:t>
        <a:bodyPr/>
        <a:lstStyle/>
        <a:p>
          <a:endParaRPr lang="en-US"/>
        </a:p>
      </dgm:t>
    </dgm:pt>
    <dgm:pt modelId="{1052D426-74E8-480D-BD97-97820DB16662}">
      <dgm:prSet phldrT="[Text]"/>
      <dgm:spPr/>
      <dgm:t>
        <a:bodyPr/>
        <a:lstStyle/>
        <a:p>
          <a:r>
            <a:rPr lang="en-US" dirty="0" smtClean="0"/>
            <a:t>People enjoy being around you more</a:t>
          </a:r>
          <a:endParaRPr lang="en-US" dirty="0"/>
        </a:p>
      </dgm:t>
    </dgm:pt>
    <dgm:pt modelId="{497AFE05-8A38-475F-81DF-5CA80057E70A}" type="parTrans" cxnId="{AAB80771-87CB-4C05-8C4E-FB55F7B1C80A}">
      <dgm:prSet/>
      <dgm:spPr/>
      <dgm:t>
        <a:bodyPr/>
        <a:lstStyle/>
        <a:p>
          <a:endParaRPr lang="en-US"/>
        </a:p>
      </dgm:t>
    </dgm:pt>
    <dgm:pt modelId="{7ECB4696-54E1-4FC6-880A-50658F9C07CF}" type="sibTrans" cxnId="{AAB80771-87CB-4C05-8C4E-FB55F7B1C80A}">
      <dgm:prSet/>
      <dgm:spPr/>
      <dgm:t>
        <a:bodyPr/>
        <a:lstStyle/>
        <a:p>
          <a:endParaRPr lang="en-US"/>
        </a:p>
      </dgm:t>
    </dgm:pt>
    <dgm:pt modelId="{BE551AAD-0602-4008-9240-F37F5CA501E8}">
      <dgm:prSet phldrT="[Text]"/>
      <dgm:spPr/>
      <dgm:t>
        <a:bodyPr/>
        <a:lstStyle/>
        <a:p>
          <a:r>
            <a:rPr lang="en-US" dirty="0" smtClean="0"/>
            <a:t>You have more energy</a:t>
          </a:r>
          <a:endParaRPr lang="en-US" dirty="0"/>
        </a:p>
      </dgm:t>
    </dgm:pt>
    <dgm:pt modelId="{55BD56DC-98E6-42E9-BC86-A6CA6BEFF3AA}" type="parTrans" cxnId="{9F1EF690-399A-45D6-8279-DFC9156311F2}">
      <dgm:prSet/>
      <dgm:spPr/>
      <dgm:t>
        <a:bodyPr/>
        <a:lstStyle/>
        <a:p>
          <a:endParaRPr lang="en-US"/>
        </a:p>
      </dgm:t>
    </dgm:pt>
    <dgm:pt modelId="{4F110CA0-B797-4E18-B663-CC13775325F0}" type="sibTrans" cxnId="{9F1EF690-399A-45D6-8279-DFC9156311F2}">
      <dgm:prSet/>
      <dgm:spPr/>
      <dgm:t>
        <a:bodyPr/>
        <a:lstStyle/>
        <a:p>
          <a:endParaRPr lang="en-US"/>
        </a:p>
      </dgm:t>
    </dgm:pt>
    <dgm:pt modelId="{4E84DB16-4FC1-4032-B31B-3DA91CB6DF22}">
      <dgm:prSet phldrT="[Text]"/>
      <dgm:spPr/>
      <dgm:t>
        <a:bodyPr/>
        <a:lstStyle/>
        <a:p>
          <a:r>
            <a:rPr lang="en-US" dirty="0" smtClean="0"/>
            <a:t>You will live longer</a:t>
          </a:r>
          <a:endParaRPr lang="en-US" dirty="0"/>
        </a:p>
      </dgm:t>
    </dgm:pt>
    <dgm:pt modelId="{606F0319-2AA0-4A65-83E6-9A2E4D2BFB3D}" type="parTrans" cxnId="{47F6A984-0712-40E8-9828-3D33DD76254E}">
      <dgm:prSet/>
      <dgm:spPr/>
      <dgm:t>
        <a:bodyPr/>
        <a:lstStyle/>
        <a:p>
          <a:endParaRPr lang="en-US"/>
        </a:p>
      </dgm:t>
    </dgm:pt>
    <dgm:pt modelId="{04475F42-413E-47E0-99F7-330774C52961}" type="sibTrans" cxnId="{47F6A984-0712-40E8-9828-3D33DD76254E}">
      <dgm:prSet/>
      <dgm:spPr/>
      <dgm:t>
        <a:bodyPr/>
        <a:lstStyle/>
        <a:p>
          <a:endParaRPr lang="en-US"/>
        </a:p>
      </dgm:t>
    </dgm:pt>
    <dgm:pt modelId="{BE3AFE65-75A5-43F3-A1E9-688AD48147FD}" type="pres">
      <dgm:prSet presAssocID="{3A7DDBA5-5D2E-47A2-8A16-368F2CCFBE00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28BB86-2331-4AF8-A6DB-F4BA3EC07023}" type="pres">
      <dgm:prSet presAssocID="{9490CF13-8E37-43C0-A6F3-71DE5FFEBFD2}" presName="composite" presStyleCnt="0"/>
      <dgm:spPr/>
    </dgm:pt>
    <dgm:pt modelId="{7AFCCE74-EF0C-4B46-9A44-AD84FBBC55B3}" type="pres">
      <dgm:prSet presAssocID="{9490CF13-8E37-43C0-A6F3-71DE5FFEBFD2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C7F453C-CC30-4BD6-83BD-CEC41D5C49E2}" type="pres">
      <dgm:prSet presAssocID="{9490CF13-8E37-43C0-A6F3-71DE5FFEBFD2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55803-C214-4221-9089-11CDC929B311}" type="pres">
      <dgm:prSet presAssocID="{23C52DE0-366F-48E1-8A26-881EAD87AE49}" presName="spacing" presStyleCnt="0"/>
      <dgm:spPr/>
    </dgm:pt>
    <dgm:pt modelId="{37278EDB-48D1-430B-B8DF-91F3B83A56B0}" type="pres">
      <dgm:prSet presAssocID="{E2F89482-17C2-4A3C-8748-9C765FA58501}" presName="composite" presStyleCnt="0"/>
      <dgm:spPr/>
    </dgm:pt>
    <dgm:pt modelId="{F4AE0E06-F457-41CD-B3F8-E51461993680}" type="pres">
      <dgm:prSet presAssocID="{E2F89482-17C2-4A3C-8748-9C765FA58501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F5D4B55-0AA2-47F3-A970-A5C2F7DC04E1}" type="pres">
      <dgm:prSet presAssocID="{E2F89482-17C2-4A3C-8748-9C765FA58501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C8FE7-347C-41DE-8183-3B7B81673BAF}" type="pres">
      <dgm:prSet presAssocID="{916EBCBC-BF95-4A14-9111-75754A3D0EC9}" presName="spacing" presStyleCnt="0"/>
      <dgm:spPr/>
    </dgm:pt>
    <dgm:pt modelId="{80A69E7F-FD13-4587-B81F-C52EE0F0F755}" type="pres">
      <dgm:prSet presAssocID="{A2077999-23F7-497A-8C8E-44B611CC7D78}" presName="composite" presStyleCnt="0"/>
      <dgm:spPr/>
    </dgm:pt>
    <dgm:pt modelId="{CE0B533B-0C58-441D-A75E-312745B5EA4D}" type="pres">
      <dgm:prSet presAssocID="{A2077999-23F7-497A-8C8E-44B611CC7D78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902671A-A077-40D1-A158-A53C840B53E5}" type="pres">
      <dgm:prSet presAssocID="{A2077999-23F7-497A-8C8E-44B611CC7D78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19482F-5DE3-4387-8B1A-5D0D3F1BD9C2}" type="pres">
      <dgm:prSet presAssocID="{49833A22-DAC4-4A34-B4BF-F0C194B5FD06}" presName="spacing" presStyleCnt="0"/>
      <dgm:spPr/>
    </dgm:pt>
    <dgm:pt modelId="{A66850B2-1C6B-444D-8790-6DDC630C84C3}" type="pres">
      <dgm:prSet presAssocID="{1052D426-74E8-480D-BD97-97820DB16662}" presName="composite" presStyleCnt="0"/>
      <dgm:spPr/>
    </dgm:pt>
    <dgm:pt modelId="{B3670F47-ACB3-4553-AB40-F268A30B271F}" type="pres">
      <dgm:prSet presAssocID="{1052D426-74E8-480D-BD97-97820DB16662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E8AB6E4C-931B-4818-BE43-22A318CD9637}" type="pres">
      <dgm:prSet presAssocID="{1052D426-74E8-480D-BD97-97820DB16662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F44F65-8FBB-48AF-83A0-F94F07B50D2C}" type="pres">
      <dgm:prSet presAssocID="{7ECB4696-54E1-4FC6-880A-50658F9C07CF}" presName="spacing" presStyleCnt="0"/>
      <dgm:spPr/>
    </dgm:pt>
    <dgm:pt modelId="{A05E6B7C-80E9-491D-8DBB-D1BB4CC482D4}" type="pres">
      <dgm:prSet presAssocID="{BE551AAD-0602-4008-9240-F37F5CA501E8}" presName="composite" presStyleCnt="0"/>
      <dgm:spPr/>
    </dgm:pt>
    <dgm:pt modelId="{A732EAD6-8DB9-4B84-A621-B959567685BB}" type="pres">
      <dgm:prSet presAssocID="{BE551AAD-0602-4008-9240-F37F5CA501E8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BA46926-96E1-4EF3-926C-2CB1683B0F0E}" type="pres">
      <dgm:prSet presAssocID="{BE551AAD-0602-4008-9240-F37F5CA501E8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16243A-317C-4F16-940B-3D293355D311}" type="pres">
      <dgm:prSet presAssocID="{4F110CA0-B797-4E18-B663-CC13775325F0}" presName="spacing" presStyleCnt="0"/>
      <dgm:spPr/>
    </dgm:pt>
    <dgm:pt modelId="{18D5B9D4-D436-4DFD-8972-CBAE64119F28}" type="pres">
      <dgm:prSet presAssocID="{4E84DB16-4FC1-4032-B31B-3DA91CB6DF22}" presName="composite" presStyleCnt="0"/>
      <dgm:spPr/>
    </dgm:pt>
    <dgm:pt modelId="{235D561C-E3A3-4175-812D-7AE5BE637086}" type="pres">
      <dgm:prSet presAssocID="{4E84DB16-4FC1-4032-B31B-3DA91CB6DF22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650CC89-D065-4C30-B315-A4C340506227}" type="pres">
      <dgm:prSet presAssocID="{4E84DB16-4FC1-4032-B31B-3DA91CB6DF22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1EF690-399A-45D6-8279-DFC9156311F2}" srcId="{3A7DDBA5-5D2E-47A2-8A16-368F2CCFBE00}" destId="{BE551AAD-0602-4008-9240-F37F5CA501E8}" srcOrd="4" destOrd="0" parTransId="{55BD56DC-98E6-42E9-BC86-A6CA6BEFF3AA}" sibTransId="{4F110CA0-B797-4E18-B663-CC13775325F0}"/>
    <dgm:cxn modelId="{09749AB7-9BCF-4E5F-BAD4-95F97960904F}" srcId="{3A7DDBA5-5D2E-47A2-8A16-368F2CCFBE00}" destId="{E2F89482-17C2-4A3C-8748-9C765FA58501}" srcOrd="1" destOrd="0" parTransId="{2FB0808A-6372-4E06-9067-457EA2F659E5}" sibTransId="{916EBCBC-BF95-4A14-9111-75754A3D0EC9}"/>
    <dgm:cxn modelId="{00BB2F61-9F53-44F6-BB1B-50BDF6E2FCB5}" type="presOf" srcId="{4E84DB16-4FC1-4032-B31B-3DA91CB6DF22}" destId="{4650CC89-D065-4C30-B315-A4C340506227}" srcOrd="0" destOrd="0" presId="urn:microsoft.com/office/officeart/2005/8/layout/vList3#6"/>
    <dgm:cxn modelId="{F30F6FEE-582F-43FD-89CF-19D07D0EEBF2}" type="presOf" srcId="{1052D426-74E8-480D-BD97-97820DB16662}" destId="{E8AB6E4C-931B-4818-BE43-22A318CD9637}" srcOrd="0" destOrd="0" presId="urn:microsoft.com/office/officeart/2005/8/layout/vList3#6"/>
    <dgm:cxn modelId="{E0A61B59-1902-4CF8-8D72-D9C7789FA574}" srcId="{3A7DDBA5-5D2E-47A2-8A16-368F2CCFBE00}" destId="{A2077999-23F7-497A-8C8E-44B611CC7D78}" srcOrd="2" destOrd="0" parTransId="{1B633B9C-8006-4FF3-9DC4-0142A1615553}" sibTransId="{49833A22-DAC4-4A34-B4BF-F0C194B5FD06}"/>
    <dgm:cxn modelId="{CE6B5EBD-445F-43EB-A024-999083735016}" type="presOf" srcId="{9490CF13-8E37-43C0-A6F3-71DE5FFEBFD2}" destId="{5C7F453C-CC30-4BD6-83BD-CEC41D5C49E2}" srcOrd="0" destOrd="0" presId="urn:microsoft.com/office/officeart/2005/8/layout/vList3#6"/>
    <dgm:cxn modelId="{7FF4A70F-399B-43EC-9353-62C8761F32BF}" type="presOf" srcId="{A2077999-23F7-497A-8C8E-44B611CC7D78}" destId="{4902671A-A077-40D1-A158-A53C840B53E5}" srcOrd="0" destOrd="0" presId="urn:microsoft.com/office/officeart/2005/8/layout/vList3#6"/>
    <dgm:cxn modelId="{D6D39D32-4A9F-41A2-BDF7-847D9186F165}" type="presOf" srcId="{E2F89482-17C2-4A3C-8748-9C765FA58501}" destId="{EF5D4B55-0AA2-47F3-A970-A5C2F7DC04E1}" srcOrd="0" destOrd="0" presId="urn:microsoft.com/office/officeart/2005/8/layout/vList3#6"/>
    <dgm:cxn modelId="{55376DEC-43AB-4FBE-B42E-73D9E98132BE}" type="presOf" srcId="{BE551AAD-0602-4008-9240-F37F5CA501E8}" destId="{6BA46926-96E1-4EF3-926C-2CB1683B0F0E}" srcOrd="0" destOrd="0" presId="urn:microsoft.com/office/officeart/2005/8/layout/vList3#6"/>
    <dgm:cxn modelId="{AAB80771-87CB-4C05-8C4E-FB55F7B1C80A}" srcId="{3A7DDBA5-5D2E-47A2-8A16-368F2CCFBE00}" destId="{1052D426-74E8-480D-BD97-97820DB16662}" srcOrd="3" destOrd="0" parTransId="{497AFE05-8A38-475F-81DF-5CA80057E70A}" sibTransId="{7ECB4696-54E1-4FC6-880A-50658F9C07CF}"/>
    <dgm:cxn modelId="{47F6A984-0712-40E8-9828-3D33DD76254E}" srcId="{3A7DDBA5-5D2E-47A2-8A16-368F2CCFBE00}" destId="{4E84DB16-4FC1-4032-B31B-3DA91CB6DF22}" srcOrd="5" destOrd="0" parTransId="{606F0319-2AA0-4A65-83E6-9A2E4D2BFB3D}" sibTransId="{04475F42-413E-47E0-99F7-330774C52961}"/>
    <dgm:cxn modelId="{F1FBA65B-8848-4700-9C25-1D8823ABD916}" srcId="{3A7DDBA5-5D2E-47A2-8A16-368F2CCFBE00}" destId="{9490CF13-8E37-43C0-A6F3-71DE5FFEBFD2}" srcOrd="0" destOrd="0" parTransId="{16401473-6CD9-468F-8AC5-3D95C80D89D6}" sibTransId="{23C52DE0-366F-48E1-8A26-881EAD87AE49}"/>
    <dgm:cxn modelId="{CC1419B3-B7C0-43A3-A9FC-CF17CF1E0681}" type="presOf" srcId="{3A7DDBA5-5D2E-47A2-8A16-368F2CCFBE00}" destId="{BE3AFE65-75A5-43F3-A1E9-688AD48147FD}" srcOrd="0" destOrd="0" presId="urn:microsoft.com/office/officeart/2005/8/layout/vList3#6"/>
    <dgm:cxn modelId="{85E9C9A7-1BA4-4157-84C0-B3DAD312183A}" type="presParOf" srcId="{BE3AFE65-75A5-43F3-A1E9-688AD48147FD}" destId="{1D28BB86-2331-4AF8-A6DB-F4BA3EC07023}" srcOrd="0" destOrd="0" presId="urn:microsoft.com/office/officeart/2005/8/layout/vList3#6"/>
    <dgm:cxn modelId="{8F87C036-EF63-4C8D-A252-7C272B9F018B}" type="presParOf" srcId="{1D28BB86-2331-4AF8-A6DB-F4BA3EC07023}" destId="{7AFCCE74-EF0C-4B46-9A44-AD84FBBC55B3}" srcOrd="0" destOrd="0" presId="urn:microsoft.com/office/officeart/2005/8/layout/vList3#6"/>
    <dgm:cxn modelId="{BBF3F5F7-DD35-486F-9370-B867D9F3A5F2}" type="presParOf" srcId="{1D28BB86-2331-4AF8-A6DB-F4BA3EC07023}" destId="{5C7F453C-CC30-4BD6-83BD-CEC41D5C49E2}" srcOrd="1" destOrd="0" presId="urn:microsoft.com/office/officeart/2005/8/layout/vList3#6"/>
    <dgm:cxn modelId="{96B0007C-1271-49A7-B69C-DD68E3FB80E9}" type="presParOf" srcId="{BE3AFE65-75A5-43F3-A1E9-688AD48147FD}" destId="{C2D55803-C214-4221-9089-11CDC929B311}" srcOrd="1" destOrd="0" presId="urn:microsoft.com/office/officeart/2005/8/layout/vList3#6"/>
    <dgm:cxn modelId="{FD5EBB59-102E-4426-9945-355CE343A7BD}" type="presParOf" srcId="{BE3AFE65-75A5-43F3-A1E9-688AD48147FD}" destId="{37278EDB-48D1-430B-B8DF-91F3B83A56B0}" srcOrd="2" destOrd="0" presId="urn:microsoft.com/office/officeart/2005/8/layout/vList3#6"/>
    <dgm:cxn modelId="{0E3922AD-2826-43F3-8F29-F86087AB3004}" type="presParOf" srcId="{37278EDB-48D1-430B-B8DF-91F3B83A56B0}" destId="{F4AE0E06-F457-41CD-B3F8-E51461993680}" srcOrd="0" destOrd="0" presId="urn:microsoft.com/office/officeart/2005/8/layout/vList3#6"/>
    <dgm:cxn modelId="{653AAFB2-BE9F-44FB-9CF5-6665B2B6D492}" type="presParOf" srcId="{37278EDB-48D1-430B-B8DF-91F3B83A56B0}" destId="{EF5D4B55-0AA2-47F3-A970-A5C2F7DC04E1}" srcOrd="1" destOrd="0" presId="urn:microsoft.com/office/officeart/2005/8/layout/vList3#6"/>
    <dgm:cxn modelId="{C6885E9C-E83B-43B9-A437-D2A21C366230}" type="presParOf" srcId="{BE3AFE65-75A5-43F3-A1E9-688AD48147FD}" destId="{334C8FE7-347C-41DE-8183-3B7B81673BAF}" srcOrd="3" destOrd="0" presId="urn:microsoft.com/office/officeart/2005/8/layout/vList3#6"/>
    <dgm:cxn modelId="{EA6ECD2C-2CB3-4FD4-A89A-5130F783D8D9}" type="presParOf" srcId="{BE3AFE65-75A5-43F3-A1E9-688AD48147FD}" destId="{80A69E7F-FD13-4587-B81F-C52EE0F0F755}" srcOrd="4" destOrd="0" presId="urn:microsoft.com/office/officeart/2005/8/layout/vList3#6"/>
    <dgm:cxn modelId="{B8E7B6C2-4616-4366-B3DE-59214C009986}" type="presParOf" srcId="{80A69E7F-FD13-4587-B81F-C52EE0F0F755}" destId="{CE0B533B-0C58-441D-A75E-312745B5EA4D}" srcOrd="0" destOrd="0" presId="urn:microsoft.com/office/officeart/2005/8/layout/vList3#6"/>
    <dgm:cxn modelId="{8BFE1D04-B00D-4793-93C0-F006F89BE0B8}" type="presParOf" srcId="{80A69E7F-FD13-4587-B81F-C52EE0F0F755}" destId="{4902671A-A077-40D1-A158-A53C840B53E5}" srcOrd="1" destOrd="0" presId="urn:microsoft.com/office/officeart/2005/8/layout/vList3#6"/>
    <dgm:cxn modelId="{F5BDA224-1573-428A-9DDD-1225F5C207E5}" type="presParOf" srcId="{BE3AFE65-75A5-43F3-A1E9-688AD48147FD}" destId="{6419482F-5DE3-4387-8B1A-5D0D3F1BD9C2}" srcOrd="5" destOrd="0" presId="urn:microsoft.com/office/officeart/2005/8/layout/vList3#6"/>
    <dgm:cxn modelId="{177AFAC7-C126-4D1A-B647-0E95196AD5F0}" type="presParOf" srcId="{BE3AFE65-75A5-43F3-A1E9-688AD48147FD}" destId="{A66850B2-1C6B-444D-8790-6DDC630C84C3}" srcOrd="6" destOrd="0" presId="urn:microsoft.com/office/officeart/2005/8/layout/vList3#6"/>
    <dgm:cxn modelId="{0C22ADA9-E571-4376-9FD4-09C11F1596D7}" type="presParOf" srcId="{A66850B2-1C6B-444D-8790-6DDC630C84C3}" destId="{B3670F47-ACB3-4553-AB40-F268A30B271F}" srcOrd="0" destOrd="0" presId="urn:microsoft.com/office/officeart/2005/8/layout/vList3#6"/>
    <dgm:cxn modelId="{F20C0441-5176-4C5B-B86E-AE369D10705F}" type="presParOf" srcId="{A66850B2-1C6B-444D-8790-6DDC630C84C3}" destId="{E8AB6E4C-931B-4818-BE43-22A318CD9637}" srcOrd="1" destOrd="0" presId="urn:microsoft.com/office/officeart/2005/8/layout/vList3#6"/>
    <dgm:cxn modelId="{F0E54D95-8A60-4469-AAB4-4941B7DED8DE}" type="presParOf" srcId="{BE3AFE65-75A5-43F3-A1E9-688AD48147FD}" destId="{E0F44F65-8FBB-48AF-83A0-F94F07B50D2C}" srcOrd="7" destOrd="0" presId="urn:microsoft.com/office/officeart/2005/8/layout/vList3#6"/>
    <dgm:cxn modelId="{D5241AA6-0384-4260-9ACB-EA669B2805C5}" type="presParOf" srcId="{BE3AFE65-75A5-43F3-A1E9-688AD48147FD}" destId="{A05E6B7C-80E9-491D-8DBB-D1BB4CC482D4}" srcOrd="8" destOrd="0" presId="urn:microsoft.com/office/officeart/2005/8/layout/vList3#6"/>
    <dgm:cxn modelId="{120B74D1-EF6C-4001-896A-DCC8FF09A995}" type="presParOf" srcId="{A05E6B7C-80E9-491D-8DBB-D1BB4CC482D4}" destId="{A732EAD6-8DB9-4B84-A621-B959567685BB}" srcOrd="0" destOrd="0" presId="urn:microsoft.com/office/officeart/2005/8/layout/vList3#6"/>
    <dgm:cxn modelId="{682C0F3A-6868-4F38-A718-1F856E06C1C8}" type="presParOf" srcId="{A05E6B7C-80E9-491D-8DBB-D1BB4CC482D4}" destId="{6BA46926-96E1-4EF3-926C-2CB1683B0F0E}" srcOrd="1" destOrd="0" presId="urn:microsoft.com/office/officeart/2005/8/layout/vList3#6"/>
    <dgm:cxn modelId="{9B1BC846-6E51-4A27-BBEB-191407E55952}" type="presParOf" srcId="{BE3AFE65-75A5-43F3-A1E9-688AD48147FD}" destId="{3716243A-317C-4F16-940B-3D293355D311}" srcOrd="9" destOrd="0" presId="urn:microsoft.com/office/officeart/2005/8/layout/vList3#6"/>
    <dgm:cxn modelId="{DE9A4075-4683-432E-9501-B3C2EE7AE5CB}" type="presParOf" srcId="{BE3AFE65-75A5-43F3-A1E9-688AD48147FD}" destId="{18D5B9D4-D436-4DFD-8972-CBAE64119F28}" srcOrd="10" destOrd="0" presId="urn:microsoft.com/office/officeart/2005/8/layout/vList3#6"/>
    <dgm:cxn modelId="{DC51E462-75B8-4B4E-B930-7716F3EE1C1B}" type="presParOf" srcId="{18D5B9D4-D436-4DFD-8972-CBAE64119F28}" destId="{235D561C-E3A3-4175-812D-7AE5BE637086}" srcOrd="0" destOrd="0" presId="urn:microsoft.com/office/officeart/2005/8/layout/vList3#6"/>
    <dgm:cxn modelId="{C54862C9-2364-48FE-8F39-5096EAB041EA}" type="presParOf" srcId="{18D5B9D4-D436-4DFD-8972-CBAE64119F28}" destId="{4650CC89-D065-4C30-B315-A4C340506227}" srcOrd="1" destOrd="0" presId="urn:microsoft.com/office/officeart/2005/8/layout/vList3#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BA1B-08BF-4CED-BAE3-13BE48EB9192}">
      <dsp:nvSpPr>
        <dsp:cNvPr id="0" name=""/>
        <dsp:cNvSpPr/>
      </dsp:nvSpPr>
      <dsp:spPr>
        <a:xfrm rot="10800000">
          <a:off x="765062" y="2062"/>
          <a:ext cx="2432304" cy="609656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2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Negativity</a:t>
          </a:r>
          <a:endParaRPr lang="en-US" sz="1700" kern="1200" dirty="0"/>
        </a:p>
      </dsp:txBody>
      <dsp:txXfrm rot="10800000">
        <a:off x="917476" y="2062"/>
        <a:ext cx="2279890" cy="609656"/>
      </dsp:txXfrm>
    </dsp:sp>
    <dsp:sp modelId="{E11E507B-2593-4614-9918-781E0863D66E}">
      <dsp:nvSpPr>
        <dsp:cNvPr id="0" name=""/>
        <dsp:cNvSpPr/>
      </dsp:nvSpPr>
      <dsp:spPr>
        <a:xfrm>
          <a:off x="460233" y="2062"/>
          <a:ext cx="609656" cy="6096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06044-AA67-4637-9E15-572354438014}">
      <dsp:nvSpPr>
        <dsp:cNvPr id="0" name=""/>
        <dsp:cNvSpPr/>
      </dsp:nvSpPr>
      <dsp:spPr>
        <a:xfrm rot="10800000">
          <a:off x="765062" y="793706"/>
          <a:ext cx="2432304" cy="609656"/>
        </a:xfrm>
        <a:prstGeom prst="homePlate">
          <a:avLst/>
        </a:prstGeom>
        <a:solidFill>
          <a:schemeClr val="accent3">
            <a:shade val="50000"/>
            <a:hueOff val="-217495"/>
            <a:satOff val="-2452"/>
            <a:lumOff val="153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2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Criticalness</a:t>
          </a:r>
          <a:endParaRPr lang="en-US" sz="1700" kern="1200" dirty="0"/>
        </a:p>
      </dsp:txBody>
      <dsp:txXfrm rot="10800000">
        <a:off x="917476" y="793706"/>
        <a:ext cx="2279890" cy="609656"/>
      </dsp:txXfrm>
    </dsp:sp>
    <dsp:sp modelId="{9B0206DB-620D-4389-AB85-4C7E9F13F874}">
      <dsp:nvSpPr>
        <dsp:cNvPr id="0" name=""/>
        <dsp:cNvSpPr/>
      </dsp:nvSpPr>
      <dsp:spPr>
        <a:xfrm>
          <a:off x="460233" y="793706"/>
          <a:ext cx="609656" cy="60965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0B105-2076-4B33-9E27-B0C01152FCAE}">
      <dsp:nvSpPr>
        <dsp:cNvPr id="0" name=""/>
        <dsp:cNvSpPr/>
      </dsp:nvSpPr>
      <dsp:spPr>
        <a:xfrm rot="10800000">
          <a:off x="765062" y="1585349"/>
          <a:ext cx="2432304" cy="609656"/>
        </a:xfrm>
        <a:prstGeom prst="homePlate">
          <a:avLst/>
        </a:prstGeom>
        <a:solidFill>
          <a:schemeClr val="accent3">
            <a:shade val="50000"/>
            <a:hueOff val="-434991"/>
            <a:satOff val="-4905"/>
            <a:lumOff val="307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2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Rebellion</a:t>
          </a:r>
          <a:endParaRPr lang="en-US" sz="1700" kern="1200" dirty="0"/>
        </a:p>
      </dsp:txBody>
      <dsp:txXfrm rot="10800000">
        <a:off x="917476" y="1585349"/>
        <a:ext cx="2279890" cy="609656"/>
      </dsp:txXfrm>
    </dsp:sp>
    <dsp:sp modelId="{045AF3FD-44FA-429A-AC13-70EE572FB7F0}">
      <dsp:nvSpPr>
        <dsp:cNvPr id="0" name=""/>
        <dsp:cNvSpPr/>
      </dsp:nvSpPr>
      <dsp:spPr>
        <a:xfrm>
          <a:off x="460233" y="1585349"/>
          <a:ext cx="609656" cy="60965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42C80-7C77-4DA8-AD90-61040933AA28}">
      <dsp:nvSpPr>
        <dsp:cNvPr id="0" name=""/>
        <dsp:cNvSpPr/>
      </dsp:nvSpPr>
      <dsp:spPr>
        <a:xfrm rot="10800000">
          <a:off x="765062" y="2376993"/>
          <a:ext cx="2432304" cy="609656"/>
        </a:xfrm>
        <a:prstGeom prst="homePlate">
          <a:avLst/>
        </a:prstGeom>
        <a:solidFill>
          <a:schemeClr val="accent3">
            <a:shade val="50000"/>
            <a:hueOff val="-652486"/>
            <a:satOff val="-7357"/>
            <a:lumOff val="460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2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Defiance</a:t>
          </a:r>
          <a:endParaRPr lang="en-US" sz="1700" kern="1200" dirty="0"/>
        </a:p>
      </dsp:txBody>
      <dsp:txXfrm rot="10800000">
        <a:off x="917476" y="2376993"/>
        <a:ext cx="2279890" cy="609656"/>
      </dsp:txXfrm>
    </dsp:sp>
    <dsp:sp modelId="{12B9407C-2B54-456D-8B33-1ED4D9958017}">
      <dsp:nvSpPr>
        <dsp:cNvPr id="0" name=""/>
        <dsp:cNvSpPr/>
      </dsp:nvSpPr>
      <dsp:spPr>
        <a:xfrm>
          <a:off x="460233" y="2376993"/>
          <a:ext cx="609656" cy="60965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34124-5995-45BB-941E-872E10B489DC}">
      <dsp:nvSpPr>
        <dsp:cNvPr id="0" name=""/>
        <dsp:cNvSpPr/>
      </dsp:nvSpPr>
      <dsp:spPr>
        <a:xfrm rot="10800000">
          <a:off x="765062" y="3168637"/>
          <a:ext cx="2432304" cy="609656"/>
        </a:xfrm>
        <a:prstGeom prst="homePlate">
          <a:avLst/>
        </a:prstGeom>
        <a:solidFill>
          <a:schemeClr val="accent3">
            <a:shade val="50000"/>
            <a:hueOff val="-434991"/>
            <a:satOff val="-4905"/>
            <a:lumOff val="307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2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Impatience</a:t>
          </a:r>
          <a:endParaRPr lang="en-US" sz="1700" kern="1200" dirty="0"/>
        </a:p>
      </dsp:txBody>
      <dsp:txXfrm rot="10800000">
        <a:off x="917476" y="3168637"/>
        <a:ext cx="2279890" cy="609656"/>
      </dsp:txXfrm>
    </dsp:sp>
    <dsp:sp modelId="{5B4A3939-C9E1-409F-9A84-08055050B3D3}">
      <dsp:nvSpPr>
        <dsp:cNvPr id="0" name=""/>
        <dsp:cNvSpPr/>
      </dsp:nvSpPr>
      <dsp:spPr>
        <a:xfrm>
          <a:off x="460233" y="3168637"/>
          <a:ext cx="609656" cy="60965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173C3-D8E5-4690-B323-7DE1075F49DA}">
      <dsp:nvSpPr>
        <dsp:cNvPr id="0" name=""/>
        <dsp:cNvSpPr/>
      </dsp:nvSpPr>
      <dsp:spPr>
        <a:xfrm rot="10800000">
          <a:off x="765062" y="3960280"/>
          <a:ext cx="2432304" cy="609656"/>
        </a:xfrm>
        <a:prstGeom prst="homePlate">
          <a:avLst/>
        </a:prstGeom>
        <a:solidFill>
          <a:schemeClr val="accent3">
            <a:shade val="50000"/>
            <a:hueOff val="-217495"/>
            <a:satOff val="-2452"/>
            <a:lumOff val="153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2" tIns="64770" rIns="120904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Uncooperative</a:t>
          </a:r>
          <a:endParaRPr lang="en-US" sz="1700" kern="1200" dirty="0"/>
        </a:p>
      </dsp:txBody>
      <dsp:txXfrm rot="10800000">
        <a:off x="917476" y="3960280"/>
        <a:ext cx="2279890" cy="609656"/>
      </dsp:txXfrm>
    </dsp:sp>
    <dsp:sp modelId="{A37184A2-CE8C-4EB9-933D-00B3F5372112}">
      <dsp:nvSpPr>
        <dsp:cNvPr id="0" name=""/>
        <dsp:cNvSpPr/>
      </dsp:nvSpPr>
      <dsp:spPr>
        <a:xfrm>
          <a:off x="460233" y="3960280"/>
          <a:ext cx="609656" cy="60965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4442F-101B-4951-B553-8F0B3DF70F6D}">
      <dsp:nvSpPr>
        <dsp:cNvPr id="0" name=""/>
        <dsp:cNvSpPr/>
      </dsp:nvSpPr>
      <dsp:spPr>
        <a:xfrm rot="10800000">
          <a:off x="765062" y="2062"/>
          <a:ext cx="2432304" cy="609656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2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Apathy</a:t>
          </a:r>
          <a:endParaRPr lang="en-US" sz="1500" kern="1200" dirty="0"/>
        </a:p>
      </dsp:txBody>
      <dsp:txXfrm rot="10800000">
        <a:off x="917476" y="2062"/>
        <a:ext cx="2279890" cy="609656"/>
      </dsp:txXfrm>
    </dsp:sp>
    <dsp:sp modelId="{893FBD3C-05B1-4059-A072-813806A14BB2}">
      <dsp:nvSpPr>
        <dsp:cNvPr id="0" name=""/>
        <dsp:cNvSpPr/>
      </dsp:nvSpPr>
      <dsp:spPr>
        <a:xfrm>
          <a:off x="460233" y="2062"/>
          <a:ext cx="609656" cy="6096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2605F-BEA3-4BBB-8BC4-9120E124BA5A}">
      <dsp:nvSpPr>
        <dsp:cNvPr id="0" name=""/>
        <dsp:cNvSpPr/>
      </dsp:nvSpPr>
      <dsp:spPr>
        <a:xfrm rot="10800000">
          <a:off x="765062" y="793706"/>
          <a:ext cx="2432304" cy="609656"/>
        </a:xfrm>
        <a:prstGeom prst="homePlate">
          <a:avLst/>
        </a:prstGeom>
        <a:solidFill>
          <a:schemeClr val="accent3">
            <a:shade val="50000"/>
            <a:hueOff val="-217495"/>
            <a:satOff val="-2452"/>
            <a:lumOff val="153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2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Discouragement</a:t>
          </a:r>
          <a:endParaRPr lang="en-US" sz="1500" kern="1200" dirty="0"/>
        </a:p>
      </dsp:txBody>
      <dsp:txXfrm rot="10800000">
        <a:off x="917476" y="793706"/>
        <a:ext cx="2279890" cy="609656"/>
      </dsp:txXfrm>
    </dsp:sp>
    <dsp:sp modelId="{A17CDCB2-414F-424B-836B-6F88AADF91E9}">
      <dsp:nvSpPr>
        <dsp:cNvPr id="0" name=""/>
        <dsp:cNvSpPr/>
      </dsp:nvSpPr>
      <dsp:spPr>
        <a:xfrm>
          <a:off x="460233" y="793706"/>
          <a:ext cx="609656" cy="60965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4F70B-62C7-46EA-9FFE-11CC29B4F8BF}">
      <dsp:nvSpPr>
        <dsp:cNvPr id="0" name=""/>
        <dsp:cNvSpPr/>
      </dsp:nvSpPr>
      <dsp:spPr>
        <a:xfrm rot="10800000">
          <a:off x="765062" y="1585349"/>
          <a:ext cx="2432304" cy="609656"/>
        </a:xfrm>
        <a:prstGeom prst="homePlate">
          <a:avLst/>
        </a:prstGeom>
        <a:solidFill>
          <a:schemeClr val="accent3">
            <a:shade val="50000"/>
            <a:hueOff val="-434991"/>
            <a:satOff val="-4905"/>
            <a:lumOff val="307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2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Presumption</a:t>
          </a:r>
          <a:endParaRPr lang="en-US" sz="1500" kern="1200" dirty="0"/>
        </a:p>
      </dsp:txBody>
      <dsp:txXfrm rot="10800000">
        <a:off x="917476" y="1585349"/>
        <a:ext cx="2279890" cy="609656"/>
      </dsp:txXfrm>
    </dsp:sp>
    <dsp:sp modelId="{0D2BC71C-04C5-4509-B8FC-02A84884C3B9}">
      <dsp:nvSpPr>
        <dsp:cNvPr id="0" name=""/>
        <dsp:cNvSpPr/>
      </dsp:nvSpPr>
      <dsp:spPr>
        <a:xfrm>
          <a:off x="460233" y="1585349"/>
          <a:ext cx="609656" cy="60965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DEC5C-952D-4E86-A63E-E8A08A6BF9A6}">
      <dsp:nvSpPr>
        <dsp:cNvPr id="0" name=""/>
        <dsp:cNvSpPr/>
      </dsp:nvSpPr>
      <dsp:spPr>
        <a:xfrm rot="10800000">
          <a:off x="765062" y="2376993"/>
          <a:ext cx="2432304" cy="609656"/>
        </a:xfrm>
        <a:prstGeom prst="homePlate">
          <a:avLst/>
        </a:prstGeom>
        <a:solidFill>
          <a:schemeClr val="accent3">
            <a:shade val="50000"/>
            <a:hueOff val="-652486"/>
            <a:satOff val="-7357"/>
            <a:lumOff val="460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2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Arrogance</a:t>
          </a:r>
          <a:endParaRPr lang="en-US" sz="1500" kern="1200" dirty="0"/>
        </a:p>
      </dsp:txBody>
      <dsp:txXfrm rot="10800000">
        <a:off x="917476" y="2376993"/>
        <a:ext cx="2279890" cy="609656"/>
      </dsp:txXfrm>
    </dsp:sp>
    <dsp:sp modelId="{1D06F753-5CA3-475D-9DB0-5AED4329DA9D}">
      <dsp:nvSpPr>
        <dsp:cNvPr id="0" name=""/>
        <dsp:cNvSpPr/>
      </dsp:nvSpPr>
      <dsp:spPr>
        <a:xfrm>
          <a:off x="460233" y="2376993"/>
          <a:ext cx="609656" cy="60965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65866-70AB-4E77-A129-3158C41C8F82}">
      <dsp:nvSpPr>
        <dsp:cNvPr id="0" name=""/>
        <dsp:cNvSpPr/>
      </dsp:nvSpPr>
      <dsp:spPr>
        <a:xfrm rot="10800000">
          <a:off x="765062" y="3168637"/>
          <a:ext cx="2432304" cy="609656"/>
        </a:xfrm>
        <a:prstGeom prst="homePlate">
          <a:avLst/>
        </a:prstGeom>
        <a:solidFill>
          <a:schemeClr val="accent3">
            <a:shade val="50000"/>
            <a:hueOff val="-434991"/>
            <a:satOff val="-4905"/>
            <a:lumOff val="307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2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Self-Centeredness</a:t>
          </a:r>
          <a:endParaRPr lang="en-US" sz="1500" kern="1200" dirty="0"/>
        </a:p>
      </dsp:txBody>
      <dsp:txXfrm rot="10800000">
        <a:off x="917476" y="3168637"/>
        <a:ext cx="2279890" cy="609656"/>
      </dsp:txXfrm>
    </dsp:sp>
    <dsp:sp modelId="{54DCE173-0CF7-454D-A0C5-A9B8448C452B}">
      <dsp:nvSpPr>
        <dsp:cNvPr id="0" name=""/>
        <dsp:cNvSpPr/>
      </dsp:nvSpPr>
      <dsp:spPr>
        <a:xfrm>
          <a:off x="460233" y="3168637"/>
          <a:ext cx="609656" cy="60965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0A82D-57E4-40E1-94E8-B80B06EC7DA2}">
      <dsp:nvSpPr>
        <dsp:cNvPr id="0" name=""/>
        <dsp:cNvSpPr/>
      </dsp:nvSpPr>
      <dsp:spPr>
        <a:xfrm rot="10800000">
          <a:off x="765062" y="3960280"/>
          <a:ext cx="2432304" cy="609656"/>
        </a:xfrm>
        <a:prstGeom prst="homePlate">
          <a:avLst/>
        </a:prstGeom>
        <a:solidFill>
          <a:schemeClr val="accent3">
            <a:shade val="50000"/>
            <a:hueOff val="-217495"/>
            <a:satOff val="-2452"/>
            <a:lumOff val="153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2" tIns="57150" rIns="10668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Rudeness</a:t>
          </a:r>
          <a:endParaRPr lang="en-US" sz="1500" kern="1200" dirty="0"/>
        </a:p>
      </dsp:txBody>
      <dsp:txXfrm rot="10800000">
        <a:off x="917476" y="3960280"/>
        <a:ext cx="2279890" cy="609656"/>
      </dsp:txXfrm>
    </dsp:sp>
    <dsp:sp modelId="{26EB903F-C008-4F42-8AB9-B2ED090A6A53}">
      <dsp:nvSpPr>
        <dsp:cNvPr id="0" name=""/>
        <dsp:cNvSpPr/>
      </dsp:nvSpPr>
      <dsp:spPr>
        <a:xfrm>
          <a:off x="460233" y="3960280"/>
          <a:ext cx="609656" cy="60965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F7941F-E9C8-41FA-B045-1A53BC999533}">
      <dsp:nvSpPr>
        <dsp:cNvPr id="0" name=""/>
        <dsp:cNvSpPr/>
      </dsp:nvSpPr>
      <dsp:spPr>
        <a:xfrm>
          <a:off x="0" y="420452"/>
          <a:ext cx="7467600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9569" tIns="333248" rIns="57956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The more you complain, the more you will find to complain about.</a:t>
          </a:r>
          <a:endParaRPr lang="en-US" sz="1600" kern="1200" dirty="0"/>
        </a:p>
      </dsp:txBody>
      <dsp:txXfrm>
        <a:off x="0" y="420452"/>
        <a:ext cx="7467600" cy="667800"/>
      </dsp:txXfrm>
    </dsp:sp>
    <dsp:sp modelId="{0BD79E96-3037-477D-B4DD-0E19F1D2D2CC}">
      <dsp:nvSpPr>
        <dsp:cNvPr id="0" name=""/>
        <dsp:cNvSpPr/>
      </dsp:nvSpPr>
      <dsp:spPr>
        <a:xfrm>
          <a:off x="373380" y="184292"/>
          <a:ext cx="5227320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Negative attitude creates an unpleasant future.</a:t>
          </a:r>
          <a:endParaRPr lang="en-US" sz="1600" kern="1200" dirty="0"/>
        </a:p>
      </dsp:txBody>
      <dsp:txXfrm>
        <a:off x="396437" y="207349"/>
        <a:ext cx="5181206" cy="426206"/>
      </dsp:txXfrm>
    </dsp:sp>
    <dsp:sp modelId="{74586F30-1E15-4745-A1DA-3218E32B5178}">
      <dsp:nvSpPr>
        <dsp:cNvPr id="0" name=""/>
        <dsp:cNvSpPr/>
      </dsp:nvSpPr>
      <dsp:spPr>
        <a:xfrm>
          <a:off x="0" y="1410812"/>
          <a:ext cx="7467600" cy="88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6721063"/>
              <a:satOff val="2923"/>
              <a:lumOff val="8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9569" tIns="333248" rIns="57956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 negative mood affects the people around you.  “Misery loves company.”</a:t>
          </a:r>
          <a:endParaRPr lang="en-US" sz="1600" kern="1200" dirty="0"/>
        </a:p>
      </dsp:txBody>
      <dsp:txXfrm>
        <a:off x="0" y="1410812"/>
        <a:ext cx="7467600" cy="882000"/>
      </dsp:txXfrm>
    </dsp:sp>
    <dsp:sp modelId="{A33D4140-15C9-4011-A778-88FD8D14A331}">
      <dsp:nvSpPr>
        <dsp:cNvPr id="0" name=""/>
        <dsp:cNvSpPr/>
      </dsp:nvSpPr>
      <dsp:spPr>
        <a:xfrm>
          <a:off x="373380" y="1174652"/>
          <a:ext cx="5227320" cy="472320"/>
        </a:xfrm>
        <a:prstGeom prst="roundRect">
          <a:avLst/>
        </a:prstGeom>
        <a:solidFill>
          <a:schemeClr val="accent2">
            <a:hueOff val="-6721063"/>
            <a:satOff val="2923"/>
            <a:lumOff val="8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Negativity harms others.</a:t>
          </a:r>
          <a:endParaRPr lang="en-US" sz="1600" kern="1200" dirty="0"/>
        </a:p>
      </dsp:txBody>
      <dsp:txXfrm>
        <a:off x="396437" y="1197709"/>
        <a:ext cx="5181206" cy="426206"/>
      </dsp:txXfrm>
    </dsp:sp>
    <dsp:sp modelId="{8A89C58D-2620-44B2-89D1-4E5C1945DAA9}">
      <dsp:nvSpPr>
        <dsp:cNvPr id="0" name=""/>
        <dsp:cNvSpPr/>
      </dsp:nvSpPr>
      <dsp:spPr>
        <a:xfrm>
          <a:off x="0" y="2615372"/>
          <a:ext cx="7467600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3442126"/>
              <a:satOff val="5846"/>
              <a:lumOff val="17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9569" tIns="333248" rIns="57956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Your thinking CREATES your circumstances.</a:t>
          </a:r>
          <a:endParaRPr lang="en-US" sz="1600" kern="1200" dirty="0"/>
        </a:p>
      </dsp:txBody>
      <dsp:txXfrm>
        <a:off x="0" y="2615372"/>
        <a:ext cx="7467600" cy="667800"/>
      </dsp:txXfrm>
    </dsp:sp>
    <dsp:sp modelId="{E4A303F4-679E-45FF-8A4C-E608CE247CF0}">
      <dsp:nvSpPr>
        <dsp:cNvPr id="0" name=""/>
        <dsp:cNvSpPr/>
      </dsp:nvSpPr>
      <dsp:spPr>
        <a:xfrm>
          <a:off x="373380" y="2379212"/>
          <a:ext cx="5227320" cy="472320"/>
        </a:xfrm>
        <a:prstGeom prst="roundRect">
          <a:avLst/>
        </a:prstGeom>
        <a:solidFill>
          <a:schemeClr val="accent2">
            <a:hueOff val="-13442126"/>
            <a:satOff val="5846"/>
            <a:lumOff val="17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Negative attitude produces negative effects.</a:t>
          </a:r>
          <a:endParaRPr lang="en-US" sz="1600" kern="1200" dirty="0"/>
        </a:p>
      </dsp:txBody>
      <dsp:txXfrm>
        <a:off x="396437" y="2402269"/>
        <a:ext cx="5181206" cy="426206"/>
      </dsp:txXfrm>
    </dsp:sp>
    <dsp:sp modelId="{CDE4C9A6-3D7C-42A3-9483-147AFD3EFFE9}">
      <dsp:nvSpPr>
        <dsp:cNvPr id="0" name=""/>
        <dsp:cNvSpPr/>
      </dsp:nvSpPr>
      <dsp:spPr>
        <a:xfrm>
          <a:off x="0" y="3605732"/>
          <a:ext cx="7467600" cy="108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0163188"/>
              <a:satOff val="8769"/>
              <a:lumOff val="2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9569" tIns="333248" rIns="579569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Becoming angry, upset and frustrated increases stress.  Increased stress increases risk for heart related illness and reduces the ability for your immune system to work.</a:t>
          </a:r>
          <a:endParaRPr lang="en-US" sz="1600" kern="1200" dirty="0"/>
        </a:p>
      </dsp:txBody>
      <dsp:txXfrm>
        <a:off x="0" y="3605732"/>
        <a:ext cx="7467600" cy="1083600"/>
      </dsp:txXfrm>
    </dsp:sp>
    <dsp:sp modelId="{68D73C3B-BB7A-491F-A223-3078165038AD}">
      <dsp:nvSpPr>
        <dsp:cNvPr id="0" name=""/>
        <dsp:cNvSpPr/>
      </dsp:nvSpPr>
      <dsp:spPr>
        <a:xfrm>
          <a:off x="373380" y="3369572"/>
          <a:ext cx="5227320" cy="472320"/>
        </a:xfrm>
        <a:prstGeom prst="roundRect">
          <a:avLst/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7580" tIns="0" rIns="19758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Negative attitude is harmful to your health.</a:t>
          </a:r>
          <a:endParaRPr lang="en-US" sz="1600" kern="1200" dirty="0"/>
        </a:p>
      </dsp:txBody>
      <dsp:txXfrm>
        <a:off x="396437" y="3392629"/>
        <a:ext cx="5181206" cy="4262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92714B-7A38-4A53-A15F-A95DEC623FEF}">
      <dsp:nvSpPr>
        <dsp:cNvPr id="0" name=""/>
        <dsp:cNvSpPr/>
      </dsp:nvSpPr>
      <dsp:spPr>
        <a:xfrm rot="5400000">
          <a:off x="4449727" y="-1601951"/>
          <a:ext cx="1256481" cy="477926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Poverty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Family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Negative Friends</a:t>
          </a:r>
          <a:endParaRPr lang="en-US" sz="2300" kern="1200" dirty="0"/>
        </a:p>
      </dsp:txBody>
      <dsp:txXfrm rot="-5400000">
        <a:off x="2688336" y="220776"/>
        <a:ext cx="4717928" cy="1133809"/>
      </dsp:txXfrm>
    </dsp:sp>
    <dsp:sp modelId="{6EDB2673-F505-4781-93CF-1FC55765F923}">
      <dsp:nvSpPr>
        <dsp:cNvPr id="0" name=""/>
        <dsp:cNvSpPr/>
      </dsp:nvSpPr>
      <dsp:spPr>
        <a:xfrm>
          <a:off x="0" y="2379"/>
          <a:ext cx="2688336" cy="157060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Social Factors</a:t>
          </a:r>
          <a:endParaRPr lang="en-US" sz="3200" kern="1200" dirty="0"/>
        </a:p>
      </dsp:txBody>
      <dsp:txXfrm>
        <a:off x="76670" y="79049"/>
        <a:ext cx="2534996" cy="1417261"/>
      </dsp:txXfrm>
    </dsp:sp>
    <dsp:sp modelId="{E35F7068-076A-4BA3-B8C6-ED311442B795}">
      <dsp:nvSpPr>
        <dsp:cNvPr id="0" name=""/>
        <dsp:cNvSpPr/>
      </dsp:nvSpPr>
      <dsp:spPr>
        <a:xfrm rot="5400000">
          <a:off x="4449727" y="47180"/>
          <a:ext cx="1256481" cy="4779264"/>
        </a:xfrm>
        <a:prstGeom prst="round2SameRect">
          <a:avLst/>
        </a:prstGeom>
        <a:solidFill>
          <a:schemeClr val="accent5">
            <a:tint val="40000"/>
            <a:alpha val="90000"/>
            <a:hueOff val="3439670"/>
            <a:satOff val="1139"/>
            <a:lumOff val="-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3439670"/>
              <a:satOff val="1139"/>
              <a:lumOff val="-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Physical Accidents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Pain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Illness</a:t>
          </a:r>
        </a:p>
      </dsp:txBody>
      <dsp:txXfrm rot="-5400000">
        <a:off x="2688336" y="1869907"/>
        <a:ext cx="4717928" cy="1133809"/>
      </dsp:txXfrm>
    </dsp:sp>
    <dsp:sp modelId="{6242784E-71DA-41A3-B44D-870F267BC228}">
      <dsp:nvSpPr>
        <dsp:cNvPr id="0" name=""/>
        <dsp:cNvSpPr/>
      </dsp:nvSpPr>
      <dsp:spPr>
        <a:xfrm>
          <a:off x="0" y="1651511"/>
          <a:ext cx="2688336" cy="1570601"/>
        </a:xfrm>
        <a:prstGeom prst="roundRect">
          <a:avLst/>
        </a:prstGeom>
        <a:solidFill>
          <a:schemeClr val="accent5">
            <a:hueOff val="3359277"/>
            <a:satOff val="4740"/>
            <a:lumOff val="-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Health</a:t>
          </a:r>
          <a:endParaRPr lang="en-US" sz="3200" kern="1200" dirty="0"/>
        </a:p>
      </dsp:txBody>
      <dsp:txXfrm>
        <a:off x="76670" y="1728181"/>
        <a:ext cx="2534996" cy="1417261"/>
      </dsp:txXfrm>
    </dsp:sp>
    <dsp:sp modelId="{3A868314-26CD-4505-A2EB-65297B790413}">
      <dsp:nvSpPr>
        <dsp:cNvPr id="0" name=""/>
        <dsp:cNvSpPr/>
      </dsp:nvSpPr>
      <dsp:spPr>
        <a:xfrm rot="5400000">
          <a:off x="4449727" y="1696312"/>
          <a:ext cx="1256481" cy="4779264"/>
        </a:xfrm>
        <a:prstGeom prst="round2SameRect">
          <a:avLst/>
        </a:prstGeom>
        <a:solidFill>
          <a:schemeClr val="accent5">
            <a:tint val="40000"/>
            <a:alpha val="90000"/>
            <a:hueOff val="6879340"/>
            <a:satOff val="2278"/>
            <a:lumOff val="-16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6879340"/>
              <a:satOff val="2278"/>
              <a:lumOff val="-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Constant negative reporting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Catastrophic weather or accidents</a:t>
          </a:r>
        </a:p>
      </dsp:txBody>
      <dsp:txXfrm rot="-5400000">
        <a:off x="2688336" y="3519039"/>
        <a:ext cx="4717928" cy="1133809"/>
      </dsp:txXfrm>
    </dsp:sp>
    <dsp:sp modelId="{05DE5BFA-F80B-494A-864D-E7B5C01D92A5}">
      <dsp:nvSpPr>
        <dsp:cNvPr id="0" name=""/>
        <dsp:cNvSpPr/>
      </dsp:nvSpPr>
      <dsp:spPr>
        <a:xfrm>
          <a:off x="0" y="3300643"/>
          <a:ext cx="2688336" cy="1570601"/>
        </a:xfrm>
        <a:prstGeom prst="roundRect">
          <a:avLst/>
        </a:prstGeom>
        <a:solidFill>
          <a:schemeClr val="accent5">
            <a:hueOff val="6718553"/>
            <a:satOff val="9479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World Events &amp; Media</a:t>
          </a:r>
        </a:p>
      </dsp:txBody>
      <dsp:txXfrm>
        <a:off x="76670" y="3377313"/>
        <a:ext cx="2534996" cy="14172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B2673-F505-4781-93CF-1FC55765F923}">
      <dsp:nvSpPr>
        <dsp:cNvPr id="0" name=""/>
        <dsp:cNvSpPr/>
      </dsp:nvSpPr>
      <dsp:spPr>
        <a:xfrm>
          <a:off x="1371599" y="225422"/>
          <a:ext cx="4724401" cy="44227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/>
            <a:t>Ultimately, a bad attitude comes from YOU</a:t>
          </a:r>
          <a:endParaRPr lang="en-US" sz="5400" kern="1200" dirty="0"/>
        </a:p>
      </dsp:txBody>
      <dsp:txXfrm>
        <a:off x="1587501" y="441324"/>
        <a:ext cx="4292597" cy="39909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6BA1B-08BF-4CED-BAE3-13BE48EB9192}">
      <dsp:nvSpPr>
        <dsp:cNvPr id="0" name=""/>
        <dsp:cNvSpPr/>
      </dsp:nvSpPr>
      <dsp:spPr>
        <a:xfrm rot="10800000">
          <a:off x="765062" y="2062"/>
          <a:ext cx="2432304" cy="609656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Selflessness</a:t>
          </a:r>
          <a:endParaRPr lang="en-US" sz="2000" kern="1200" dirty="0"/>
        </a:p>
      </dsp:txBody>
      <dsp:txXfrm rot="10800000">
        <a:off x="917476" y="2062"/>
        <a:ext cx="2279890" cy="609656"/>
      </dsp:txXfrm>
    </dsp:sp>
    <dsp:sp modelId="{E11E507B-2593-4614-9918-781E0863D66E}">
      <dsp:nvSpPr>
        <dsp:cNvPr id="0" name=""/>
        <dsp:cNvSpPr/>
      </dsp:nvSpPr>
      <dsp:spPr>
        <a:xfrm>
          <a:off x="460233" y="2062"/>
          <a:ext cx="609656" cy="6096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06044-AA67-4637-9E15-572354438014}">
      <dsp:nvSpPr>
        <dsp:cNvPr id="0" name=""/>
        <dsp:cNvSpPr/>
      </dsp:nvSpPr>
      <dsp:spPr>
        <a:xfrm rot="10800000">
          <a:off x="765062" y="793706"/>
          <a:ext cx="2432304" cy="609656"/>
        </a:xfrm>
        <a:prstGeom prst="homePlate">
          <a:avLst/>
        </a:prstGeom>
        <a:solidFill>
          <a:schemeClr val="accent3">
            <a:shade val="50000"/>
            <a:hueOff val="-217495"/>
            <a:satOff val="-2452"/>
            <a:lumOff val="153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Compassion</a:t>
          </a:r>
          <a:endParaRPr lang="en-US" sz="2000" kern="1200" dirty="0"/>
        </a:p>
      </dsp:txBody>
      <dsp:txXfrm rot="10800000">
        <a:off x="917476" y="793706"/>
        <a:ext cx="2279890" cy="609656"/>
      </dsp:txXfrm>
    </dsp:sp>
    <dsp:sp modelId="{9B0206DB-620D-4389-AB85-4C7E9F13F874}">
      <dsp:nvSpPr>
        <dsp:cNvPr id="0" name=""/>
        <dsp:cNvSpPr/>
      </dsp:nvSpPr>
      <dsp:spPr>
        <a:xfrm>
          <a:off x="460233" y="793706"/>
          <a:ext cx="609656" cy="60965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90B105-2076-4B33-9E27-B0C01152FCAE}">
      <dsp:nvSpPr>
        <dsp:cNvPr id="0" name=""/>
        <dsp:cNvSpPr/>
      </dsp:nvSpPr>
      <dsp:spPr>
        <a:xfrm rot="10800000">
          <a:off x="765062" y="1585349"/>
          <a:ext cx="2432304" cy="609656"/>
        </a:xfrm>
        <a:prstGeom prst="homePlate">
          <a:avLst/>
        </a:prstGeom>
        <a:solidFill>
          <a:schemeClr val="accent3">
            <a:shade val="50000"/>
            <a:hueOff val="-434991"/>
            <a:satOff val="-4905"/>
            <a:lumOff val="307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Empathy</a:t>
          </a:r>
          <a:endParaRPr lang="en-US" sz="2000" kern="1200" dirty="0"/>
        </a:p>
      </dsp:txBody>
      <dsp:txXfrm rot="10800000">
        <a:off x="917476" y="1585349"/>
        <a:ext cx="2279890" cy="609656"/>
      </dsp:txXfrm>
    </dsp:sp>
    <dsp:sp modelId="{045AF3FD-44FA-429A-AC13-70EE572FB7F0}">
      <dsp:nvSpPr>
        <dsp:cNvPr id="0" name=""/>
        <dsp:cNvSpPr/>
      </dsp:nvSpPr>
      <dsp:spPr>
        <a:xfrm>
          <a:off x="460233" y="1585349"/>
          <a:ext cx="609656" cy="60965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42C80-7C77-4DA8-AD90-61040933AA28}">
      <dsp:nvSpPr>
        <dsp:cNvPr id="0" name=""/>
        <dsp:cNvSpPr/>
      </dsp:nvSpPr>
      <dsp:spPr>
        <a:xfrm rot="10800000">
          <a:off x="765062" y="2376993"/>
          <a:ext cx="2432304" cy="609656"/>
        </a:xfrm>
        <a:prstGeom prst="homePlate">
          <a:avLst/>
        </a:prstGeom>
        <a:solidFill>
          <a:schemeClr val="accent3">
            <a:shade val="50000"/>
            <a:hueOff val="-652486"/>
            <a:satOff val="-7357"/>
            <a:lumOff val="460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Positivity</a:t>
          </a:r>
          <a:endParaRPr lang="en-US" sz="2000" kern="1200" dirty="0"/>
        </a:p>
      </dsp:txBody>
      <dsp:txXfrm rot="10800000">
        <a:off x="917476" y="2376993"/>
        <a:ext cx="2279890" cy="609656"/>
      </dsp:txXfrm>
    </dsp:sp>
    <dsp:sp modelId="{12B9407C-2B54-456D-8B33-1ED4D9958017}">
      <dsp:nvSpPr>
        <dsp:cNvPr id="0" name=""/>
        <dsp:cNvSpPr/>
      </dsp:nvSpPr>
      <dsp:spPr>
        <a:xfrm>
          <a:off x="457203" y="2362203"/>
          <a:ext cx="609656" cy="60965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34124-5995-45BB-941E-872E10B489DC}">
      <dsp:nvSpPr>
        <dsp:cNvPr id="0" name=""/>
        <dsp:cNvSpPr/>
      </dsp:nvSpPr>
      <dsp:spPr>
        <a:xfrm rot="10800000">
          <a:off x="765062" y="3168637"/>
          <a:ext cx="2432304" cy="609656"/>
        </a:xfrm>
        <a:prstGeom prst="homePlate">
          <a:avLst/>
        </a:prstGeom>
        <a:solidFill>
          <a:schemeClr val="accent3">
            <a:shade val="50000"/>
            <a:hueOff val="-434991"/>
            <a:satOff val="-4905"/>
            <a:lumOff val="307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Patience</a:t>
          </a:r>
          <a:endParaRPr lang="en-US" sz="2000" kern="1200" dirty="0"/>
        </a:p>
      </dsp:txBody>
      <dsp:txXfrm rot="10800000">
        <a:off x="917476" y="3168637"/>
        <a:ext cx="2279890" cy="609656"/>
      </dsp:txXfrm>
    </dsp:sp>
    <dsp:sp modelId="{5B4A3939-C9E1-409F-9A84-08055050B3D3}">
      <dsp:nvSpPr>
        <dsp:cNvPr id="0" name=""/>
        <dsp:cNvSpPr/>
      </dsp:nvSpPr>
      <dsp:spPr>
        <a:xfrm>
          <a:off x="460233" y="3168637"/>
          <a:ext cx="609656" cy="60965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BAA46-D1DB-4FB5-B7FA-1B5669D7B4A5}">
      <dsp:nvSpPr>
        <dsp:cNvPr id="0" name=""/>
        <dsp:cNvSpPr/>
      </dsp:nvSpPr>
      <dsp:spPr>
        <a:xfrm rot="10800000">
          <a:off x="765062" y="3960280"/>
          <a:ext cx="2432304" cy="609656"/>
        </a:xfrm>
        <a:prstGeom prst="homePlate">
          <a:avLst/>
        </a:prstGeom>
        <a:solidFill>
          <a:schemeClr val="accent3">
            <a:shade val="50000"/>
            <a:hueOff val="-217495"/>
            <a:satOff val="-2452"/>
            <a:lumOff val="153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Cooperation</a:t>
          </a:r>
          <a:endParaRPr lang="en-US" sz="2000" kern="1200" dirty="0"/>
        </a:p>
      </dsp:txBody>
      <dsp:txXfrm rot="10800000">
        <a:off x="917476" y="3960280"/>
        <a:ext cx="2279890" cy="609656"/>
      </dsp:txXfrm>
    </dsp:sp>
    <dsp:sp modelId="{73C3EF16-AE8C-45E5-827E-B4DA433B47B5}">
      <dsp:nvSpPr>
        <dsp:cNvPr id="0" name=""/>
        <dsp:cNvSpPr/>
      </dsp:nvSpPr>
      <dsp:spPr>
        <a:xfrm>
          <a:off x="460233" y="3960280"/>
          <a:ext cx="609656" cy="60965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94442F-101B-4951-B553-8F0B3DF70F6D}">
      <dsp:nvSpPr>
        <dsp:cNvPr id="0" name=""/>
        <dsp:cNvSpPr/>
      </dsp:nvSpPr>
      <dsp:spPr>
        <a:xfrm rot="10800000">
          <a:off x="765062" y="2062"/>
          <a:ext cx="2432304" cy="609656"/>
        </a:xfrm>
        <a:prstGeom prst="homePlat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Encouraging</a:t>
          </a:r>
          <a:endParaRPr lang="en-US" sz="2000" kern="1200" dirty="0"/>
        </a:p>
      </dsp:txBody>
      <dsp:txXfrm rot="10800000">
        <a:off x="917476" y="2062"/>
        <a:ext cx="2279890" cy="609656"/>
      </dsp:txXfrm>
    </dsp:sp>
    <dsp:sp modelId="{893FBD3C-05B1-4059-A072-813806A14BB2}">
      <dsp:nvSpPr>
        <dsp:cNvPr id="0" name=""/>
        <dsp:cNvSpPr/>
      </dsp:nvSpPr>
      <dsp:spPr>
        <a:xfrm>
          <a:off x="460233" y="2062"/>
          <a:ext cx="609656" cy="60965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72605F-BEA3-4BBB-8BC4-9120E124BA5A}">
      <dsp:nvSpPr>
        <dsp:cNvPr id="0" name=""/>
        <dsp:cNvSpPr/>
      </dsp:nvSpPr>
      <dsp:spPr>
        <a:xfrm rot="10800000">
          <a:off x="765062" y="793706"/>
          <a:ext cx="2432304" cy="609656"/>
        </a:xfrm>
        <a:prstGeom prst="homePlate">
          <a:avLst/>
        </a:prstGeom>
        <a:solidFill>
          <a:schemeClr val="accent3">
            <a:shade val="50000"/>
            <a:hueOff val="-217495"/>
            <a:satOff val="-2452"/>
            <a:lumOff val="153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Optimism</a:t>
          </a:r>
          <a:endParaRPr lang="en-US" sz="2000" kern="1200" dirty="0"/>
        </a:p>
      </dsp:txBody>
      <dsp:txXfrm rot="10800000">
        <a:off x="917476" y="793706"/>
        <a:ext cx="2279890" cy="609656"/>
      </dsp:txXfrm>
    </dsp:sp>
    <dsp:sp modelId="{A17CDCB2-414F-424B-836B-6F88AADF91E9}">
      <dsp:nvSpPr>
        <dsp:cNvPr id="0" name=""/>
        <dsp:cNvSpPr/>
      </dsp:nvSpPr>
      <dsp:spPr>
        <a:xfrm>
          <a:off x="460233" y="793706"/>
          <a:ext cx="609656" cy="60965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C4F70B-62C7-46EA-9FFE-11CC29B4F8BF}">
      <dsp:nvSpPr>
        <dsp:cNvPr id="0" name=""/>
        <dsp:cNvSpPr/>
      </dsp:nvSpPr>
      <dsp:spPr>
        <a:xfrm rot="10800000">
          <a:off x="765062" y="1585349"/>
          <a:ext cx="2432304" cy="609656"/>
        </a:xfrm>
        <a:prstGeom prst="homePlate">
          <a:avLst/>
        </a:prstGeom>
        <a:solidFill>
          <a:schemeClr val="accent3">
            <a:shade val="50000"/>
            <a:hueOff val="-434991"/>
            <a:satOff val="-4905"/>
            <a:lumOff val="307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Resiliency</a:t>
          </a:r>
          <a:endParaRPr lang="en-US" sz="2000" kern="1200" dirty="0"/>
        </a:p>
      </dsp:txBody>
      <dsp:txXfrm rot="10800000">
        <a:off x="917476" y="1585349"/>
        <a:ext cx="2279890" cy="609656"/>
      </dsp:txXfrm>
    </dsp:sp>
    <dsp:sp modelId="{0D2BC71C-04C5-4509-B8FC-02A84884C3B9}">
      <dsp:nvSpPr>
        <dsp:cNvPr id="0" name=""/>
        <dsp:cNvSpPr/>
      </dsp:nvSpPr>
      <dsp:spPr>
        <a:xfrm>
          <a:off x="460233" y="1585349"/>
          <a:ext cx="609656" cy="60965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DDEC5C-952D-4E86-A63E-E8A08A6BF9A6}">
      <dsp:nvSpPr>
        <dsp:cNvPr id="0" name=""/>
        <dsp:cNvSpPr/>
      </dsp:nvSpPr>
      <dsp:spPr>
        <a:xfrm rot="10800000">
          <a:off x="765062" y="2376993"/>
          <a:ext cx="2432304" cy="609656"/>
        </a:xfrm>
        <a:prstGeom prst="homePlate">
          <a:avLst/>
        </a:prstGeom>
        <a:solidFill>
          <a:schemeClr val="accent3">
            <a:shade val="50000"/>
            <a:hueOff val="-652486"/>
            <a:satOff val="-7357"/>
            <a:lumOff val="460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Confidence</a:t>
          </a:r>
          <a:endParaRPr lang="en-US" sz="2000" kern="1200" dirty="0"/>
        </a:p>
      </dsp:txBody>
      <dsp:txXfrm rot="10800000">
        <a:off x="917476" y="2376993"/>
        <a:ext cx="2279890" cy="609656"/>
      </dsp:txXfrm>
    </dsp:sp>
    <dsp:sp modelId="{1D06F753-5CA3-475D-9DB0-5AED4329DA9D}">
      <dsp:nvSpPr>
        <dsp:cNvPr id="0" name=""/>
        <dsp:cNvSpPr/>
      </dsp:nvSpPr>
      <dsp:spPr>
        <a:xfrm>
          <a:off x="460233" y="2376993"/>
          <a:ext cx="609656" cy="60965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65866-70AB-4E77-A129-3158C41C8F82}">
      <dsp:nvSpPr>
        <dsp:cNvPr id="0" name=""/>
        <dsp:cNvSpPr/>
      </dsp:nvSpPr>
      <dsp:spPr>
        <a:xfrm rot="10800000">
          <a:off x="765062" y="3168637"/>
          <a:ext cx="2432304" cy="609656"/>
        </a:xfrm>
        <a:prstGeom prst="homePlate">
          <a:avLst/>
        </a:prstGeom>
        <a:solidFill>
          <a:schemeClr val="accent3">
            <a:shade val="50000"/>
            <a:hueOff val="-434991"/>
            <a:satOff val="-4905"/>
            <a:lumOff val="307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Hope</a:t>
          </a:r>
          <a:endParaRPr lang="en-US" sz="2000" kern="1200" dirty="0"/>
        </a:p>
      </dsp:txBody>
      <dsp:txXfrm rot="10800000">
        <a:off x="917476" y="3168637"/>
        <a:ext cx="2279890" cy="609656"/>
      </dsp:txXfrm>
    </dsp:sp>
    <dsp:sp modelId="{54DCE173-0CF7-454D-A0C5-A9B8448C452B}">
      <dsp:nvSpPr>
        <dsp:cNvPr id="0" name=""/>
        <dsp:cNvSpPr/>
      </dsp:nvSpPr>
      <dsp:spPr>
        <a:xfrm>
          <a:off x="460233" y="3168637"/>
          <a:ext cx="609656" cy="609656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10A82D-57E4-40E1-94E8-B80B06EC7DA2}">
      <dsp:nvSpPr>
        <dsp:cNvPr id="0" name=""/>
        <dsp:cNvSpPr/>
      </dsp:nvSpPr>
      <dsp:spPr>
        <a:xfrm rot="10800000">
          <a:off x="765062" y="3960280"/>
          <a:ext cx="2432304" cy="609656"/>
        </a:xfrm>
        <a:prstGeom prst="homePlate">
          <a:avLst/>
        </a:prstGeom>
        <a:solidFill>
          <a:schemeClr val="accent3">
            <a:shade val="50000"/>
            <a:hueOff val="-217495"/>
            <a:satOff val="-2452"/>
            <a:lumOff val="153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8842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Calmness</a:t>
          </a:r>
          <a:endParaRPr lang="en-US" sz="2000" kern="1200" dirty="0"/>
        </a:p>
      </dsp:txBody>
      <dsp:txXfrm rot="10800000">
        <a:off x="917476" y="3960280"/>
        <a:ext cx="2279890" cy="609656"/>
      </dsp:txXfrm>
    </dsp:sp>
    <dsp:sp modelId="{26EB903F-C008-4F42-8AB9-B2ED090A6A53}">
      <dsp:nvSpPr>
        <dsp:cNvPr id="0" name=""/>
        <dsp:cNvSpPr/>
      </dsp:nvSpPr>
      <dsp:spPr>
        <a:xfrm>
          <a:off x="460233" y="3960280"/>
          <a:ext cx="609656" cy="609656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#7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5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6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A6044-4CE8-414C-953D-2268C8D45C7C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BCB01-F8A9-41CC-8EBD-63CA9B89E6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34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CB01-F8A9-41CC-8EBD-63CA9B89E67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CB01-F8A9-41CC-8EBD-63CA9B89E67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BCB01-F8A9-41CC-8EBD-63CA9B89E67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7683C13-A4C9-444E-8F92-0CCBF2FB05DC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F1666CE-9608-417B-BDBF-58735B9B0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3C13-A4C9-444E-8F92-0CCBF2FB05DC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66CE-9608-417B-BDBF-58735B9B0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3C13-A4C9-444E-8F92-0CCBF2FB05DC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66CE-9608-417B-BDBF-58735B9B0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683C13-A4C9-444E-8F92-0CCBF2FB05DC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1666CE-9608-417B-BDBF-58735B9B0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7683C13-A4C9-444E-8F92-0CCBF2FB05DC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F1666CE-9608-417B-BDBF-58735B9B0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3C13-A4C9-444E-8F92-0CCBF2FB05DC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66CE-9608-417B-BDBF-58735B9B0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3C13-A4C9-444E-8F92-0CCBF2FB05DC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66CE-9608-417B-BDBF-58735B9B0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683C13-A4C9-444E-8F92-0CCBF2FB05DC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1666CE-9608-417B-BDBF-58735B9B0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83C13-A4C9-444E-8F92-0CCBF2FB05DC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66CE-9608-417B-BDBF-58735B9B0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7683C13-A4C9-444E-8F92-0CCBF2FB05DC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F1666CE-9608-417B-BDBF-58735B9B0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7683C13-A4C9-444E-8F92-0CCBF2FB05DC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F1666CE-9608-417B-BDBF-58735B9B0C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7683C13-A4C9-444E-8F92-0CCBF2FB05DC}" type="datetimeFigureOut">
              <a:rPr lang="en-US" smtClean="0"/>
              <a:pPr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F1666CE-9608-417B-BDBF-58735B9B0C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Attitudes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400" b="0" dirty="0" smtClean="0"/>
              <a:t>“Attitude is a little thing that makes a big difference.” – Winston Churchill</a:t>
            </a:r>
            <a:endParaRPr lang="en-US" sz="1400" b="0" dirty="0"/>
          </a:p>
        </p:txBody>
      </p:sp>
      <p:pic>
        <p:nvPicPr>
          <p:cNvPr id="18434" name="Picture 2" descr="http://its-all-like-hello.webs.com/photos/Smileys/Smiley%20pyramid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8600"/>
            <a:ext cx="5181600" cy="387284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en-US" dirty="0" smtClean="0"/>
              <a:t>Benefits of a Positive Attitude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Attitude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“Safety is understanding, it is an attitude of mind.  It is not necessarily a simple following of rules or directions.” – Garry Richards</a:t>
            </a:r>
            <a:endParaRPr lang="en-US" dirty="0"/>
          </a:p>
        </p:txBody>
      </p:sp>
      <p:pic>
        <p:nvPicPr>
          <p:cNvPr id="8194" name="Picture 2" descr="http://www.aact-now.org/ch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685800"/>
            <a:ext cx="5334000" cy="32004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en-US" dirty="0" smtClean="0"/>
              <a:t>Bad Attitudes lead to Increased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Carelessness</a:t>
            </a:r>
            <a:r>
              <a:rPr lang="en-US" dirty="0" smtClean="0"/>
              <a:t> is the number one cause of workplace accidents</a:t>
            </a:r>
          </a:p>
          <a:p>
            <a:endParaRPr lang="en-US" b="1" dirty="0" smtClean="0"/>
          </a:p>
          <a:p>
            <a:r>
              <a:rPr lang="en-US" b="1" dirty="0" smtClean="0"/>
              <a:t>Recklessness</a:t>
            </a:r>
            <a:r>
              <a:rPr lang="en-US" dirty="0" smtClean="0"/>
              <a:t> and taking chances with tools, machinery and chemicals are dangerous.</a:t>
            </a:r>
          </a:p>
          <a:p>
            <a:endParaRPr lang="en-US" dirty="0" smtClean="0"/>
          </a:p>
          <a:p>
            <a:r>
              <a:rPr lang="en-US" b="1" dirty="0" smtClean="0"/>
              <a:t>Anger </a:t>
            </a:r>
            <a:r>
              <a:rPr lang="en-US" dirty="0" smtClean="0"/>
              <a:t>clouds judgment.</a:t>
            </a:r>
          </a:p>
          <a:p>
            <a:endParaRPr lang="en-US" b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270248" y="1295400"/>
            <a:ext cx="3657600" cy="2514600"/>
          </a:xfrm>
        </p:spPr>
        <p:txBody>
          <a:bodyPr>
            <a:normAutofit fontScale="92500" lnSpcReduction="10000"/>
          </a:bodyPr>
          <a:lstStyle/>
          <a:p>
            <a:endParaRPr lang="en-US" b="1" dirty="0" smtClean="0"/>
          </a:p>
          <a:p>
            <a:r>
              <a:rPr lang="en-US" b="1" dirty="0" smtClean="0"/>
              <a:t>Laziness </a:t>
            </a:r>
            <a:r>
              <a:rPr lang="en-US" dirty="0" smtClean="0"/>
              <a:t>creates hazards.</a:t>
            </a:r>
          </a:p>
          <a:p>
            <a:endParaRPr lang="en-US" b="1" dirty="0" smtClean="0"/>
          </a:p>
          <a:p>
            <a:r>
              <a:rPr lang="en-US" b="1" dirty="0" smtClean="0"/>
              <a:t>Aggression</a:t>
            </a:r>
            <a:r>
              <a:rPr lang="en-US" dirty="0" smtClean="0"/>
              <a:t> creates dangerous situations, especially while driving.</a:t>
            </a:r>
            <a:endParaRPr lang="en-US" b="1" dirty="0"/>
          </a:p>
        </p:txBody>
      </p:sp>
      <p:pic>
        <p:nvPicPr>
          <p:cNvPr id="7172" name="Picture 4" descr="http://robedwards.typepad.com/.a/6a00d8341c091653ef011570599817970b-320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038600"/>
            <a:ext cx="2581275" cy="25146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en-US" dirty="0" smtClean="0"/>
              <a:t>Attitudes Influence Safe Driving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3657600" cy="4876800"/>
          </a:xfrm>
        </p:spPr>
        <p:txBody>
          <a:bodyPr/>
          <a:lstStyle/>
          <a:p>
            <a:r>
              <a:rPr lang="en-US" dirty="0" smtClean="0"/>
              <a:t>Immature drivers carry emotional reactions to the extreme.</a:t>
            </a:r>
          </a:p>
          <a:p>
            <a:r>
              <a:rPr lang="en-US" dirty="0" smtClean="0"/>
              <a:t>These reactions range from excessive happiness to impatience and overconfidence.</a:t>
            </a:r>
          </a:p>
          <a:p>
            <a:r>
              <a:rPr lang="en-US" dirty="0" smtClean="0"/>
              <a:t>These drivers are often aggressive, take excessive risks and loose their self-control.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2"/>
          </p:nvPr>
        </p:nvGraphicFramePr>
        <p:xfrm>
          <a:off x="4270375" y="1981200"/>
          <a:ext cx="36576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5400" y="1447800"/>
            <a:ext cx="2514600" cy="40011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This results in:</a:t>
            </a:r>
            <a:endParaRPr lang="en-US" sz="20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445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Attitudes Influence Safe Driving</a:t>
            </a:r>
            <a:br>
              <a:rPr lang="en-US" dirty="0" smtClean="0"/>
            </a:br>
            <a:r>
              <a:rPr lang="en-US" dirty="0" smtClean="0"/>
              <a:t>Most driving skills are mental skills: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365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Content Placeholder 16"/>
          <p:cNvGraphicFramePr>
            <a:graphicFrameLocks noGrp="1"/>
          </p:cNvGraphicFramePr>
          <p:nvPr>
            <p:ph sz="quarter" idx="2"/>
          </p:nvPr>
        </p:nvGraphicFramePr>
        <p:xfrm>
          <a:off x="4270375" y="1600200"/>
          <a:ext cx="365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Change Your Attitude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“When you change the way you look at things, the things you look at change.” – Max Planck</a:t>
            </a:r>
            <a:endParaRPr lang="en-US" dirty="0"/>
          </a:p>
        </p:txBody>
      </p:sp>
      <p:pic>
        <p:nvPicPr>
          <p:cNvPr id="4100" name="Picture 4" descr="http://t3.gstatic.com/images?q=tbn:ANd9GcTHezTiwIaUJJ1io9Pu6GP_-QbU_IaF02PD3IeZR33xSBLjVjf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609600"/>
            <a:ext cx="3790950" cy="304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Ways to Have and Keep a Positive Attitude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Ways to Have and Keep a Positive Attitude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Remember…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</a:rPr>
              <a:t>Whatever your attitude at the moment, it is the one you are presently </a:t>
            </a:r>
            <a:r>
              <a:rPr lang="en-US" sz="5400" b="1" i="1" dirty="0" smtClean="0">
                <a:solidFill>
                  <a:schemeClr val="accent1">
                    <a:lumMod val="75000"/>
                  </a:schemeClr>
                </a:solidFill>
              </a:rPr>
              <a:t>choosing.</a:t>
            </a:r>
          </a:p>
          <a:p>
            <a:pPr algn="ctr"/>
            <a:endParaRPr lang="en-US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buNone/>
            </a:pPr>
            <a:endParaRPr lang="en-US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Bad Attitudes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“Weakness of attitude becomes weakness of character.” – Albert Einstein</a:t>
            </a:r>
            <a:endParaRPr lang="en-US" dirty="0"/>
          </a:p>
        </p:txBody>
      </p:sp>
      <p:pic>
        <p:nvPicPr>
          <p:cNvPr id="17410" name="Picture 2" descr="http://www.rocktownhall.com/blogs/media/blogs/rth/badattitu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685799"/>
            <a:ext cx="3657600" cy="364583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ctr"/>
            <a:r>
              <a:rPr lang="en-US" dirty="0" smtClean="0"/>
              <a:t>Examples of a Bad Attitude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365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2"/>
          </p:nvPr>
        </p:nvGraphicFramePr>
        <p:xfrm>
          <a:off x="4270375" y="1600200"/>
          <a:ext cx="365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2162"/>
          </a:xfrm>
        </p:spPr>
        <p:txBody>
          <a:bodyPr/>
          <a:lstStyle/>
          <a:p>
            <a:pPr algn="ctr"/>
            <a:r>
              <a:rPr lang="en-US" dirty="0" smtClean="0"/>
              <a:t>Risks of a Bad Attitude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en-US" dirty="0" smtClean="0"/>
              <a:t>What Causes a Bad Attitude?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en-US" dirty="0" smtClean="0"/>
              <a:t>What Causes a Bad Attitude?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22" name="Picture 10" descr="http://img.ehowcdn.com/article-page-main/ehow/images/a06/90/bm/negative-attitude-work-theory-800x8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4343400"/>
            <a:ext cx="1990725" cy="209550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3324" name="Picture 12" descr="http://www.info4arab.com/wp-content/uploads/2011/03/How-To-Maintain-A-Positive-Attitude-At-Work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066800"/>
            <a:ext cx="2819400" cy="3075709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Attitude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“The pessimist sees difficulty in every opportunity.  The optimist sees the opportunity in every difficulty.” – Winston Churchill</a:t>
            </a:r>
            <a:endParaRPr lang="en-US" sz="1600" dirty="0"/>
          </a:p>
        </p:txBody>
      </p:sp>
      <p:pic>
        <p:nvPicPr>
          <p:cNvPr id="12294" name="Picture 6" descr="http://3.bp.blogspot.com/_pMV1z0cUqfg/R5QZ2T1_jWI/AAAAAAAAAB0/M0bR6z-O6zs/S730/Final_attitude_logo_small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990600"/>
            <a:ext cx="2857500" cy="235267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pPr algn="ctr"/>
            <a:r>
              <a:rPr lang="en-US" dirty="0" smtClean="0"/>
              <a:t>Examples of a Positive Attitude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365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2"/>
          </p:nvPr>
        </p:nvGraphicFramePr>
        <p:xfrm>
          <a:off x="4270375" y="1600200"/>
          <a:ext cx="3657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15962"/>
          </a:xfrm>
        </p:spPr>
        <p:txBody>
          <a:bodyPr/>
          <a:lstStyle/>
          <a:p>
            <a:pPr algn="ctr"/>
            <a:r>
              <a:rPr lang="en-US" dirty="0" smtClean="0"/>
              <a:t>Benefits of a Positive Attitude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eorga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519</TotalTime>
  <Words>731</Words>
  <Application>Microsoft Office PowerPoint</Application>
  <PresentationFormat>On-screen Show (4:3)</PresentationFormat>
  <Paragraphs>129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Oriel</vt:lpstr>
      <vt:lpstr>Attitudes</vt:lpstr>
      <vt:lpstr>Bad Attitudes</vt:lpstr>
      <vt:lpstr>Examples of a Bad Attitude</vt:lpstr>
      <vt:lpstr>Risks of a Bad Attitude</vt:lpstr>
      <vt:lpstr>What Causes a Bad Attitude?</vt:lpstr>
      <vt:lpstr>What Causes a Bad Attitude?</vt:lpstr>
      <vt:lpstr>A Good Attitude</vt:lpstr>
      <vt:lpstr>Examples of a Positive Attitude</vt:lpstr>
      <vt:lpstr>Benefits of a Positive Attitude</vt:lpstr>
      <vt:lpstr>Benefits of a Positive Attitude</vt:lpstr>
      <vt:lpstr>Safety Attitude</vt:lpstr>
      <vt:lpstr>Bad Attitudes lead to Increased Injury</vt:lpstr>
      <vt:lpstr>Attitudes Influence Safe Driving</vt:lpstr>
      <vt:lpstr>Attitudes Influence Safe Driving Most driving skills are mental skills:</vt:lpstr>
      <vt:lpstr>How to Change Your Attitude</vt:lpstr>
      <vt:lpstr>Ways to Have and Keep a Positive Attitude</vt:lpstr>
      <vt:lpstr>Ways to Have and Keep a Positive Attitude</vt:lpstr>
      <vt:lpstr>Remember…</vt:lpstr>
    </vt:vector>
  </TitlesOfParts>
  <Company>Halliburton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Erle P. Halliburton</dc:creator>
  <cp:lastModifiedBy>Erle P. Halliburton</cp:lastModifiedBy>
  <cp:revision>54</cp:revision>
  <dcterms:created xsi:type="dcterms:W3CDTF">2011-09-01T22:41:48Z</dcterms:created>
  <dcterms:modified xsi:type="dcterms:W3CDTF">2013-04-11T14:53:29Z</dcterms:modified>
</cp:coreProperties>
</file>