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84" r:id="rId9"/>
    <p:sldId id="271" r:id="rId10"/>
    <p:sldId id="273" r:id="rId11"/>
    <p:sldId id="272" r:id="rId12"/>
    <p:sldId id="283" r:id="rId13"/>
    <p:sldId id="260" r:id="rId14"/>
    <p:sldId id="285" r:id="rId15"/>
    <p:sldId id="282" r:id="rId16"/>
    <p:sldId id="286" r:id="rId17"/>
    <p:sldId id="263" r:id="rId18"/>
    <p:sldId id="287" r:id="rId19"/>
    <p:sldId id="262" r:id="rId20"/>
    <p:sldId id="266" r:id="rId21"/>
    <p:sldId id="281" r:id="rId22"/>
    <p:sldId id="280" r:id="rId23"/>
    <p:sldId id="288" r:id="rId24"/>
    <p:sldId id="289" r:id="rId25"/>
    <p:sldId id="275" r:id="rId26"/>
    <p:sldId id="274" r:id="rId27"/>
    <p:sldId id="265" r:id="rId28"/>
    <p:sldId id="278" r:id="rId29"/>
    <p:sldId id="279" r:id="rId30"/>
    <p:sldId id="267" r:id="rId31"/>
    <p:sldId id="276" r:id="rId32"/>
    <p:sldId id="277" r:id="rId3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len Mott" initials="HM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1-17T09:58:39.477" idx="2">
    <p:pos x="656" y="1444"/>
    <p:text>Remove policy and leave as zero tolerance for aggression and add ? promotes mutual repsect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1-17T10:01:49.345" idx="5">
    <p:pos x="2907" y="1382"/>
    <p:text>Add in mnentally ill or under the influene of drugs/alcohol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20A9B5-BAA0-4C49-B1CF-2F45C3985733}" type="doc">
      <dgm:prSet loTypeId="urn:microsoft.com/office/officeart/2005/8/layout/radial4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534D3505-B370-411A-BFAD-61DE1D66C63A}">
      <dgm:prSet phldrT="[Text]"/>
      <dgm:spPr/>
      <dgm:t>
        <a:bodyPr/>
        <a:lstStyle/>
        <a:p>
          <a:r>
            <a:rPr lang="en-AU" dirty="0" smtClean="0"/>
            <a:t>Individual</a:t>
          </a:r>
          <a:endParaRPr lang="en-AU" dirty="0"/>
        </a:p>
      </dgm:t>
    </dgm:pt>
    <dgm:pt modelId="{025757A8-65A1-4CA5-8558-AE4BB3D78EF2}" type="parTrans" cxnId="{8F018F40-D6E1-4529-A841-994900BB2EE3}">
      <dgm:prSet/>
      <dgm:spPr/>
      <dgm:t>
        <a:bodyPr/>
        <a:lstStyle/>
        <a:p>
          <a:endParaRPr lang="en-AU"/>
        </a:p>
      </dgm:t>
    </dgm:pt>
    <dgm:pt modelId="{2356E38B-34E0-410E-AFF2-86BC8993FA7E}" type="sibTrans" cxnId="{8F018F40-D6E1-4529-A841-994900BB2EE3}">
      <dgm:prSet/>
      <dgm:spPr/>
      <dgm:t>
        <a:bodyPr/>
        <a:lstStyle/>
        <a:p>
          <a:endParaRPr lang="en-AU"/>
        </a:p>
      </dgm:t>
    </dgm:pt>
    <dgm:pt modelId="{6EBED4F8-5CB5-4926-9BB7-0DBED074B80F}">
      <dgm:prSet phldrT="[Text]"/>
      <dgm:spPr>
        <a:solidFill>
          <a:srgbClr val="00B050"/>
        </a:solidFill>
      </dgm:spPr>
      <dgm:t>
        <a:bodyPr/>
        <a:lstStyle/>
        <a:p>
          <a:r>
            <a:rPr lang="en-AU" dirty="0" smtClean="0"/>
            <a:t>Physical</a:t>
          </a:r>
          <a:endParaRPr lang="en-AU" dirty="0"/>
        </a:p>
      </dgm:t>
    </dgm:pt>
    <dgm:pt modelId="{FAFB4426-8A7B-419F-A7D5-B3E0D3F02684}" type="parTrans" cxnId="{B8D41319-6EE8-4632-BE7F-10FE8273A772}">
      <dgm:prSet/>
      <dgm:spPr/>
      <dgm:t>
        <a:bodyPr/>
        <a:lstStyle/>
        <a:p>
          <a:endParaRPr lang="en-AU"/>
        </a:p>
      </dgm:t>
    </dgm:pt>
    <dgm:pt modelId="{6F588748-A624-47DD-9066-6F015BC63B8F}" type="sibTrans" cxnId="{B8D41319-6EE8-4632-BE7F-10FE8273A772}">
      <dgm:prSet/>
      <dgm:spPr/>
      <dgm:t>
        <a:bodyPr/>
        <a:lstStyle/>
        <a:p>
          <a:endParaRPr lang="en-AU"/>
        </a:p>
      </dgm:t>
    </dgm:pt>
    <dgm:pt modelId="{FDE2596F-819F-4129-AF9F-C04D01FB0E72}">
      <dgm:prSet phldrT="[Text]"/>
      <dgm:spPr/>
      <dgm:t>
        <a:bodyPr/>
        <a:lstStyle/>
        <a:p>
          <a:r>
            <a:rPr lang="en-AU" dirty="0" smtClean="0"/>
            <a:t>Emotional</a:t>
          </a:r>
          <a:endParaRPr lang="en-AU" dirty="0"/>
        </a:p>
      </dgm:t>
    </dgm:pt>
    <dgm:pt modelId="{A87D7AEC-B5F1-4F8A-A34F-197414723BD5}" type="parTrans" cxnId="{F27256B9-6EBF-4705-AEDD-9F35217EA07A}">
      <dgm:prSet/>
      <dgm:spPr/>
      <dgm:t>
        <a:bodyPr/>
        <a:lstStyle/>
        <a:p>
          <a:endParaRPr lang="en-AU"/>
        </a:p>
      </dgm:t>
    </dgm:pt>
    <dgm:pt modelId="{5706E66D-2F6C-4DE2-813F-2F0DE5B7E6E8}" type="sibTrans" cxnId="{F27256B9-6EBF-4705-AEDD-9F35217EA07A}">
      <dgm:prSet/>
      <dgm:spPr/>
      <dgm:t>
        <a:bodyPr/>
        <a:lstStyle/>
        <a:p>
          <a:endParaRPr lang="en-AU"/>
        </a:p>
      </dgm:t>
    </dgm:pt>
    <dgm:pt modelId="{F3A3CC1D-FAF8-4D12-93CF-4786F0F3EEAB}">
      <dgm:prSet phldrT="[Text]"/>
      <dgm:spPr>
        <a:solidFill>
          <a:srgbClr val="7030A0"/>
        </a:solidFill>
      </dgm:spPr>
      <dgm:t>
        <a:bodyPr/>
        <a:lstStyle/>
        <a:p>
          <a:r>
            <a:rPr lang="en-AU" dirty="0" smtClean="0"/>
            <a:t>Cognitive</a:t>
          </a:r>
          <a:endParaRPr lang="en-AU" dirty="0"/>
        </a:p>
      </dgm:t>
    </dgm:pt>
    <dgm:pt modelId="{AAFDC922-00CE-485C-8EA1-056C1000A67A}" type="parTrans" cxnId="{5AE9A437-6DF1-4512-BBDA-5D2F881CC813}">
      <dgm:prSet/>
      <dgm:spPr/>
      <dgm:t>
        <a:bodyPr/>
        <a:lstStyle/>
        <a:p>
          <a:endParaRPr lang="en-AU"/>
        </a:p>
      </dgm:t>
    </dgm:pt>
    <dgm:pt modelId="{9DC806F6-E9C0-410A-80D8-2D91DF0C49AB}" type="sibTrans" cxnId="{5AE9A437-6DF1-4512-BBDA-5D2F881CC813}">
      <dgm:prSet/>
      <dgm:spPr/>
      <dgm:t>
        <a:bodyPr/>
        <a:lstStyle/>
        <a:p>
          <a:endParaRPr lang="en-AU"/>
        </a:p>
      </dgm:t>
    </dgm:pt>
    <dgm:pt modelId="{6C960D9A-B11D-4653-8620-0FBF324FAC02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AU" dirty="0" smtClean="0"/>
            <a:t>Behavioural</a:t>
          </a:r>
          <a:endParaRPr lang="en-AU" dirty="0"/>
        </a:p>
      </dgm:t>
    </dgm:pt>
    <dgm:pt modelId="{2ABA80FF-BC5F-4CA6-B37F-F0516305BCE1}" type="parTrans" cxnId="{C562EBD4-E985-4F11-97A2-08EADF3730F8}">
      <dgm:prSet/>
      <dgm:spPr/>
      <dgm:t>
        <a:bodyPr/>
        <a:lstStyle/>
        <a:p>
          <a:endParaRPr lang="en-AU"/>
        </a:p>
      </dgm:t>
    </dgm:pt>
    <dgm:pt modelId="{692B0104-27A3-475F-8A78-528B1E437B52}" type="sibTrans" cxnId="{C562EBD4-E985-4F11-97A2-08EADF3730F8}">
      <dgm:prSet/>
      <dgm:spPr/>
      <dgm:t>
        <a:bodyPr/>
        <a:lstStyle/>
        <a:p>
          <a:endParaRPr lang="en-AU"/>
        </a:p>
      </dgm:t>
    </dgm:pt>
    <dgm:pt modelId="{5704954C-36F1-49EA-AB28-02FD345F229B}" type="pres">
      <dgm:prSet presAssocID="{C020A9B5-BAA0-4C49-B1CF-2F45C398573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6E8B0585-76F2-4CA4-910A-AE7BF08D692F}" type="pres">
      <dgm:prSet presAssocID="{534D3505-B370-411A-BFAD-61DE1D66C63A}" presName="centerShape" presStyleLbl="node0" presStyleIdx="0" presStyleCnt="1"/>
      <dgm:spPr/>
      <dgm:t>
        <a:bodyPr/>
        <a:lstStyle/>
        <a:p>
          <a:endParaRPr lang="en-AU"/>
        </a:p>
      </dgm:t>
    </dgm:pt>
    <dgm:pt modelId="{AE407801-B161-4BC5-BCEC-C673632C7C7B}" type="pres">
      <dgm:prSet presAssocID="{FAFB4426-8A7B-419F-A7D5-B3E0D3F02684}" presName="parTrans" presStyleLbl="bgSibTrans2D1" presStyleIdx="0" presStyleCnt="4"/>
      <dgm:spPr/>
      <dgm:t>
        <a:bodyPr/>
        <a:lstStyle/>
        <a:p>
          <a:endParaRPr lang="en-AU"/>
        </a:p>
      </dgm:t>
    </dgm:pt>
    <dgm:pt modelId="{018DA04B-7EC4-4849-AE96-D9F3C6E041D8}" type="pres">
      <dgm:prSet presAssocID="{6EBED4F8-5CB5-4926-9BB7-0DBED074B80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9CF9C0C-778C-4212-8BBB-FE3343ABF41D}" type="pres">
      <dgm:prSet presAssocID="{A87D7AEC-B5F1-4F8A-A34F-197414723BD5}" presName="parTrans" presStyleLbl="bgSibTrans2D1" presStyleIdx="1" presStyleCnt="4"/>
      <dgm:spPr/>
      <dgm:t>
        <a:bodyPr/>
        <a:lstStyle/>
        <a:p>
          <a:endParaRPr lang="en-AU"/>
        </a:p>
      </dgm:t>
    </dgm:pt>
    <dgm:pt modelId="{25DD64C6-9D72-4A4C-8633-6EFF75976653}" type="pres">
      <dgm:prSet presAssocID="{FDE2596F-819F-4129-AF9F-C04D01FB0E7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319250C-2476-4ADE-8034-01BE7B528298}" type="pres">
      <dgm:prSet presAssocID="{AAFDC922-00CE-485C-8EA1-056C1000A67A}" presName="parTrans" presStyleLbl="bgSibTrans2D1" presStyleIdx="2" presStyleCnt="4"/>
      <dgm:spPr/>
      <dgm:t>
        <a:bodyPr/>
        <a:lstStyle/>
        <a:p>
          <a:endParaRPr lang="en-AU"/>
        </a:p>
      </dgm:t>
    </dgm:pt>
    <dgm:pt modelId="{7942EF68-F6E7-43BF-A16B-9600EC3C9750}" type="pres">
      <dgm:prSet presAssocID="{F3A3CC1D-FAF8-4D12-93CF-4786F0F3EEA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3C901B5-5785-41AD-8339-7ED20930FE2D}" type="pres">
      <dgm:prSet presAssocID="{2ABA80FF-BC5F-4CA6-B37F-F0516305BCE1}" presName="parTrans" presStyleLbl="bgSibTrans2D1" presStyleIdx="3" presStyleCnt="4"/>
      <dgm:spPr/>
      <dgm:t>
        <a:bodyPr/>
        <a:lstStyle/>
        <a:p>
          <a:endParaRPr lang="en-AU"/>
        </a:p>
      </dgm:t>
    </dgm:pt>
    <dgm:pt modelId="{5EB6E58E-1D5F-495D-96ED-7ECF65314659}" type="pres">
      <dgm:prSet presAssocID="{6C960D9A-B11D-4653-8620-0FBF324FAC0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B8D41319-6EE8-4632-BE7F-10FE8273A772}" srcId="{534D3505-B370-411A-BFAD-61DE1D66C63A}" destId="{6EBED4F8-5CB5-4926-9BB7-0DBED074B80F}" srcOrd="0" destOrd="0" parTransId="{FAFB4426-8A7B-419F-A7D5-B3E0D3F02684}" sibTransId="{6F588748-A624-47DD-9066-6F015BC63B8F}"/>
    <dgm:cxn modelId="{41714682-E3DD-42A8-9053-CF3F7127B13A}" type="presOf" srcId="{6EBED4F8-5CB5-4926-9BB7-0DBED074B80F}" destId="{018DA04B-7EC4-4849-AE96-D9F3C6E041D8}" srcOrd="0" destOrd="0" presId="urn:microsoft.com/office/officeart/2005/8/layout/radial4"/>
    <dgm:cxn modelId="{37537387-23A7-4170-8FCA-F6302ADE8355}" type="presOf" srcId="{C020A9B5-BAA0-4C49-B1CF-2F45C3985733}" destId="{5704954C-36F1-49EA-AB28-02FD345F229B}" srcOrd="0" destOrd="0" presId="urn:microsoft.com/office/officeart/2005/8/layout/radial4"/>
    <dgm:cxn modelId="{99BF3365-56CC-4CAF-8DC2-2FCFDB3ED72C}" type="presOf" srcId="{6C960D9A-B11D-4653-8620-0FBF324FAC02}" destId="{5EB6E58E-1D5F-495D-96ED-7ECF65314659}" srcOrd="0" destOrd="0" presId="urn:microsoft.com/office/officeart/2005/8/layout/radial4"/>
    <dgm:cxn modelId="{429E2E00-F02E-4E2B-AC20-CAFDD7102143}" type="presOf" srcId="{AAFDC922-00CE-485C-8EA1-056C1000A67A}" destId="{6319250C-2476-4ADE-8034-01BE7B528298}" srcOrd="0" destOrd="0" presId="urn:microsoft.com/office/officeart/2005/8/layout/radial4"/>
    <dgm:cxn modelId="{8F018F40-D6E1-4529-A841-994900BB2EE3}" srcId="{C020A9B5-BAA0-4C49-B1CF-2F45C3985733}" destId="{534D3505-B370-411A-BFAD-61DE1D66C63A}" srcOrd="0" destOrd="0" parTransId="{025757A8-65A1-4CA5-8558-AE4BB3D78EF2}" sibTransId="{2356E38B-34E0-410E-AFF2-86BC8993FA7E}"/>
    <dgm:cxn modelId="{70592012-8C78-4B87-8FB3-A8BF9DD0C90A}" type="presOf" srcId="{FDE2596F-819F-4129-AF9F-C04D01FB0E72}" destId="{25DD64C6-9D72-4A4C-8633-6EFF75976653}" srcOrd="0" destOrd="0" presId="urn:microsoft.com/office/officeart/2005/8/layout/radial4"/>
    <dgm:cxn modelId="{2614CA2D-0BAA-40C7-B177-C577C614B586}" type="presOf" srcId="{A87D7AEC-B5F1-4F8A-A34F-197414723BD5}" destId="{69CF9C0C-778C-4212-8BBB-FE3343ABF41D}" srcOrd="0" destOrd="0" presId="urn:microsoft.com/office/officeart/2005/8/layout/radial4"/>
    <dgm:cxn modelId="{C562EBD4-E985-4F11-97A2-08EADF3730F8}" srcId="{534D3505-B370-411A-BFAD-61DE1D66C63A}" destId="{6C960D9A-B11D-4653-8620-0FBF324FAC02}" srcOrd="3" destOrd="0" parTransId="{2ABA80FF-BC5F-4CA6-B37F-F0516305BCE1}" sibTransId="{692B0104-27A3-475F-8A78-528B1E437B52}"/>
    <dgm:cxn modelId="{5551164C-A7F5-437E-9DCB-6F3015351ACE}" type="presOf" srcId="{F3A3CC1D-FAF8-4D12-93CF-4786F0F3EEAB}" destId="{7942EF68-F6E7-43BF-A16B-9600EC3C9750}" srcOrd="0" destOrd="0" presId="urn:microsoft.com/office/officeart/2005/8/layout/radial4"/>
    <dgm:cxn modelId="{5AE9A437-6DF1-4512-BBDA-5D2F881CC813}" srcId="{534D3505-B370-411A-BFAD-61DE1D66C63A}" destId="{F3A3CC1D-FAF8-4D12-93CF-4786F0F3EEAB}" srcOrd="2" destOrd="0" parTransId="{AAFDC922-00CE-485C-8EA1-056C1000A67A}" sibTransId="{9DC806F6-E9C0-410A-80D8-2D91DF0C49AB}"/>
    <dgm:cxn modelId="{FC28E875-A6B2-43B7-B40B-78C4890AAB89}" type="presOf" srcId="{FAFB4426-8A7B-419F-A7D5-B3E0D3F02684}" destId="{AE407801-B161-4BC5-BCEC-C673632C7C7B}" srcOrd="0" destOrd="0" presId="urn:microsoft.com/office/officeart/2005/8/layout/radial4"/>
    <dgm:cxn modelId="{C27B91E1-0607-4D67-87F6-183C7B1908D1}" type="presOf" srcId="{534D3505-B370-411A-BFAD-61DE1D66C63A}" destId="{6E8B0585-76F2-4CA4-910A-AE7BF08D692F}" srcOrd="0" destOrd="0" presId="urn:microsoft.com/office/officeart/2005/8/layout/radial4"/>
    <dgm:cxn modelId="{A8DBF588-5438-47F7-95F4-0E81EF7864DD}" type="presOf" srcId="{2ABA80FF-BC5F-4CA6-B37F-F0516305BCE1}" destId="{93C901B5-5785-41AD-8339-7ED20930FE2D}" srcOrd="0" destOrd="0" presId="urn:microsoft.com/office/officeart/2005/8/layout/radial4"/>
    <dgm:cxn modelId="{F27256B9-6EBF-4705-AEDD-9F35217EA07A}" srcId="{534D3505-B370-411A-BFAD-61DE1D66C63A}" destId="{FDE2596F-819F-4129-AF9F-C04D01FB0E72}" srcOrd="1" destOrd="0" parTransId="{A87D7AEC-B5F1-4F8A-A34F-197414723BD5}" sibTransId="{5706E66D-2F6C-4DE2-813F-2F0DE5B7E6E8}"/>
    <dgm:cxn modelId="{86A1CB3B-6721-4F05-9AF2-2E5C53ED4CFD}" type="presParOf" srcId="{5704954C-36F1-49EA-AB28-02FD345F229B}" destId="{6E8B0585-76F2-4CA4-910A-AE7BF08D692F}" srcOrd="0" destOrd="0" presId="urn:microsoft.com/office/officeart/2005/8/layout/radial4"/>
    <dgm:cxn modelId="{B23194DC-8E4A-476A-A184-2A203624B32E}" type="presParOf" srcId="{5704954C-36F1-49EA-AB28-02FD345F229B}" destId="{AE407801-B161-4BC5-BCEC-C673632C7C7B}" srcOrd="1" destOrd="0" presId="urn:microsoft.com/office/officeart/2005/8/layout/radial4"/>
    <dgm:cxn modelId="{39F4D531-B810-4D48-A932-267E24621A6F}" type="presParOf" srcId="{5704954C-36F1-49EA-AB28-02FD345F229B}" destId="{018DA04B-7EC4-4849-AE96-D9F3C6E041D8}" srcOrd="2" destOrd="0" presId="urn:microsoft.com/office/officeart/2005/8/layout/radial4"/>
    <dgm:cxn modelId="{12567498-C86F-45F2-982F-6BBFC59E1480}" type="presParOf" srcId="{5704954C-36F1-49EA-AB28-02FD345F229B}" destId="{69CF9C0C-778C-4212-8BBB-FE3343ABF41D}" srcOrd="3" destOrd="0" presId="urn:microsoft.com/office/officeart/2005/8/layout/radial4"/>
    <dgm:cxn modelId="{36E61256-6A06-4D50-AC74-993124DFDCD9}" type="presParOf" srcId="{5704954C-36F1-49EA-AB28-02FD345F229B}" destId="{25DD64C6-9D72-4A4C-8633-6EFF75976653}" srcOrd="4" destOrd="0" presId="urn:microsoft.com/office/officeart/2005/8/layout/radial4"/>
    <dgm:cxn modelId="{9178A667-7139-41C5-B01A-C4437D258C6A}" type="presParOf" srcId="{5704954C-36F1-49EA-AB28-02FD345F229B}" destId="{6319250C-2476-4ADE-8034-01BE7B528298}" srcOrd="5" destOrd="0" presId="urn:microsoft.com/office/officeart/2005/8/layout/radial4"/>
    <dgm:cxn modelId="{0066762F-922B-4165-9FC5-3546CEAEB216}" type="presParOf" srcId="{5704954C-36F1-49EA-AB28-02FD345F229B}" destId="{7942EF68-F6E7-43BF-A16B-9600EC3C9750}" srcOrd="6" destOrd="0" presId="urn:microsoft.com/office/officeart/2005/8/layout/radial4"/>
    <dgm:cxn modelId="{23AC8E14-5D6C-4845-ADFA-382906436B64}" type="presParOf" srcId="{5704954C-36F1-49EA-AB28-02FD345F229B}" destId="{93C901B5-5785-41AD-8339-7ED20930FE2D}" srcOrd="7" destOrd="0" presId="urn:microsoft.com/office/officeart/2005/8/layout/radial4"/>
    <dgm:cxn modelId="{67BDCFA8-B310-43A8-BB61-8B60B7DDA426}" type="presParOf" srcId="{5704954C-36F1-49EA-AB28-02FD345F229B}" destId="{5EB6E58E-1D5F-495D-96ED-7ECF65314659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04B1DC-7CB1-4679-98AE-B8F70807D109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1939BC54-D821-455E-A87D-0F03DD160C5D}">
      <dgm:prSet phldrT="[Text]"/>
      <dgm:spPr/>
      <dgm:t>
        <a:bodyPr/>
        <a:lstStyle/>
        <a:p>
          <a:r>
            <a:rPr lang="en-AU" b="1" dirty="0" smtClean="0"/>
            <a:t>Physical</a:t>
          </a:r>
          <a:endParaRPr lang="en-AU" b="1" dirty="0"/>
        </a:p>
      </dgm:t>
    </dgm:pt>
    <dgm:pt modelId="{837E61FA-73FA-472D-9CAB-4C391B3C36F5}" type="parTrans" cxnId="{8FEF78A4-D5B9-41AB-8FC7-990CA4F6D816}">
      <dgm:prSet/>
      <dgm:spPr/>
      <dgm:t>
        <a:bodyPr/>
        <a:lstStyle/>
        <a:p>
          <a:endParaRPr lang="en-AU"/>
        </a:p>
      </dgm:t>
    </dgm:pt>
    <dgm:pt modelId="{B92C3818-4AAA-44B4-8ACF-0D0934750FA3}" type="sibTrans" cxnId="{8FEF78A4-D5B9-41AB-8FC7-990CA4F6D816}">
      <dgm:prSet/>
      <dgm:spPr/>
      <dgm:t>
        <a:bodyPr/>
        <a:lstStyle/>
        <a:p>
          <a:endParaRPr lang="en-AU"/>
        </a:p>
      </dgm:t>
    </dgm:pt>
    <dgm:pt modelId="{4432AB70-EE56-4E7E-A0A5-FEEC00A6DF72}">
      <dgm:prSet phldrT="[Text]"/>
      <dgm:spPr/>
      <dgm:t>
        <a:bodyPr/>
        <a:lstStyle/>
        <a:p>
          <a:r>
            <a:rPr lang="en-AU" dirty="0" smtClean="0"/>
            <a:t>Increased heart rate (pounding)</a:t>
          </a:r>
          <a:endParaRPr lang="en-AU" dirty="0"/>
        </a:p>
      </dgm:t>
    </dgm:pt>
    <dgm:pt modelId="{19A995CA-F94C-481D-909C-8821E314D61D}" type="parTrans" cxnId="{C36DE0A2-3FE4-4417-B097-7A0C1E086879}">
      <dgm:prSet/>
      <dgm:spPr/>
      <dgm:t>
        <a:bodyPr/>
        <a:lstStyle/>
        <a:p>
          <a:endParaRPr lang="en-AU"/>
        </a:p>
      </dgm:t>
    </dgm:pt>
    <dgm:pt modelId="{67AF3521-D4A8-4F6A-838F-160AA5811F8D}" type="sibTrans" cxnId="{C36DE0A2-3FE4-4417-B097-7A0C1E086879}">
      <dgm:prSet/>
      <dgm:spPr/>
      <dgm:t>
        <a:bodyPr/>
        <a:lstStyle/>
        <a:p>
          <a:endParaRPr lang="en-AU"/>
        </a:p>
      </dgm:t>
    </dgm:pt>
    <dgm:pt modelId="{CCF9FDF4-E946-41DE-935B-5E63CC2D3B27}">
      <dgm:prSet phldrT="[Text]"/>
      <dgm:spPr/>
      <dgm:t>
        <a:bodyPr/>
        <a:lstStyle/>
        <a:p>
          <a:r>
            <a:rPr lang="en-AU" b="1" dirty="0" smtClean="0"/>
            <a:t>Cognitive</a:t>
          </a:r>
          <a:endParaRPr lang="en-AU" b="1" dirty="0"/>
        </a:p>
      </dgm:t>
    </dgm:pt>
    <dgm:pt modelId="{CC5D7F17-411E-4E66-A982-6E34BD97A0F3}" type="parTrans" cxnId="{24A6F479-72F4-413F-8813-EC158890F7A9}">
      <dgm:prSet/>
      <dgm:spPr/>
      <dgm:t>
        <a:bodyPr/>
        <a:lstStyle/>
        <a:p>
          <a:endParaRPr lang="en-AU"/>
        </a:p>
      </dgm:t>
    </dgm:pt>
    <dgm:pt modelId="{666318BB-C42D-46C0-9612-1BFDAE14A64F}" type="sibTrans" cxnId="{24A6F479-72F4-413F-8813-EC158890F7A9}">
      <dgm:prSet/>
      <dgm:spPr/>
      <dgm:t>
        <a:bodyPr/>
        <a:lstStyle/>
        <a:p>
          <a:endParaRPr lang="en-AU"/>
        </a:p>
      </dgm:t>
    </dgm:pt>
    <dgm:pt modelId="{D138E234-F62C-434F-ADF7-BB3FF1BA1890}">
      <dgm:prSet phldrT="[Text]"/>
      <dgm:spPr/>
      <dgm:t>
        <a:bodyPr/>
        <a:lstStyle/>
        <a:p>
          <a:r>
            <a:rPr lang="en-AU" smtClean="0"/>
            <a:t>Forgetfulness</a:t>
          </a:r>
          <a:endParaRPr lang="en-AU" dirty="0"/>
        </a:p>
      </dgm:t>
    </dgm:pt>
    <dgm:pt modelId="{DA90A109-6309-490D-8020-23DD028A1DE6}" type="parTrans" cxnId="{C91C0C54-C853-43D8-93A5-AB85D01F2C5F}">
      <dgm:prSet/>
      <dgm:spPr/>
      <dgm:t>
        <a:bodyPr/>
        <a:lstStyle/>
        <a:p>
          <a:endParaRPr lang="en-AU"/>
        </a:p>
      </dgm:t>
    </dgm:pt>
    <dgm:pt modelId="{CFCAC0D3-6BF5-48D9-84B1-106E2F5216D8}" type="sibTrans" cxnId="{C91C0C54-C853-43D8-93A5-AB85D01F2C5F}">
      <dgm:prSet/>
      <dgm:spPr/>
      <dgm:t>
        <a:bodyPr/>
        <a:lstStyle/>
        <a:p>
          <a:endParaRPr lang="en-AU"/>
        </a:p>
      </dgm:t>
    </dgm:pt>
    <dgm:pt modelId="{0D2E0708-A0AB-4A66-BC37-EBCF995767EF}">
      <dgm:prSet phldrT="[Text]"/>
      <dgm:spPr/>
      <dgm:t>
        <a:bodyPr/>
        <a:lstStyle/>
        <a:p>
          <a:r>
            <a:rPr lang="en-AU" b="1" dirty="0" smtClean="0"/>
            <a:t>Emotional</a:t>
          </a:r>
          <a:endParaRPr lang="en-AU" b="1" dirty="0"/>
        </a:p>
      </dgm:t>
    </dgm:pt>
    <dgm:pt modelId="{AF7D852A-A04C-4527-8F4F-17010A27C035}" type="parTrans" cxnId="{89C45B1E-6E05-4111-8CDB-5D5047F4C4EF}">
      <dgm:prSet/>
      <dgm:spPr/>
      <dgm:t>
        <a:bodyPr/>
        <a:lstStyle/>
        <a:p>
          <a:endParaRPr lang="en-AU"/>
        </a:p>
      </dgm:t>
    </dgm:pt>
    <dgm:pt modelId="{61BB468A-B77B-44FA-B1AA-D6A35EF54FF2}" type="sibTrans" cxnId="{89C45B1E-6E05-4111-8CDB-5D5047F4C4EF}">
      <dgm:prSet/>
      <dgm:spPr/>
      <dgm:t>
        <a:bodyPr/>
        <a:lstStyle/>
        <a:p>
          <a:endParaRPr lang="en-AU"/>
        </a:p>
      </dgm:t>
    </dgm:pt>
    <dgm:pt modelId="{D521BBAF-95F0-4EC8-A922-99848FA86C52}">
      <dgm:prSet phldrT="[Text]"/>
      <dgm:spPr/>
      <dgm:t>
        <a:bodyPr/>
        <a:lstStyle/>
        <a:p>
          <a:r>
            <a:rPr lang="en-AU" smtClean="0"/>
            <a:t>Irritability</a:t>
          </a:r>
          <a:endParaRPr lang="en-AU" dirty="0"/>
        </a:p>
      </dgm:t>
    </dgm:pt>
    <dgm:pt modelId="{19451223-2B07-43C1-8E72-6F23616314A7}" type="parTrans" cxnId="{6A63E1E5-8047-4975-893F-E65A73C6D82B}">
      <dgm:prSet/>
      <dgm:spPr/>
      <dgm:t>
        <a:bodyPr/>
        <a:lstStyle/>
        <a:p>
          <a:endParaRPr lang="en-AU"/>
        </a:p>
      </dgm:t>
    </dgm:pt>
    <dgm:pt modelId="{07736BBF-E2E5-46BC-A876-2ABAD5071C39}" type="sibTrans" cxnId="{6A63E1E5-8047-4975-893F-E65A73C6D82B}">
      <dgm:prSet/>
      <dgm:spPr/>
      <dgm:t>
        <a:bodyPr/>
        <a:lstStyle/>
        <a:p>
          <a:endParaRPr lang="en-AU"/>
        </a:p>
      </dgm:t>
    </dgm:pt>
    <dgm:pt modelId="{4259B6AC-DAFF-4C4F-82A2-6DD7A4AC5A2A}">
      <dgm:prSet phldrT="[Text]"/>
      <dgm:spPr/>
      <dgm:t>
        <a:bodyPr/>
        <a:lstStyle/>
        <a:p>
          <a:r>
            <a:rPr lang="en-AU" b="1" dirty="0" smtClean="0"/>
            <a:t>Behavioural</a:t>
          </a:r>
          <a:endParaRPr lang="en-AU" b="1" dirty="0"/>
        </a:p>
      </dgm:t>
    </dgm:pt>
    <dgm:pt modelId="{A4FAC1BD-6526-4CC7-99E4-E626AA5104BB}" type="sibTrans" cxnId="{7D63B58D-7DBA-4925-8DC9-DBBA4D77CBC7}">
      <dgm:prSet/>
      <dgm:spPr/>
      <dgm:t>
        <a:bodyPr/>
        <a:lstStyle/>
        <a:p>
          <a:endParaRPr lang="en-AU"/>
        </a:p>
      </dgm:t>
    </dgm:pt>
    <dgm:pt modelId="{BA1F43A1-A2C2-447C-8B0B-8D98CC932989}" type="parTrans" cxnId="{7D63B58D-7DBA-4925-8DC9-DBBA4D77CBC7}">
      <dgm:prSet/>
      <dgm:spPr/>
      <dgm:t>
        <a:bodyPr/>
        <a:lstStyle/>
        <a:p>
          <a:endParaRPr lang="en-AU"/>
        </a:p>
      </dgm:t>
    </dgm:pt>
    <dgm:pt modelId="{61FD2A87-9943-4EE7-BBDE-7CB9D18E3358}">
      <dgm:prSet phldrT="[Text]"/>
      <dgm:spPr/>
      <dgm:t>
        <a:bodyPr/>
        <a:lstStyle/>
        <a:p>
          <a:r>
            <a:rPr lang="en-AU" dirty="0" smtClean="0"/>
            <a:t>Increased smoking</a:t>
          </a:r>
          <a:endParaRPr lang="en-AU" dirty="0"/>
        </a:p>
      </dgm:t>
    </dgm:pt>
    <dgm:pt modelId="{2D9C166F-2086-40CD-894D-A20F79166871}" type="parTrans" cxnId="{37614B31-82FF-4A67-A5B7-0EF643B97CB7}">
      <dgm:prSet/>
      <dgm:spPr/>
      <dgm:t>
        <a:bodyPr/>
        <a:lstStyle/>
        <a:p>
          <a:endParaRPr lang="en-AU"/>
        </a:p>
      </dgm:t>
    </dgm:pt>
    <dgm:pt modelId="{EF686590-0011-4AFB-8419-AB846DBF7950}" type="sibTrans" cxnId="{37614B31-82FF-4A67-A5B7-0EF643B97CB7}">
      <dgm:prSet/>
      <dgm:spPr/>
      <dgm:t>
        <a:bodyPr/>
        <a:lstStyle/>
        <a:p>
          <a:endParaRPr lang="en-AU"/>
        </a:p>
      </dgm:t>
    </dgm:pt>
    <dgm:pt modelId="{0DD23044-89A1-4FEF-9671-D21C37075733}">
      <dgm:prSet/>
      <dgm:spPr/>
      <dgm:t>
        <a:bodyPr/>
        <a:lstStyle/>
        <a:p>
          <a:r>
            <a:rPr lang="en-AU" smtClean="0"/>
            <a:t>Elevated blood pressure</a:t>
          </a:r>
          <a:endParaRPr lang="en-AU"/>
        </a:p>
      </dgm:t>
    </dgm:pt>
    <dgm:pt modelId="{36448169-400C-43EA-917A-E8E2F8A8A164}" type="parTrans" cxnId="{F5E7F7E4-35BA-4B3C-BF91-235912787F78}">
      <dgm:prSet/>
      <dgm:spPr/>
      <dgm:t>
        <a:bodyPr/>
        <a:lstStyle/>
        <a:p>
          <a:endParaRPr lang="en-AU"/>
        </a:p>
      </dgm:t>
    </dgm:pt>
    <dgm:pt modelId="{296C9360-B753-4FF6-85AC-66E3353C26CE}" type="sibTrans" cxnId="{F5E7F7E4-35BA-4B3C-BF91-235912787F78}">
      <dgm:prSet/>
      <dgm:spPr/>
      <dgm:t>
        <a:bodyPr/>
        <a:lstStyle/>
        <a:p>
          <a:endParaRPr lang="en-AU"/>
        </a:p>
      </dgm:t>
    </dgm:pt>
    <dgm:pt modelId="{C77C6B4D-8056-4983-826A-95CB3C3B4598}">
      <dgm:prSet/>
      <dgm:spPr/>
      <dgm:t>
        <a:bodyPr/>
        <a:lstStyle/>
        <a:p>
          <a:r>
            <a:rPr lang="en-AU" smtClean="0"/>
            <a:t>Sweaty palms; tightness in the chest</a:t>
          </a:r>
          <a:endParaRPr lang="en-AU"/>
        </a:p>
      </dgm:t>
    </dgm:pt>
    <dgm:pt modelId="{59CDD678-7F07-4575-B2A3-CAC8D2DB9010}" type="parTrans" cxnId="{DD26D41F-05F9-4E87-9D41-D14016FDF3FD}">
      <dgm:prSet/>
      <dgm:spPr/>
      <dgm:t>
        <a:bodyPr/>
        <a:lstStyle/>
        <a:p>
          <a:endParaRPr lang="en-AU"/>
        </a:p>
      </dgm:t>
    </dgm:pt>
    <dgm:pt modelId="{C1D63760-BFE0-47B1-B057-96B95EE9CE7F}" type="sibTrans" cxnId="{DD26D41F-05F9-4E87-9D41-D14016FDF3FD}">
      <dgm:prSet/>
      <dgm:spPr/>
      <dgm:t>
        <a:bodyPr/>
        <a:lstStyle/>
        <a:p>
          <a:endParaRPr lang="en-AU"/>
        </a:p>
      </dgm:t>
    </dgm:pt>
    <dgm:pt modelId="{346E72F6-F2AB-4C01-AD9F-507B76B8A75E}">
      <dgm:prSet/>
      <dgm:spPr/>
      <dgm:t>
        <a:bodyPr/>
        <a:lstStyle/>
        <a:p>
          <a:r>
            <a:rPr lang="en-AU" smtClean="0"/>
            <a:t>Headaches</a:t>
          </a:r>
          <a:endParaRPr lang="en-AU"/>
        </a:p>
      </dgm:t>
    </dgm:pt>
    <dgm:pt modelId="{D7A54336-177E-4F0B-B5A2-947797D5D0D1}" type="parTrans" cxnId="{63BDE64B-ABFF-4B45-8FD2-7240EFDA82E0}">
      <dgm:prSet/>
      <dgm:spPr/>
      <dgm:t>
        <a:bodyPr/>
        <a:lstStyle/>
        <a:p>
          <a:endParaRPr lang="en-AU"/>
        </a:p>
      </dgm:t>
    </dgm:pt>
    <dgm:pt modelId="{CCD138C3-31BD-444A-B8E3-F9D780007A27}" type="sibTrans" cxnId="{63BDE64B-ABFF-4B45-8FD2-7240EFDA82E0}">
      <dgm:prSet/>
      <dgm:spPr/>
      <dgm:t>
        <a:bodyPr/>
        <a:lstStyle/>
        <a:p>
          <a:endParaRPr lang="en-AU"/>
        </a:p>
      </dgm:t>
    </dgm:pt>
    <dgm:pt modelId="{5209CEC2-1264-47B1-ACDB-123393EF10F1}">
      <dgm:prSet/>
      <dgm:spPr/>
      <dgm:t>
        <a:bodyPr/>
        <a:lstStyle/>
        <a:p>
          <a:r>
            <a:rPr lang="en-AU" smtClean="0"/>
            <a:t>Diarrhoea</a:t>
          </a:r>
          <a:endParaRPr lang="en-AU"/>
        </a:p>
      </dgm:t>
    </dgm:pt>
    <dgm:pt modelId="{26BCCF57-A1A4-4947-9D7E-A47906F76453}" type="parTrans" cxnId="{0964E1C2-1565-4A83-AEC8-AFEFBBF88E0B}">
      <dgm:prSet/>
      <dgm:spPr/>
      <dgm:t>
        <a:bodyPr/>
        <a:lstStyle/>
        <a:p>
          <a:endParaRPr lang="en-AU"/>
        </a:p>
      </dgm:t>
    </dgm:pt>
    <dgm:pt modelId="{74BC1DF3-0F8A-40EB-8193-7AFC8419DEF6}" type="sibTrans" cxnId="{0964E1C2-1565-4A83-AEC8-AFEFBBF88E0B}">
      <dgm:prSet/>
      <dgm:spPr/>
      <dgm:t>
        <a:bodyPr/>
        <a:lstStyle/>
        <a:p>
          <a:endParaRPr lang="en-AU"/>
        </a:p>
      </dgm:t>
    </dgm:pt>
    <dgm:pt modelId="{51459CCD-09AA-486F-892C-ECD8076073AE}">
      <dgm:prSet/>
      <dgm:spPr/>
      <dgm:t>
        <a:bodyPr/>
        <a:lstStyle/>
        <a:p>
          <a:r>
            <a:rPr lang="en-AU" smtClean="0"/>
            <a:t>Tightness in neck/back muscles</a:t>
          </a:r>
          <a:endParaRPr lang="en-AU"/>
        </a:p>
      </dgm:t>
    </dgm:pt>
    <dgm:pt modelId="{1593C470-4F54-41A7-94F8-FE8B1F50DF56}" type="parTrans" cxnId="{76BC0FE8-E9D5-44CF-963E-F4FF4006DF6A}">
      <dgm:prSet/>
      <dgm:spPr/>
      <dgm:t>
        <a:bodyPr/>
        <a:lstStyle/>
        <a:p>
          <a:endParaRPr lang="en-AU"/>
        </a:p>
      </dgm:t>
    </dgm:pt>
    <dgm:pt modelId="{20A8C5BF-E992-42FC-AF57-A70C279738EC}" type="sibTrans" cxnId="{76BC0FE8-E9D5-44CF-963E-F4FF4006DF6A}">
      <dgm:prSet/>
      <dgm:spPr/>
      <dgm:t>
        <a:bodyPr/>
        <a:lstStyle/>
        <a:p>
          <a:endParaRPr lang="en-AU"/>
        </a:p>
      </dgm:t>
    </dgm:pt>
    <dgm:pt modelId="{2B319E0A-B200-4FD0-9F1B-9E647A0C2540}">
      <dgm:prSet/>
      <dgm:spPr/>
      <dgm:t>
        <a:bodyPr/>
        <a:lstStyle/>
        <a:p>
          <a:r>
            <a:rPr lang="en-AU" dirty="0" smtClean="0"/>
            <a:t>Trembling</a:t>
          </a:r>
          <a:endParaRPr lang="en-AU" dirty="0"/>
        </a:p>
      </dgm:t>
    </dgm:pt>
    <dgm:pt modelId="{5E493D57-22C6-45E2-91AA-43B28A48C6AC}" type="parTrans" cxnId="{68409FC2-6A4E-4F7F-84E9-BE2984DFF258}">
      <dgm:prSet/>
      <dgm:spPr/>
      <dgm:t>
        <a:bodyPr/>
        <a:lstStyle/>
        <a:p>
          <a:endParaRPr lang="en-AU"/>
        </a:p>
      </dgm:t>
    </dgm:pt>
    <dgm:pt modelId="{21E12D60-0DFC-438A-A373-328E6B4168EF}" type="sibTrans" cxnId="{68409FC2-6A4E-4F7F-84E9-BE2984DFF258}">
      <dgm:prSet/>
      <dgm:spPr/>
      <dgm:t>
        <a:bodyPr/>
        <a:lstStyle/>
        <a:p>
          <a:endParaRPr lang="en-AU"/>
        </a:p>
      </dgm:t>
    </dgm:pt>
    <dgm:pt modelId="{2C45E355-C96D-4A08-9705-73CEB28EB35A}">
      <dgm:prSet/>
      <dgm:spPr/>
      <dgm:t>
        <a:bodyPr/>
        <a:lstStyle/>
        <a:p>
          <a:r>
            <a:rPr lang="en-AU" smtClean="0"/>
            <a:t>Tics or twitching</a:t>
          </a:r>
          <a:endParaRPr lang="en-AU"/>
        </a:p>
      </dgm:t>
    </dgm:pt>
    <dgm:pt modelId="{29727CDA-F02B-4ECD-8CC9-0A135CF9845C}" type="parTrans" cxnId="{EBC3DE9B-BCC7-434D-9A6F-1CC85EA4EE78}">
      <dgm:prSet/>
      <dgm:spPr/>
      <dgm:t>
        <a:bodyPr/>
        <a:lstStyle/>
        <a:p>
          <a:endParaRPr lang="en-AU"/>
        </a:p>
      </dgm:t>
    </dgm:pt>
    <dgm:pt modelId="{812729C7-E584-40CF-A9AF-84553DB408C5}" type="sibTrans" cxnId="{EBC3DE9B-BCC7-434D-9A6F-1CC85EA4EE78}">
      <dgm:prSet/>
      <dgm:spPr/>
      <dgm:t>
        <a:bodyPr/>
        <a:lstStyle/>
        <a:p>
          <a:endParaRPr lang="en-AU"/>
        </a:p>
      </dgm:t>
    </dgm:pt>
    <dgm:pt modelId="{956A59DA-C2DC-4F97-AF26-921EBF109B19}">
      <dgm:prSet/>
      <dgm:spPr/>
      <dgm:t>
        <a:bodyPr/>
        <a:lstStyle/>
        <a:p>
          <a:r>
            <a:rPr lang="en-AU" smtClean="0"/>
            <a:t>Stuttering</a:t>
          </a:r>
          <a:endParaRPr lang="en-AU"/>
        </a:p>
      </dgm:t>
    </dgm:pt>
    <dgm:pt modelId="{AD266EAF-0CE7-4433-894A-61AB5B49876E}" type="parTrans" cxnId="{DD859365-897F-48C4-823C-9CFAB57E131D}">
      <dgm:prSet/>
      <dgm:spPr/>
      <dgm:t>
        <a:bodyPr/>
        <a:lstStyle/>
        <a:p>
          <a:endParaRPr lang="en-AU"/>
        </a:p>
      </dgm:t>
    </dgm:pt>
    <dgm:pt modelId="{549EEE50-048C-4790-B05E-7592B22F7B3D}" type="sibTrans" cxnId="{DD859365-897F-48C4-823C-9CFAB57E131D}">
      <dgm:prSet/>
      <dgm:spPr/>
      <dgm:t>
        <a:bodyPr/>
        <a:lstStyle/>
        <a:p>
          <a:endParaRPr lang="en-AU"/>
        </a:p>
      </dgm:t>
    </dgm:pt>
    <dgm:pt modelId="{92F47F34-ABFF-4BD2-B1F9-2880FCC63ED1}">
      <dgm:prSet/>
      <dgm:spPr/>
      <dgm:t>
        <a:bodyPr/>
        <a:lstStyle/>
        <a:p>
          <a:r>
            <a:rPr lang="en-AU" smtClean="0"/>
            <a:t>Other speech difficulties</a:t>
          </a:r>
          <a:endParaRPr lang="en-AU"/>
        </a:p>
      </dgm:t>
    </dgm:pt>
    <dgm:pt modelId="{3A9322BE-54B8-4F00-A023-856979649D7F}" type="parTrans" cxnId="{0C10B29B-19DC-4244-93F8-FF52D777BC55}">
      <dgm:prSet/>
      <dgm:spPr/>
      <dgm:t>
        <a:bodyPr/>
        <a:lstStyle/>
        <a:p>
          <a:endParaRPr lang="en-AU"/>
        </a:p>
      </dgm:t>
    </dgm:pt>
    <dgm:pt modelId="{DD5085A0-B43F-4DE6-9484-BC43CFB2CC67}" type="sibTrans" cxnId="{0C10B29B-19DC-4244-93F8-FF52D777BC55}">
      <dgm:prSet/>
      <dgm:spPr/>
      <dgm:t>
        <a:bodyPr/>
        <a:lstStyle/>
        <a:p>
          <a:endParaRPr lang="en-AU"/>
        </a:p>
      </dgm:t>
    </dgm:pt>
    <dgm:pt modelId="{49DEB7F1-B56C-429C-A1B3-E646E7E0C146}">
      <dgm:prSet/>
      <dgm:spPr/>
      <dgm:t>
        <a:bodyPr/>
        <a:lstStyle/>
        <a:p>
          <a:r>
            <a:rPr lang="en-AU" smtClean="0"/>
            <a:t>Pupil dilation</a:t>
          </a:r>
          <a:endParaRPr lang="en-AU"/>
        </a:p>
      </dgm:t>
    </dgm:pt>
    <dgm:pt modelId="{F28D53E2-47DB-44D9-8723-D4D08D717F43}" type="parTrans" cxnId="{FB01B05A-8C44-45B0-A52F-AD6617EF9610}">
      <dgm:prSet/>
      <dgm:spPr/>
      <dgm:t>
        <a:bodyPr/>
        <a:lstStyle/>
        <a:p>
          <a:endParaRPr lang="en-AU"/>
        </a:p>
      </dgm:t>
    </dgm:pt>
    <dgm:pt modelId="{7E959E9B-4E12-4575-8263-5B76AD609CF3}" type="sibTrans" cxnId="{FB01B05A-8C44-45B0-A52F-AD6617EF9610}">
      <dgm:prSet/>
      <dgm:spPr/>
      <dgm:t>
        <a:bodyPr/>
        <a:lstStyle/>
        <a:p>
          <a:endParaRPr lang="en-AU"/>
        </a:p>
      </dgm:t>
    </dgm:pt>
    <dgm:pt modelId="{1EAFCD0A-2631-49AB-AA88-BF3FF9B0A536}">
      <dgm:prSet/>
      <dgm:spPr/>
      <dgm:t>
        <a:bodyPr/>
        <a:lstStyle/>
        <a:p>
          <a:r>
            <a:rPr lang="en-AU" smtClean="0"/>
            <a:t>Nausea and/or vomiting</a:t>
          </a:r>
          <a:endParaRPr lang="en-AU"/>
        </a:p>
      </dgm:t>
    </dgm:pt>
    <dgm:pt modelId="{F48AF0F0-773C-4C74-9833-715FBC9C9DDA}" type="parTrans" cxnId="{F83C4BA9-5624-436F-8483-436D17AC13E0}">
      <dgm:prSet/>
      <dgm:spPr/>
      <dgm:t>
        <a:bodyPr/>
        <a:lstStyle/>
        <a:p>
          <a:endParaRPr lang="en-AU"/>
        </a:p>
      </dgm:t>
    </dgm:pt>
    <dgm:pt modelId="{C42B6477-A590-4CBC-A06D-F15EECF515F3}" type="sibTrans" cxnId="{F83C4BA9-5624-436F-8483-436D17AC13E0}">
      <dgm:prSet/>
      <dgm:spPr/>
      <dgm:t>
        <a:bodyPr/>
        <a:lstStyle/>
        <a:p>
          <a:endParaRPr lang="en-AU"/>
        </a:p>
      </dgm:t>
    </dgm:pt>
    <dgm:pt modelId="{65633AF1-7F03-4FC9-B91C-42025AA5F7D1}">
      <dgm:prSet/>
      <dgm:spPr/>
      <dgm:t>
        <a:bodyPr/>
        <a:lstStyle/>
        <a:p>
          <a:r>
            <a:rPr lang="en-AU" smtClean="0"/>
            <a:t>Sleep disturbance</a:t>
          </a:r>
          <a:endParaRPr lang="en-AU"/>
        </a:p>
      </dgm:t>
    </dgm:pt>
    <dgm:pt modelId="{C0C7D79E-8893-4F96-A24F-7879A8C6995F}" type="parTrans" cxnId="{3546E6E6-7FC3-4CCE-BEA6-16F765BD5F11}">
      <dgm:prSet/>
      <dgm:spPr/>
      <dgm:t>
        <a:bodyPr/>
        <a:lstStyle/>
        <a:p>
          <a:endParaRPr lang="en-AU"/>
        </a:p>
      </dgm:t>
    </dgm:pt>
    <dgm:pt modelId="{C0934E09-22D6-4B41-8553-BAAB5F76A1F3}" type="sibTrans" cxnId="{3546E6E6-7FC3-4CCE-BEA6-16F765BD5F11}">
      <dgm:prSet/>
      <dgm:spPr/>
      <dgm:t>
        <a:bodyPr/>
        <a:lstStyle/>
        <a:p>
          <a:endParaRPr lang="en-AU"/>
        </a:p>
      </dgm:t>
    </dgm:pt>
    <dgm:pt modelId="{6C4051C6-0274-450D-8A51-D1CA4C6A0144}">
      <dgm:prSet/>
      <dgm:spPr/>
      <dgm:t>
        <a:bodyPr/>
        <a:lstStyle/>
        <a:p>
          <a:r>
            <a:rPr lang="en-AU" smtClean="0"/>
            <a:t>Fatigue</a:t>
          </a:r>
          <a:endParaRPr lang="en-AU"/>
        </a:p>
      </dgm:t>
    </dgm:pt>
    <dgm:pt modelId="{6AAF0FE5-5500-4F6A-9124-EF77D9ADD7AB}" type="parTrans" cxnId="{C5C8AE4D-722B-4755-A40C-B8A92AD8FA93}">
      <dgm:prSet/>
      <dgm:spPr/>
      <dgm:t>
        <a:bodyPr/>
        <a:lstStyle/>
        <a:p>
          <a:endParaRPr lang="en-AU"/>
        </a:p>
      </dgm:t>
    </dgm:pt>
    <dgm:pt modelId="{3484C04B-1597-492D-9019-4C3C7267A281}" type="sibTrans" cxnId="{C5C8AE4D-722B-4755-A40C-B8A92AD8FA93}">
      <dgm:prSet/>
      <dgm:spPr/>
      <dgm:t>
        <a:bodyPr/>
        <a:lstStyle/>
        <a:p>
          <a:endParaRPr lang="en-AU"/>
        </a:p>
      </dgm:t>
    </dgm:pt>
    <dgm:pt modelId="{75901AC6-D54A-4215-A971-1A1B385131BB}">
      <dgm:prSet/>
      <dgm:spPr/>
      <dgm:t>
        <a:bodyPr/>
        <a:lstStyle/>
        <a:p>
          <a:r>
            <a:rPr lang="en-AU" smtClean="0"/>
            <a:t>Proneness to accidents</a:t>
          </a:r>
          <a:endParaRPr lang="en-AU"/>
        </a:p>
      </dgm:t>
    </dgm:pt>
    <dgm:pt modelId="{06F6410B-59BE-4A9E-A715-AD6AB3C6A630}" type="parTrans" cxnId="{2FBC2846-119E-466D-8C21-76C23E75995B}">
      <dgm:prSet/>
      <dgm:spPr/>
      <dgm:t>
        <a:bodyPr/>
        <a:lstStyle/>
        <a:p>
          <a:endParaRPr lang="en-AU"/>
        </a:p>
      </dgm:t>
    </dgm:pt>
    <dgm:pt modelId="{329FEB53-762E-407C-A4C9-CABA9D7EFFF0}" type="sibTrans" cxnId="{2FBC2846-119E-466D-8C21-76C23E75995B}">
      <dgm:prSet/>
      <dgm:spPr/>
      <dgm:t>
        <a:bodyPr/>
        <a:lstStyle/>
        <a:p>
          <a:endParaRPr lang="en-AU"/>
        </a:p>
      </dgm:t>
    </dgm:pt>
    <dgm:pt modelId="{D4834371-F474-4B42-9522-B332D3575DBF}">
      <dgm:prSet/>
      <dgm:spPr/>
      <dgm:t>
        <a:bodyPr/>
        <a:lstStyle/>
        <a:p>
          <a:r>
            <a:rPr lang="en-AU" smtClean="0"/>
            <a:t>Slumped posture</a:t>
          </a:r>
          <a:endParaRPr lang="en-AU"/>
        </a:p>
      </dgm:t>
    </dgm:pt>
    <dgm:pt modelId="{041D0F44-3990-4865-A9BA-C5447B33CCEA}" type="parTrans" cxnId="{5472DBEA-6525-49AD-8B9D-9DD9745EAD1B}">
      <dgm:prSet/>
      <dgm:spPr/>
      <dgm:t>
        <a:bodyPr/>
        <a:lstStyle/>
        <a:p>
          <a:endParaRPr lang="en-AU"/>
        </a:p>
      </dgm:t>
    </dgm:pt>
    <dgm:pt modelId="{E7604A0B-71B7-4EDA-89D2-E0C413DA8B62}" type="sibTrans" cxnId="{5472DBEA-6525-49AD-8B9D-9DD9745EAD1B}">
      <dgm:prSet/>
      <dgm:spPr/>
      <dgm:t>
        <a:bodyPr/>
        <a:lstStyle/>
        <a:p>
          <a:endParaRPr lang="en-AU"/>
        </a:p>
      </dgm:t>
    </dgm:pt>
    <dgm:pt modelId="{EAC7F460-9354-49E5-82C7-126F01A1252E}">
      <dgm:prSet/>
      <dgm:spPr/>
      <dgm:t>
        <a:bodyPr/>
        <a:lstStyle/>
        <a:p>
          <a:r>
            <a:rPr lang="en-AU" smtClean="0"/>
            <a:t>Shallow breathing</a:t>
          </a:r>
          <a:endParaRPr lang="en-AU"/>
        </a:p>
      </dgm:t>
    </dgm:pt>
    <dgm:pt modelId="{AB9FFC58-ABC4-4FE7-9538-8DFE6A52C0DE}" type="parTrans" cxnId="{59F27804-91B3-491C-8D63-EE84ED97648C}">
      <dgm:prSet/>
      <dgm:spPr/>
      <dgm:t>
        <a:bodyPr/>
        <a:lstStyle/>
        <a:p>
          <a:endParaRPr lang="en-AU"/>
        </a:p>
      </dgm:t>
    </dgm:pt>
    <dgm:pt modelId="{697F78E0-CCAD-4B53-8B84-82F838A6E504}" type="sibTrans" cxnId="{59F27804-91B3-491C-8D63-EE84ED97648C}">
      <dgm:prSet/>
      <dgm:spPr/>
      <dgm:t>
        <a:bodyPr/>
        <a:lstStyle/>
        <a:p>
          <a:endParaRPr lang="en-AU"/>
        </a:p>
      </dgm:t>
    </dgm:pt>
    <dgm:pt modelId="{AEA3F3B7-19C4-4880-B3E6-3A1A91ACAFF8}">
      <dgm:prSet/>
      <dgm:spPr/>
      <dgm:t>
        <a:bodyPr/>
        <a:lstStyle/>
        <a:p>
          <a:r>
            <a:rPr lang="en-AU" smtClean="0"/>
            <a:t>Susceptibility to minor illnesses</a:t>
          </a:r>
          <a:endParaRPr lang="en-AU"/>
        </a:p>
      </dgm:t>
    </dgm:pt>
    <dgm:pt modelId="{7E9C97D9-5D83-4CAF-88EC-ED13B51130BA}" type="parTrans" cxnId="{ACB75354-5AD9-4106-897E-8FDDFC7EC76D}">
      <dgm:prSet/>
      <dgm:spPr/>
      <dgm:t>
        <a:bodyPr/>
        <a:lstStyle/>
        <a:p>
          <a:endParaRPr lang="en-AU"/>
        </a:p>
      </dgm:t>
    </dgm:pt>
    <dgm:pt modelId="{87D2E5BD-69DD-4FDF-A73F-341147D2E4EF}" type="sibTrans" cxnId="{ACB75354-5AD9-4106-897E-8FDDFC7EC76D}">
      <dgm:prSet/>
      <dgm:spPr/>
      <dgm:t>
        <a:bodyPr/>
        <a:lstStyle/>
        <a:p>
          <a:endParaRPr lang="en-AU"/>
        </a:p>
      </dgm:t>
    </dgm:pt>
    <dgm:pt modelId="{BEE43133-7BDB-4D18-9D8D-6D829A31D28A}">
      <dgm:prSet/>
      <dgm:spPr/>
      <dgm:t>
        <a:bodyPr/>
        <a:lstStyle/>
        <a:p>
          <a:r>
            <a:rPr lang="en-AU" smtClean="0"/>
            <a:t>Dryness of mouth or throat</a:t>
          </a:r>
          <a:endParaRPr lang="en-AU"/>
        </a:p>
      </dgm:t>
    </dgm:pt>
    <dgm:pt modelId="{82EE712A-617B-466D-9CA1-3B3171BD83AC}" type="parTrans" cxnId="{555FB72D-60CA-415A-8150-78E53F6F53F1}">
      <dgm:prSet/>
      <dgm:spPr/>
      <dgm:t>
        <a:bodyPr/>
        <a:lstStyle/>
        <a:p>
          <a:endParaRPr lang="en-AU"/>
        </a:p>
      </dgm:t>
    </dgm:pt>
    <dgm:pt modelId="{D46258DF-F549-4749-8F6D-4111F6CAE110}" type="sibTrans" cxnId="{555FB72D-60CA-415A-8150-78E53F6F53F1}">
      <dgm:prSet/>
      <dgm:spPr/>
      <dgm:t>
        <a:bodyPr/>
        <a:lstStyle/>
        <a:p>
          <a:endParaRPr lang="en-AU"/>
        </a:p>
      </dgm:t>
    </dgm:pt>
    <dgm:pt modelId="{2413462B-17C2-49F9-A18B-43B81BB4D6C1}">
      <dgm:prSet/>
      <dgm:spPr/>
      <dgm:t>
        <a:bodyPr/>
        <a:lstStyle/>
        <a:p>
          <a:r>
            <a:rPr lang="en-AU" dirty="0" smtClean="0"/>
            <a:t>Butterflies in stomach</a:t>
          </a:r>
          <a:endParaRPr lang="en-AU" dirty="0"/>
        </a:p>
      </dgm:t>
    </dgm:pt>
    <dgm:pt modelId="{BF1E1A0D-01F9-48DD-B7A6-617AAD5E2DDF}" type="parTrans" cxnId="{3AC36CA9-A244-475B-9B02-A74ABA8E53DF}">
      <dgm:prSet/>
      <dgm:spPr/>
      <dgm:t>
        <a:bodyPr/>
        <a:lstStyle/>
        <a:p>
          <a:endParaRPr lang="en-AU"/>
        </a:p>
      </dgm:t>
    </dgm:pt>
    <dgm:pt modelId="{2EAD2602-86D1-437B-958B-4123457974F9}" type="sibTrans" cxnId="{3AC36CA9-A244-475B-9B02-A74ABA8E53DF}">
      <dgm:prSet/>
      <dgm:spPr/>
      <dgm:t>
        <a:bodyPr/>
        <a:lstStyle/>
        <a:p>
          <a:endParaRPr lang="en-AU"/>
        </a:p>
      </dgm:t>
    </dgm:pt>
    <dgm:pt modelId="{9B1F6732-0AF9-4B35-BE60-A991373A4A9F}">
      <dgm:prSet/>
      <dgm:spPr/>
      <dgm:t>
        <a:bodyPr/>
        <a:lstStyle/>
        <a:p>
          <a:r>
            <a:rPr lang="en-AU" smtClean="0"/>
            <a:t>Lowered self-esteem</a:t>
          </a:r>
          <a:endParaRPr lang="en-AU"/>
        </a:p>
      </dgm:t>
    </dgm:pt>
    <dgm:pt modelId="{94A893B5-1606-4D84-B8E2-37131C9B400F}" type="parTrans" cxnId="{97635196-19DC-4418-B7AA-7EBCCFC00F22}">
      <dgm:prSet/>
      <dgm:spPr/>
      <dgm:t>
        <a:bodyPr/>
        <a:lstStyle/>
        <a:p>
          <a:endParaRPr lang="en-AU"/>
        </a:p>
      </dgm:t>
    </dgm:pt>
    <dgm:pt modelId="{900AC7BE-B3CD-47E8-967A-C8CF77AE9914}" type="sibTrans" cxnId="{97635196-19DC-4418-B7AA-7EBCCFC00F22}">
      <dgm:prSet/>
      <dgm:spPr/>
      <dgm:t>
        <a:bodyPr/>
        <a:lstStyle/>
        <a:p>
          <a:endParaRPr lang="en-AU"/>
        </a:p>
      </dgm:t>
    </dgm:pt>
    <dgm:pt modelId="{701DC9F7-0714-431B-B78A-97210323C84F}">
      <dgm:prSet/>
      <dgm:spPr/>
      <dgm:t>
        <a:bodyPr/>
        <a:lstStyle/>
        <a:p>
          <a:r>
            <a:rPr lang="en-AU" smtClean="0"/>
            <a:t>Angry outbursts</a:t>
          </a:r>
          <a:endParaRPr lang="en-AU"/>
        </a:p>
      </dgm:t>
    </dgm:pt>
    <dgm:pt modelId="{E10BA3D8-9A93-465D-B11A-E6A2E7E9B641}" type="parTrans" cxnId="{8CD653E0-4A16-41C1-ADD4-F15EDA58C9C4}">
      <dgm:prSet/>
      <dgm:spPr/>
      <dgm:t>
        <a:bodyPr/>
        <a:lstStyle/>
        <a:p>
          <a:endParaRPr lang="en-AU"/>
        </a:p>
      </dgm:t>
    </dgm:pt>
    <dgm:pt modelId="{0D65D9A8-4B06-4177-B8B9-49F3D573CB2B}" type="sibTrans" cxnId="{8CD653E0-4A16-41C1-ADD4-F15EDA58C9C4}">
      <dgm:prSet/>
      <dgm:spPr/>
      <dgm:t>
        <a:bodyPr/>
        <a:lstStyle/>
        <a:p>
          <a:endParaRPr lang="en-AU"/>
        </a:p>
      </dgm:t>
    </dgm:pt>
    <dgm:pt modelId="{3F68A985-00BA-4D25-A194-78BCFB1D3B63}">
      <dgm:prSet/>
      <dgm:spPr/>
      <dgm:t>
        <a:bodyPr/>
        <a:lstStyle/>
        <a:p>
          <a:r>
            <a:rPr lang="en-AU" smtClean="0"/>
            <a:t>Depression</a:t>
          </a:r>
          <a:endParaRPr lang="en-AU"/>
        </a:p>
      </dgm:t>
    </dgm:pt>
    <dgm:pt modelId="{0C093BAA-128B-4EE8-85C5-02628A912746}" type="parTrans" cxnId="{6E6C5C1D-91C4-48B2-949B-2807AF282836}">
      <dgm:prSet/>
      <dgm:spPr/>
      <dgm:t>
        <a:bodyPr/>
        <a:lstStyle/>
        <a:p>
          <a:endParaRPr lang="en-AU"/>
        </a:p>
      </dgm:t>
    </dgm:pt>
    <dgm:pt modelId="{F625B12D-6AD3-4F51-8C09-14AEB84A0492}" type="sibTrans" cxnId="{6E6C5C1D-91C4-48B2-949B-2807AF282836}">
      <dgm:prSet/>
      <dgm:spPr/>
      <dgm:t>
        <a:bodyPr/>
        <a:lstStyle/>
        <a:p>
          <a:endParaRPr lang="en-AU"/>
        </a:p>
      </dgm:t>
    </dgm:pt>
    <dgm:pt modelId="{676C5714-AAF7-4161-AB7F-E7FEC89D15D0}">
      <dgm:prSet/>
      <dgm:spPr/>
      <dgm:t>
        <a:bodyPr/>
        <a:lstStyle/>
        <a:p>
          <a:r>
            <a:rPr lang="en-AU" smtClean="0"/>
            <a:t>Jealousy</a:t>
          </a:r>
          <a:endParaRPr lang="en-AU"/>
        </a:p>
      </dgm:t>
    </dgm:pt>
    <dgm:pt modelId="{3D4AAC91-A2B3-4B35-B6C9-28AF83B3117C}" type="parTrans" cxnId="{F219F818-529F-4BCA-A4A5-F4056E64A289}">
      <dgm:prSet/>
      <dgm:spPr/>
      <dgm:t>
        <a:bodyPr/>
        <a:lstStyle/>
        <a:p>
          <a:endParaRPr lang="en-AU"/>
        </a:p>
      </dgm:t>
    </dgm:pt>
    <dgm:pt modelId="{DA5353BA-44E0-4C40-916B-6A78058D52AF}" type="sibTrans" cxnId="{F219F818-529F-4BCA-A4A5-F4056E64A289}">
      <dgm:prSet/>
      <dgm:spPr/>
      <dgm:t>
        <a:bodyPr/>
        <a:lstStyle/>
        <a:p>
          <a:endParaRPr lang="en-AU"/>
        </a:p>
      </dgm:t>
    </dgm:pt>
    <dgm:pt modelId="{DE7EBFDD-C083-48C9-B1C9-7B0C2A34DB95}">
      <dgm:prSet/>
      <dgm:spPr/>
      <dgm:t>
        <a:bodyPr/>
        <a:lstStyle/>
        <a:p>
          <a:r>
            <a:rPr lang="en-AU" smtClean="0"/>
            <a:t>Feeling ‘up-tight’</a:t>
          </a:r>
          <a:endParaRPr lang="en-AU"/>
        </a:p>
      </dgm:t>
    </dgm:pt>
    <dgm:pt modelId="{EB4A6AE6-DDFF-46B7-A861-4E1045F99B1D}" type="parTrans" cxnId="{FE14B646-1573-4CE3-B915-F2EA591AC38B}">
      <dgm:prSet/>
      <dgm:spPr/>
      <dgm:t>
        <a:bodyPr/>
        <a:lstStyle/>
        <a:p>
          <a:endParaRPr lang="en-AU"/>
        </a:p>
      </dgm:t>
    </dgm:pt>
    <dgm:pt modelId="{658FCF8A-EA33-4C17-96BB-988716876E09}" type="sibTrans" cxnId="{FE14B646-1573-4CE3-B915-F2EA591AC38B}">
      <dgm:prSet/>
      <dgm:spPr/>
      <dgm:t>
        <a:bodyPr/>
        <a:lstStyle/>
        <a:p>
          <a:endParaRPr lang="en-AU"/>
        </a:p>
      </dgm:t>
    </dgm:pt>
    <dgm:pt modelId="{55EB659C-AE62-41D0-B92F-01D8F44B309F}">
      <dgm:prSet/>
      <dgm:spPr/>
      <dgm:t>
        <a:bodyPr/>
        <a:lstStyle/>
        <a:p>
          <a:r>
            <a:rPr lang="en-AU" smtClean="0"/>
            <a:t>Suspiciousness</a:t>
          </a:r>
          <a:endParaRPr lang="en-AU"/>
        </a:p>
      </dgm:t>
    </dgm:pt>
    <dgm:pt modelId="{29FB157A-A696-4146-A38B-60AE46701838}" type="parTrans" cxnId="{56FA4FCC-9132-4F09-912C-B63311C0F8C7}">
      <dgm:prSet/>
      <dgm:spPr/>
      <dgm:t>
        <a:bodyPr/>
        <a:lstStyle/>
        <a:p>
          <a:endParaRPr lang="en-AU"/>
        </a:p>
      </dgm:t>
    </dgm:pt>
    <dgm:pt modelId="{6A6CF20D-7930-482C-AB86-8482D988C131}" type="sibTrans" cxnId="{56FA4FCC-9132-4F09-912C-B63311C0F8C7}">
      <dgm:prSet/>
      <dgm:spPr/>
      <dgm:t>
        <a:bodyPr/>
        <a:lstStyle/>
        <a:p>
          <a:endParaRPr lang="en-AU"/>
        </a:p>
      </dgm:t>
    </dgm:pt>
    <dgm:pt modelId="{24563F34-FC26-4BBE-A470-3683FF70A873}">
      <dgm:prSet/>
      <dgm:spPr/>
      <dgm:t>
        <a:bodyPr/>
        <a:lstStyle/>
        <a:p>
          <a:r>
            <a:rPr lang="en-AU" smtClean="0"/>
            <a:t>Diminished initiative</a:t>
          </a:r>
          <a:endParaRPr lang="en-AU"/>
        </a:p>
      </dgm:t>
    </dgm:pt>
    <dgm:pt modelId="{14F29CCC-29E4-4D89-95A1-59FD51CD7D51}" type="parTrans" cxnId="{5929539D-622F-46E1-A8B4-23A243EBE196}">
      <dgm:prSet/>
      <dgm:spPr/>
      <dgm:t>
        <a:bodyPr/>
        <a:lstStyle/>
        <a:p>
          <a:endParaRPr lang="en-AU"/>
        </a:p>
      </dgm:t>
    </dgm:pt>
    <dgm:pt modelId="{1AEB21A1-4F72-428A-A99E-1591801828BF}" type="sibTrans" cxnId="{5929539D-622F-46E1-A8B4-23A243EBE196}">
      <dgm:prSet/>
      <dgm:spPr/>
      <dgm:t>
        <a:bodyPr/>
        <a:lstStyle/>
        <a:p>
          <a:endParaRPr lang="en-AU"/>
        </a:p>
      </dgm:t>
    </dgm:pt>
    <dgm:pt modelId="{0771745D-B7B6-4F3E-9535-B0806BB87877}">
      <dgm:prSet/>
      <dgm:spPr/>
      <dgm:t>
        <a:bodyPr/>
        <a:lstStyle/>
        <a:p>
          <a:r>
            <a:rPr lang="en-AU" smtClean="0"/>
            <a:t>Loneliness</a:t>
          </a:r>
          <a:endParaRPr lang="en-AU"/>
        </a:p>
      </dgm:t>
    </dgm:pt>
    <dgm:pt modelId="{80E9F8B5-7923-4B5E-A6F6-6B72C32F9633}" type="parTrans" cxnId="{C1A8010C-5CE6-4D33-A478-DE333E42A6DE}">
      <dgm:prSet/>
      <dgm:spPr/>
      <dgm:t>
        <a:bodyPr/>
        <a:lstStyle/>
        <a:p>
          <a:endParaRPr lang="en-AU"/>
        </a:p>
      </dgm:t>
    </dgm:pt>
    <dgm:pt modelId="{F9FF1787-A1DB-435C-A2C2-B28FB58B8627}" type="sibTrans" cxnId="{C1A8010C-5CE6-4D33-A478-DE333E42A6DE}">
      <dgm:prSet/>
      <dgm:spPr/>
      <dgm:t>
        <a:bodyPr/>
        <a:lstStyle/>
        <a:p>
          <a:endParaRPr lang="en-AU"/>
        </a:p>
      </dgm:t>
    </dgm:pt>
    <dgm:pt modelId="{0A2C656B-3DF7-4078-97C4-396F487055DA}">
      <dgm:prSet/>
      <dgm:spPr/>
      <dgm:t>
        <a:bodyPr/>
        <a:lstStyle/>
        <a:p>
          <a:r>
            <a:rPr lang="en-AU" smtClean="0"/>
            <a:t>Helplessness</a:t>
          </a:r>
          <a:endParaRPr lang="en-AU"/>
        </a:p>
      </dgm:t>
    </dgm:pt>
    <dgm:pt modelId="{240F3855-5861-49DE-BAB5-CFE5A93709FB}" type="parTrans" cxnId="{0A917999-C28F-44C8-B343-64F6E579B4E0}">
      <dgm:prSet/>
      <dgm:spPr/>
      <dgm:t>
        <a:bodyPr/>
        <a:lstStyle/>
        <a:p>
          <a:endParaRPr lang="en-AU"/>
        </a:p>
      </dgm:t>
    </dgm:pt>
    <dgm:pt modelId="{297B3DAE-003C-42C7-B825-E10E27BBD0E8}" type="sibTrans" cxnId="{0A917999-C28F-44C8-B343-64F6E579B4E0}">
      <dgm:prSet/>
      <dgm:spPr/>
      <dgm:t>
        <a:bodyPr/>
        <a:lstStyle/>
        <a:p>
          <a:endParaRPr lang="en-AU"/>
        </a:p>
      </dgm:t>
    </dgm:pt>
    <dgm:pt modelId="{20892C7F-AA44-4B11-90C6-E0C2C324D012}">
      <dgm:prSet/>
      <dgm:spPr/>
      <dgm:t>
        <a:bodyPr/>
        <a:lstStyle/>
        <a:p>
          <a:r>
            <a:rPr lang="en-AU" smtClean="0"/>
            <a:t>Insecurity</a:t>
          </a:r>
          <a:endParaRPr lang="en-AU"/>
        </a:p>
      </dgm:t>
    </dgm:pt>
    <dgm:pt modelId="{F8A57722-D27E-46D3-A55B-77E4EAD4657B}" type="parTrans" cxnId="{98F73017-B588-4686-8D92-A83A0AE43E83}">
      <dgm:prSet/>
      <dgm:spPr/>
      <dgm:t>
        <a:bodyPr/>
        <a:lstStyle/>
        <a:p>
          <a:endParaRPr lang="en-AU"/>
        </a:p>
      </dgm:t>
    </dgm:pt>
    <dgm:pt modelId="{4D05FDBF-2FB1-4DBE-A6C2-5A59028291A1}" type="sibTrans" cxnId="{98F73017-B588-4686-8D92-A83A0AE43E83}">
      <dgm:prSet/>
      <dgm:spPr/>
      <dgm:t>
        <a:bodyPr/>
        <a:lstStyle/>
        <a:p>
          <a:endParaRPr lang="en-AU"/>
        </a:p>
      </dgm:t>
    </dgm:pt>
    <dgm:pt modelId="{19253F44-E665-4C10-96D1-67CF70EC2A88}">
      <dgm:prSet/>
      <dgm:spPr/>
      <dgm:t>
        <a:bodyPr/>
        <a:lstStyle/>
        <a:p>
          <a:r>
            <a:rPr lang="en-AU" smtClean="0"/>
            <a:t>Frustration</a:t>
          </a:r>
          <a:endParaRPr lang="en-AU"/>
        </a:p>
      </dgm:t>
    </dgm:pt>
    <dgm:pt modelId="{CFFC6C8E-115A-4336-A2EE-252DEE7191D8}" type="parTrans" cxnId="{17CE79A5-85D0-40C2-9957-E7C300B078A7}">
      <dgm:prSet/>
      <dgm:spPr/>
      <dgm:t>
        <a:bodyPr/>
        <a:lstStyle/>
        <a:p>
          <a:endParaRPr lang="en-AU"/>
        </a:p>
      </dgm:t>
    </dgm:pt>
    <dgm:pt modelId="{52C4A03A-A6AC-47D9-985E-97EF18729FDB}" type="sibTrans" cxnId="{17CE79A5-85D0-40C2-9957-E7C300B078A7}">
      <dgm:prSet/>
      <dgm:spPr/>
      <dgm:t>
        <a:bodyPr/>
        <a:lstStyle/>
        <a:p>
          <a:endParaRPr lang="en-AU"/>
        </a:p>
      </dgm:t>
    </dgm:pt>
    <dgm:pt modelId="{7CE8F470-C5E6-4599-88BC-BF52660E3E46}">
      <dgm:prSet/>
      <dgm:spPr/>
      <dgm:t>
        <a:bodyPr/>
        <a:lstStyle/>
        <a:p>
          <a:r>
            <a:rPr lang="en-AU" smtClean="0"/>
            <a:t>Lack of interest</a:t>
          </a:r>
          <a:endParaRPr lang="en-AU"/>
        </a:p>
      </dgm:t>
    </dgm:pt>
    <dgm:pt modelId="{482EED80-B7E8-4461-A7E8-A95BB684A252}" type="parTrans" cxnId="{0AA8E0ED-B80F-4F50-8AB4-7654A10A4D38}">
      <dgm:prSet/>
      <dgm:spPr/>
      <dgm:t>
        <a:bodyPr/>
        <a:lstStyle/>
        <a:p>
          <a:endParaRPr lang="en-AU"/>
        </a:p>
      </dgm:t>
    </dgm:pt>
    <dgm:pt modelId="{D8A68157-DFFA-467D-AB62-CEAE773FA348}" type="sibTrans" cxnId="{0AA8E0ED-B80F-4F50-8AB4-7654A10A4D38}">
      <dgm:prSet/>
      <dgm:spPr/>
      <dgm:t>
        <a:bodyPr/>
        <a:lstStyle/>
        <a:p>
          <a:endParaRPr lang="en-AU"/>
        </a:p>
      </dgm:t>
    </dgm:pt>
    <dgm:pt modelId="{9ED445E5-50F6-4CE1-AEBD-3A90B096A8F1}">
      <dgm:prSet/>
      <dgm:spPr/>
      <dgm:t>
        <a:bodyPr/>
        <a:lstStyle/>
        <a:p>
          <a:r>
            <a:rPr lang="en-AU" smtClean="0"/>
            <a:t>Tendency to cry</a:t>
          </a:r>
          <a:endParaRPr lang="en-AU"/>
        </a:p>
      </dgm:t>
    </dgm:pt>
    <dgm:pt modelId="{D86C4993-8D1B-4720-AE1C-26CE79C6F5C9}" type="parTrans" cxnId="{58F0FC99-8B7E-4516-8B8F-8AE46C1C39FB}">
      <dgm:prSet/>
      <dgm:spPr/>
      <dgm:t>
        <a:bodyPr/>
        <a:lstStyle/>
        <a:p>
          <a:endParaRPr lang="en-AU"/>
        </a:p>
      </dgm:t>
    </dgm:pt>
    <dgm:pt modelId="{9692515F-7375-4A30-B047-8AD02B4CFB2A}" type="sibTrans" cxnId="{58F0FC99-8B7E-4516-8B8F-8AE46C1C39FB}">
      <dgm:prSet/>
      <dgm:spPr/>
      <dgm:t>
        <a:bodyPr/>
        <a:lstStyle/>
        <a:p>
          <a:endParaRPr lang="en-AU"/>
        </a:p>
      </dgm:t>
    </dgm:pt>
    <dgm:pt modelId="{12E43315-E3D9-44C1-AC11-3F771F54C425}">
      <dgm:prSet/>
      <dgm:spPr/>
      <dgm:t>
        <a:bodyPr/>
        <a:lstStyle/>
        <a:p>
          <a:r>
            <a:rPr lang="en-AU" smtClean="0"/>
            <a:t>Critical of oneself and others</a:t>
          </a:r>
          <a:endParaRPr lang="en-AU"/>
        </a:p>
      </dgm:t>
    </dgm:pt>
    <dgm:pt modelId="{5512C894-D840-4377-87F7-73DD6DFB071D}" type="parTrans" cxnId="{0D296376-97E1-415B-A745-08E1E0188529}">
      <dgm:prSet/>
      <dgm:spPr/>
      <dgm:t>
        <a:bodyPr/>
        <a:lstStyle/>
        <a:p>
          <a:endParaRPr lang="en-AU"/>
        </a:p>
      </dgm:t>
    </dgm:pt>
    <dgm:pt modelId="{4BBAD42D-D43B-4A6A-B1F7-0F7A3CB77C40}" type="sibTrans" cxnId="{0D296376-97E1-415B-A745-08E1E0188529}">
      <dgm:prSet/>
      <dgm:spPr/>
      <dgm:t>
        <a:bodyPr/>
        <a:lstStyle/>
        <a:p>
          <a:endParaRPr lang="en-AU"/>
        </a:p>
      </dgm:t>
    </dgm:pt>
    <dgm:pt modelId="{8F275624-610D-4933-980B-DA935DA3AD9B}">
      <dgm:prSet/>
      <dgm:spPr/>
      <dgm:t>
        <a:bodyPr/>
        <a:lstStyle/>
        <a:p>
          <a:r>
            <a:rPr lang="en-AU" smtClean="0"/>
            <a:t>Lacking in confidence</a:t>
          </a:r>
          <a:endParaRPr lang="en-AU"/>
        </a:p>
      </dgm:t>
    </dgm:pt>
    <dgm:pt modelId="{0273579E-9B71-426F-9482-CA5A2D219468}" type="parTrans" cxnId="{AD58B693-8749-4DF2-B84B-3623815C8674}">
      <dgm:prSet/>
      <dgm:spPr/>
      <dgm:t>
        <a:bodyPr/>
        <a:lstStyle/>
        <a:p>
          <a:endParaRPr lang="en-AU"/>
        </a:p>
      </dgm:t>
    </dgm:pt>
    <dgm:pt modelId="{BF0C3E45-EC3F-41F1-91F5-2190927C3FCE}" type="sibTrans" cxnId="{AD58B693-8749-4DF2-B84B-3623815C8674}">
      <dgm:prSet/>
      <dgm:spPr/>
      <dgm:t>
        <a:bodyPr/>
        <a:lstStyle/>
        <a:p>
          <a:endParaRPr lang="en-AU"/>
        </a:p>
      </dgm:t>
    </dgm:pt>
    <dgm:pt modelId="{E52BCD27-7D57-4894-BAC3-4F86F33725FD}">
      <dgm:prSet/>
      <dgm:spPr/>
      <dgm:t>
        <a:bodyPr/>
        <a:lstStyle/>
        <a:p>
          <a:r>
            <a:rPr lang="en-AU" smtClean="0"/>
            <a:t>Self-deprecation</a:t>
          </a:r>
          <a:endParaRPr lang="en-AU"/>
        </a:p>
      </dgm:t>
    </dgm:pt>
    <dgm:pt modelId="{ADDCBB31-8E37-41ED-996A-945D3232976B}" type="parTrans" cxnId="{68875A85-BEDA-44ED-8B26-EED0DEAD6A2D}">
      <dgm:prSet/>
      <dgm:spPr/>
      <dgm:t>
        <a:bodyPr/>
        <a:lstStyle/>
        <a:p>
          <a:endParaRPr lang="en-AU"/>
        </a:p>
      </dgm:t>
    </dgm:pt>
    <dgm:pt modelId="{C591BD32-4651-4F4C-BD26-FD4DA626E9DF}" type="sibTrans" cxnId="{68875A85-BEDA-44ED-8B26-EED0DEAD6A2D}">
      <dgm:prSet/>
      <dgm:spPr/>
      <dgm:t>
        <a:bodyPr/>
        <a:lstStyle/>
        <a:p>
          <a:endParaRPr lang="en-AU"/>
        </a:p>
      </dgm:t>
    </dgm:pt>
    <dgm:pt modelId="{D39637EE-C576-4989-B210-DC3B2BFB48D2}">
      <dgm:prSet/>
      <dgm:spPr/>
      <dgm:t>
        <a:bodyPr/>
        <a:lstStyle/>
        <a:p>
          <a:r>
            <a:rPr lang="en-AU" smtClean="0"/>
            <a:t>Exhaustion</a:t>
          </a:r>
          <a:endParaRPr lang="en-AU"/>
        </a:p>
      </dgm:t>
    </dgm:pt>
    <dgm:pt modelId="{E763CDD9-71AE-4D42-A968-976E4DDD3553}" type="parTrans" cxnId="{60FF7B1F-78F8-40DF-9685-2B6EF68907E9}">
      <dgm:prSet/>
      <dgm:spPr/>
      <dgm:t>
        <a:bodyPr/>
        <a:lstStyle/>
        <a:p>
          <a:endParaRPr lang="en-AU"/>
        </a:p>
      </dgm:t>
    </dgm:pt>
    <dgm:pt modelId="{E298E399-5225-4083-BCE3-97E977EF7893}" type="sibTrans" cxnId="{60FF7B1F-78F8-40DF-9685-2B6EF68907E9}">
      <dgm:prSet/>
      <dgm:spPr/>
      <dgm:t>
        <a:bodyPr/>
        <a:lstStyle/>
        <a:p>
          <a:endParaRPr lang="en-AU"/>
        </a:p>
      </dgm:t>
    </dgm:pt>
    <dgm:pt modelId="{D9C09CF1-4A75-47C1-B120-8AB82193641A}">
      <dgm:prSet/>
      <dgm:spPr/>
      <dgm:t>
        <a:bodyPr/>
        <a:lstStyle/>
        <a:p>
          <a:r>
            <a:rPr lang="en-AU" dirty="0" smtClean="0"/>
            <a:t>Desire to escape</a:t>
          </a:r>
          <a:endParaRPr lang="en-AU" dirty="0"/>
        </a:p>
      </dgm:t>
    </dgm:pt>
    <dgm:pt modelId="{189F0331-679F-418E-A6DD-42F8E4BBF9C7}" type="parTrans" cxnId="{CE5F14DC-113C-4398-8615-98CF6985F960}">
      <dgm:prSet/>
      <dgm:spPr/>
      <dgm:t>
        <a:bodyPr/>
        <a:lstStyle/>
        <a:p>
          <a:endParaRPr lang="en-AU"/>
        </a:p>
      </dgm:t>
    </dgm:pt>
    <dgm:pt modelId="{26A0B801-AAB4-453F-B60E-9A53F9CFE659}" type="sibTrans" cxnId="{CE5F14DC-113C-4398-8615-98CF6985F960}">
      <dgm:prSet/>
      <dgm:spPr/>
      <dgm:t>
        <a:bodyPr/>
        <a:lstStyle/>
        <a:p>
          <a:endParaRPr lang="en-AU"/>
        </a:p>
      </dgm:t>
    </dgm:pt>
    <dgm:pt modelId="{5EE18709-9D0A-4372-A71A-D7C2B0B0D2BE}">
      <dgm:prSet/>
      <dgm:spPr/>
      <dgm:t>
        <a:bodyPr/>
        <a:lstStyle/>
        <a:p>
          <a:r>
            <a:rPr lang="en-AU" smtClean="0"/>
            <a:t>Preoccupation</a:t>
          </a:r>
          <a:endParaRPr lang="en-AU"/>
        </a:p>
      </dgm:t>
    </dgm:pt>
    <dgm:pt modelId="{428DBFAD-AC4A-464B-8C61-13EBDC203ECB}" type="parTrans" cxnId="{197ECE13-D326-4928-A241-8ED55627380B}">
      <dgm:prSet/>
      <dgm:spPr/>
      <dgm:t>
        <a:bodyPr/>
        <a:lstStyle/>
        <a:p>
          <a:endParaRPr lang="en-AU"/>
        </a:p>
      </dgm:t>
    </dgm:pt>
    <dgm:pt modelId="{2127AA29-FBAA-4FD8-A9AE-036DF1E83948}" type="sibTrans" cxnId="{197ECE13-D326-4928-A241-8ED55627380B}">
      <dgm:prSet/>
      <dgm:spPr/>
      <dgm:t>
        <a:bodyPr/>
        <a:lstStyle/>
        <a:p>
          <a:endParaRPr lang="en-AU"/>
        </a:p>
      </dgm:t>
    </dgm:pt>
    <dgm:pt modelId="{A2599269-8937-472E-A754-4313AECE1A58}">
      <dgm:prSet/>
      <dgm:spPr/>
      <dgm:t>
        <a:bodyPr/>
        <a:lstStyle/>
        <a:p>
          <a:r>
            <a:rPr lang="en-AU" smtClean="0"/>
            <a:t>Blocking</a:t>
          </a:r>
          <a:endParaRPr lang="en-AU"/>
        </a:p>
      </dgm:t>
    </dgm:pt>
    <dgm:pt modelId="{604E39DD-5B58-40E6-BFFE-1CE97E91B433}" type="parTrans" cxnId="{C15CB993-E2BF-4DA0-A25E-F048499C8C6D}">
      <dgm:prSet/>
      <dgm:spPr/>
      <dgm:t>
        <a:bodyPr/>
        <a:lstStyle/>
        <a:p>
          <a:endParaRPr lang="en-AU"/>
        </a:p>
      </dgm:t>
    </dgm:pt>
    <dgm:pt modelId="{DE03DDCE-7353-4C17-B057-0D937697FF15}" type="sibTrans" cxnId="{C15CB993-E2BF-4DA0-A25E-F048499C8C6D}">
      <dgm:prSet/>
      <dgm:spPr/>
      <dgm:t>
        <a:bodyPr/>
        <a:lstStyle/>
        <a:p>
          <a:endParaRPr lang="en-AU"/>
        </a:p>
      </dgm:t>
    </dgm:pt>
    <dgm:pt modelId="{2B113548-6D78-41F4-9E01-3CD6301A57A3}">
      <dgm:prSet/>
      <dgm:spPr/>
      <dgm:t>
        <a:bodyPr/>
        <a:lstStyle/>
        <a:p>
          <a:r>
            <a:rPr lang="en-AU" smtClean="0"/>
            <a:t>Errors in judging distance</a:t>
          </a:r>
          <a:endParaRPr lang="en-AU"/>
        </a:p>
      </dgm:t>
    </dgm:pt>
    <dgm:pt modelId="{B7B13E43-80BF-41B2-8666-2FABCF681696}" type="parTrans" cxnId="{ABCB4A37-317B-4AB7-ACDB-9F72ACE6B5D2}">
      <dgm:prSet/>
      <dgm:spPr/>
      <dgm:t>
        <a:bodyPr/>
        <a:lstStyle/>
        <a:p>
          <a:endParaRPr lang="en-AU"/>
        </a:p>
      </dgm:t>
    </dgm:pt>
    <dgm:pt modelId="{C4E5B52A-1FC0-4404-80EF-27F7F9266A6F}" type="sibTrans" cxnId="{ABCB4A37-317B-4AB7-ACDB-9F72ACE6B5D2}">
      <dgm:prSet/>
      <dgm:spPr/>
      <dgm:t>
        <a:bodyPr/>
        <a:lstStyle/>
        <a:p>
          <a:endParaRPr lang="en-AU"/>
        </a:p>
      </dgm:t>
    </dgm:pt>
    <dgm:pt modelId="{4450B5F1-EF64-4E43-B6B6-CD911029591B}">
      <dgm:prSet/>
      <dgm:spPr/>
      <dgm:t>
        <a:bodyPr/>
        <a:lstStyle/>
        <a:p>
          <a:r>
            <a:rPr lang="en-AU" smtClean="0"/>
            <a:t>Diminished or exaggerated fantasy life</a:t>
          </a:r>
          <a:endParaRPr lang="en-AU"/>
        </a:p>
      </dgm:t>
    </dgm:pt>
    <dgm:pt modelId="{0E789546-1CC4-49E4-B86F-1F61E451EDD8}" type="parTrans" cxnId="{4F6ED0EB-B34B-4111-A1F9-9F96345AFEB6}">
      <dgm:prSet/>
      <dgm:spPr/>
      <dgm:t>
        <a:bodyPr/>
        <a:lstStyle/>
        <a:p>
          <a:endParaRPr lang="en-AU"/>
        </a:p>
      </dgm:t>
    </dgm:pt>
    <dgm:pt modelId="{BDA820E9-ECAE-430F-8A40-01617BFE6BDE}" type="sibTrans" cxnId="{4F6ED0EB-B34B-4111-A1F9-9F96345AFEB6}">
      <dgm:prSet/>
      <dgm:spPr/>
      <dgm:t>
        <a:bodyPr/>
        <a:lstStyle/>
        <a:p>
          <a:endParaRPr lang="en-AU"/>
        </a:p>
      </dgm:t>
    </dgm:pt>
    <dgm:pt modelId="{96640D9A-747C-4735-AB19-C5BDF08E43DA}">
      <dgm:prSet/>
      <dgm:spPr/>
      <dgm:t>
        <a:bodyPr/>
        <a:lstStyle/>
        <a:p>
          <a:r>
            <a:rPr lang="en-AU" smtClean="0"/>
            <a:t>Reduced creativity</a:t>
          </a:r>
          <a:endParaRPr lang="en-AU"/>
        </a:p>
      </dgm:t>
    </dgm:pt>
    <dgm:pt modelId="{958A3020-DB5A-4C8C-BA8A-641CE49FA328}" type="parTrans" cxnId="{D2563F9C-FCC2-4A73-8638-42F34A3D3480}">
      <dgm:prSet/>
      <dgm:spPr/>
      <dgm:t>
        <a:bodyPr/>
        <a:lstStyle/>
        <a:p>
          <a:endParaRPr lang="en-AU"/>
        </a:p>
      </dgm:t>
    </dgm:pt>
    <dgm:pt modelId="{F2563473-FED2-4024-8719-521CCD1B3058}" type="sibTrans" cxnId="{D2563F9C-FCC2-4A73-8638-42F34A3D3480}">
      <dgm:prSet/>
      <dgm:spPr/>
      <dgm:t>
        <a:bodyPr/>
        <a:lstStyle/>
        <a:p>
          <a:endParaRPr lang="en-AU"/>
        </a:p>
      </dgm:t>
    </dgm:pt>
    <dgm:pt modelId="{195A7D40-154D-46B8-BBBC-D73880354519}">
      <dgm:prSet/>
      <dgm:spPr/>
      <dgm:t>
        <a:bodyPr/>
        <a:lstStyle/>
        <a:p>
          <a:r>
            <a:rPr lang="en-AU" smtClean="0"/>
            <a:t>Difficulty in making decisions</a:t>
          </a:r>
          <a:endParaRPr lang="en-AU"/>
        </a:p>
      </dgm:t>
    </dgm:pt>
    <dgm:pt modelId="{46C7A563-1CC2-4A5E-9F16-A2E6F12004E3}" type="parTrans" cxnId="{1BD1E09E-E324-4C7F-AB17-BF9DD1F6D73F}">
      <dgm:prSet/>
      <dgm:spPr/>
      <dgm:t>
        <a:bodyPr/>
        <a:lstStyle/>
        <a:p>
          <a:endParaRPr lang="en-AU"/>
        </a:p>
      </dgm:t>
    </dgm:pt>
    <dgm:pt modelId="{175FF5BA-82E4-4565-A570-10C30C324A55}" type="sibTrans" cxnId="{1BD1E09E-E324-4C7F-AB17-BF9DD1F6D73F}">
      <dgm:prSet/>
      <dgm:spPr/>
      <dgm:t>
        <a:bodyPr/>
        <a:lstStyle/>
        <a:p>
          <a:endParaRPr lang="en-AU"/>
        </a:p>
      </dgm:t>
    </dgm:pt>
    <dgm:pt modelId="{D4C7F21B-C37C-487B-8D51-0785E8F750B1}">
      <dgm:prSet/>
      <dgm:spPr/>
      <dgm:t>
        <a:bodyPr/>
        <a:lstStyle/>
        <a:p>
          <a:r>
            <a:rPr lang="en-AU" smtClean="0"/>
            <a:t>Mental confusion</a:t>
          </a:r>
          <a:endParaRPr lang="en-AU"/>
        </a:p>
      </dgm:t>
    </dgm:pt>
    <dgm:pt modelId="{D28D0639-9A29-4351-979F-E5DCC87B9B91}" type="parTrans" cxnId="{0F447B08-99F3-48C2-AACD-911F05638422}">
      <dgm:prSet/>
      <dgm:spPr/>
      <dgm:t>
        <a:bodyPr/>
        <a:lstStyle/>
        <a:p>
          <a:endParaRPr lang="en-AU"/>
        </a:p>
      </dgm:t>
    </dgm:pt>
    <dgm:pt modelId="{3A56AF25-8210-4146-B76E-35079A22F914}" type="sibTrans" cxnId="{0F447B08-99F3-48C2-AACD-911F05638422}">
      <dgm:prSet/>
      <dgm:spPr/>
      <dgm:t>
        <a:bodyPr/>
        <a:lstStyle/>
        <a:p>
          <a:endParaRPr lang="en-AU"/>
        </a:p>
      </dgm:t>
    </dgm:pt>
    <dgm:pt modelId="{E6267A8B-8AE4-40FE-99F3-8A9D16376904}">
      <dgm:prSet/>
      <dgm:spPr/>
      <dgm:t>
        <a:bodyPr/>
        <a:lstStyle/>
        <a:p>
          <a:r>
            <a:rPr lang="en-AU" smtClean="0"/>
            <a:t>Lack of concentration</a:t>
          </a:r>
          <a:endParaRPr lang="en-AU"/>
        </a:p>
      </dgm:t>
    </dgm:pt>
    <dgm:pt modelId="{A9AA4CBE-49E6-4481-B575-B2E6EFD8F70B}" type="parTrans" cxnId="{31257BB1-77D4-427A-94D6-7D39D1761811}">
      <dgm:prSet/>
      <dgm:spPr/>
      <dgm:t>
        <a:bodyPr/>
        <a:lstStyle/>
        <a:p>
          <a:endParaRPr lang="en-AU"/>
        </a:p>
      </dgm:t>
    </dgm:pt>
    <dgm:pt modelId="{E38B1906-A885-4B01-8975-A5A20FE2FA5E}" type="sibTrans" cxnId="{31257BB1-77D4-427A-94D6-7D39D1761811}">
      <dgm:prSet/>
      <dgm:spPr/>
      <dgm:t>
        <a:bodyPr/>
        <a:lstStyle/>
        <a:p>
          <a:endParaRPr lang="en-AU"/>
        </a:p>
      </dgm:t>
    </dgm:pt>
    <dgm:pt modelId="{B6864E0F-601E-420F-A7E4-4CF571C2658D}">
      <dgm:prSet/>
      <dgm:spPr/>
      <dgm:t>
        <a:bodyPr/>
        <a:lstStyle/>
        <a:p>
          <a:r>
            <a:rPr lang="en-AU" smtClean="0"/>
            <a:t>Diminished productivity</a:t>
          </a:r>
          <a:endParaRPr lang="en-AU"/>
        </a:p>
      </dgm:t>
    </dgm:pt>
    <dgm:pt modelId="{15969FEE-36D3-4B55-B9CF-EA7D72E44A70}" type="parTrans" cxnId="{7D342434-371D-40B4-A4DE-D811D5B281BA}">
      <dgm:prSet/>
      <dgm:spPr/>
      <dgm:t>
        <a:bodyPr/>
        <a:lstStyle/>
        <a:p>
          <a:endParaRPr lang="en-AU"/>
        </a:p>
      </dgm:t>
    </dgm:pt>
    <dgm:pt modelId="{37F82562-8812-4C2C-9CB8-875609A24415}" type="sibTrans" cxnId="{7D342434-371D-40B4-A4DE-D811D5B281BA}">
      <dgm:prSet/>
      <dgm:spPr/>
      <dgm:t>
        <a:bodyPr/>
        <a:lstStyle/>
        <a:p>
          <a:endParaRPr lang="en-AU"/>
        </a:p>
      </dgm:t>
    </dgm:pt>
    <dgm:pt modelId="{3CBCA75B-C7E4-4793-9DE7-6FA78ED934D6}">
      <dgm:prSet/>
      <dgm:spPr/>
      <dgm:t>
        <a:bodyPr/>
        <a:lstStyle/>
        <a:p>
          <a:r>
            <a:rPr lang="en-AU" smtClean="0"/>
            <a:t>Lack of attention to detail</a:t>
          </a:r>
          <a:endParaRPr lang="en-AU"/>
        </a:p>
      </dgm:t>
    </dgm:pt>
    <dgm:pt modelId="{CA224C9E-3DA7-4350-A263-BA8722821AA1}" type="parTrans" cxnId="{82B4B220-408C-4B6C-8F62-A6ADF580FC4B}">
      <dgm:prSet/>
      <dgm:spPr/>
      <dgm:t>
        <a:bodyPr/>
        <a:lstStyle/>
        <a:p>
          <a:endParaRPr lang="en-AU"/>
        </a:p>
      </dgm:t>
    </dgm:pt>
    <dgm:pt modelId="{F7FADE14-A182-49E9-AC25-FA1D1D76FA84}" type="sibTrans" cxnId="{82B4B220-408C-4B6C-8F62-A6ADF580FC4B}">
      <dgm:prSet/>
      <dgm:spPr/>
      <dgm:t>
        <a:bodyPr/>
        <a:lstStyle/>
        <a:p>
          <a:endParaRPr lang="en-AU"/>
        </a:p>
      </dgm:t>
    </dgm:pt>
    <dgm:pt modelId="{4E15B272-B522-4C34-91EC-853428C5D9C1}">
      <dgm:prSet/>
      <dgm:spPr/>
      <dgm:t>
        <a:bodyPr/>
        <a:lstStyle/>
        <a:p>
          <a:r>
            <a:rPr lang="en-AU" smtClean="0"/>
            <a:t>Orientation to past</a:t>
          </a:r>
          <a:endParaRPr lang="en-AU"/>
        </a:p>
      </dgm:t>
    </dgm:pt>
    <dgm:pt modelId="{56B2BC4E-806D-416F-A897-FBBF94102D7E}" type="parTrans" cxnId="{C6A3D736-A841-48A9-9391-223AB172816D}">
      <dgm:prSet/>
      <dgm:spPr/>
      <dgm:t>
        <a:bodyPr/>
        <a:lstStyle/>
        <a:p>
          <a:endParaRPr lang="en-AU"/>
        </a:p>
      </dgm:t>
    </dgm:pt>
    <dgm:pt modelId="{0BD618B4-90E1-4236-B82A-27382BBCD06B}" type="sibTrans" cxnId="{C6A3D736-A841-48A9-9391-223AB172816D}">
      <dgm:prSet/>
      <dgm:spPr/>
      <dgm:t>
        <a:bodyPr/>
        <a:lstStyle/>
        <a:p>
          <a:endParaRPr lang="en-AU"/>
        </a:p>
      </dgm:t>
    </dgm:pt>
    <dgm:pt modelId="{3989964E-13E7-4334-B671-9761A3E2B72E}">
      <dgm:prSet/>
      <dgm:spPr/>
      <dgm:t>
        <a:bodyPr/>
        <a:lstStyle/>
        <a:p>
          <a:r>
            <a:rPr lang="en-AU" dirty="0" smtClean="0"/>
            <a:t>Over-sensitivity to criticism</a:t>
          </a:r>
          <a:endParaRPr lang="en-AU" dirty="0"/>
        </a:p>
      </dgm:t>
    </dgm:pt>
    <dgm:pt modelId="{5C5777B5-D7F9-478E-9AD5-ABF07E94A5A1}" type="parTrans" cxnId="{E0DFFED8-9D63-48B9-9E8D-9115DBAE0785}">
      <dgm:prSet/>
      <dgm:spPr/>
      <dgm:t>
        <a:bodyPr/>
        <a:lstStyle/>
        <a:p>
          <a:endParaRPr lang="en-AU"/>
        </a:p>
      </dgm:t>
    </dgm:pt>
    <dgm:pt modelId="{38CC6253-BBB4-4DF7-8F57-A31DD78D8858}" type="sibTrans" cxnId="{E0DFFED8-9D63-48B9-9E8D-9115DBAE0785}">
      <dgm:prSet/>
      <dgm:spPr/>
      <dgm:t>
        <a:bodyPr/>
        <a:lstStyle/>
        <a:p>
          <a:endParaRPr lang="en-AU"/>
        </a:p>
      </dgm:t>
    </dgm:pt>
    <dgm:pt modelId="{9FDCE092-9793-4096-999C-73BB14A46ABD}">
      <dgm:prSet/>
      <dgm:spPr/>
      <dgm:t>
        <a:bodyPr/>
        <a:lstStyle/>
        <a:p>
          <a:r>
            <a:rPr lang="en-AU" smtClean="0"/>
            <a:t>Aggressive driving</a:t>
          </a:r>
          <a:endParaRPr lang="en-AU"/>
        </a:p>
      </dgm:t>
    </dgm:pt>
    <dgm:pt modelId="{78BC1A21-8769-4E3C-B582-264C9BCED4CC}" type="parTrans" cxnId="{585EAB2E-52C0-4FB9-B76D-F1D22CDCB92C}">
      <dgm:prSet/>
      <dgm:spPr/>
      <dgm:t>
        <a:bodyPr/>
        <a:lstStyle/>
        <a:p>
          <a:endParaRPr lang="en-AU"/>
        </a:p>
      </dgm:t>
    </dgm:pt>
    <dgm:pt modelId="{7540D3F0-FB21-49AF-AA77-B44FE0DDD9D5}" type="sibTrans" cxnId="{585EAB2E-52C0-4FB9-B76D-F1D22CDCB92C}">
      <dgm:prSet/>
      <dgm:spPr/>
      <dgm:t>
        <a:bodyPr/>
        <a:lstStyle/>
        <a:p>
          <a:endParaRPr lang="en-AU"/>
        </a:p>
      </dgm:t>
    </dgm:pt>
    <dgm:pt modelId="{34F847AB-C4AD-43BF-95AB-4501E2116365}">
      <dgm:prSet/>
      <dgm:spPr/>
      <dgm:t>
        <a:bodyPr/>
        <a:lstStyle/>
        <a:p>
          <a:r>
            <a:rPr lang="en-AU" smtClean="0"/>
            <a:t>Having accidents</a:t>
          </a:r>
          <a:endParaRPr lang="en-AU"/>
        </a:p>
      </dgm:t>
    </dgm:pt>
    <dgm:pt modelId="{3AD87690-4702-4CC3-A3E7-72A61226FE47}" type="parTrans" cxnId="{14DD1CB2-6A1C-4A4B-A35C-6EBAA3610792}">
      <dgm:prSet/>
      <dgm:spPr/>
      <dgm:t>
        <a:bodyPr/>
        <a:lstStyle/>
        <a:p>
          <a:endParaRPr lang="en-AU"/>
        </a:p>
      </dgm:t>
    </dgm:pt>
    <dgm:pt modelId="{2495DCFF-2232-412A-B622-C72ADF10586A}" type="sibTrans" cxnId="{14DD1CB2-6A1C-4A4B-A35C-6EBAA3610792}">
      <dgm:prSet/>
      <dgm:spPr/>
      <dgm:t>
        <a:bodyPr/>
        <a:lstStyle/>
        <a:p>
          <a:endParaRPr lang="en-AU"/>
        </a:p>
      </dgm:t>
    </dgm:pt>
    <dgm:pt modelId="{63CE34DD-FDFE-444D-9AA9-7559E18D8122}">
      <dgm:prSet/>
      <dgm:spPr/>
      <dgm:t>
        <a:bodyPr/>
        <a:lstStyle/>
        <a:p>
          <a:r>
            <a:rPr lang="en-AU" smtClean="0"/>
            <a:t>Clumsiness</a:t>
          </a:r>
          <a:endParaRPr lang="en-AU"/>
        </a:p>
      </dgm:t>
    </dgm:pt>
    <dgm:pt modelId="{1D7F4FD9-91EC-4A35-A076-C1399707789E}" type="parTrans" cxnId="{467C50D0-110F-48DA-83A6-AFBC81648B6A}">
      <dgm:prSet/>
      <dgm:spPr/>
      <dgm:t>
        <a:bodyPr/>
        <a:lstStyle/>
        <a:p>
          <a:endParaRPr lang="en-AU"/>
        </a:p>
      </dgm:t>
    </dgm:pt>
    <dgm:pt modelId="{7E2FD222-3DB5-4514-B7F0-9F924E13B7D7}" type="sibTrans" cxnId="{467C50D0-110F-48DA-83A6-AFBC81648B6A}">
      <dgm:prSet/>
      <dgm:spPr/>
      <dgm:t>
        <a:bodyPr/>
        <a:lstStyle/>
        <a:p>
          <a:endParaRPr lang="en-AU"/>
        </a:p>
      </dgm:t>
    </dgm:pt>
    <dgm:pt modelId="{7EE18907-288A-4B68-AB57-9D1A59ED433D}">
      <dgm:prSet/>
      <dgm:spPr/>
      <dgm:t>
        <a:bodyPr/>
        <a:lstStyle/>
        <a:p>
          <a:r>
            <a:rPr lang="en-AU" smtClean="0"/>
            <a:t>Nervous laughter</a:t>
          </a:r>
          <a:endParaRPr lang="en-AU"/>
        </a:p>
      </dgm:t>
    </dgm:pt>
    <dgm:pt modelId="{36511F87-DD3D-4EA7-AF90-2CE850F53EF9}" type="parTrans" cxnId="{DA41C658-5DCD-4517-B049-C1FB290A243D}">
      <dgm:prSet/>
      <dgm:spPr/>
      <dgm:t>
        <a:bodyPr/>
        <a:lstStyle/>
        <a:p>
          <a:endParaRPr lang="en-AU"/>
        </a:p>
      </dgm:t>
    </dgm:pt>
    <dgm:pt modelId="{1F00129F-EFB0-473E-98DC-1AFCE20914E2}" type="sibTrans" cxnId="{DA41C658-5DCD-4517-B049-C1FB290A243D}">
      <dgm:prSet/>
      <dgm:spPr/>
      <dgm:t>
        <a:bodyPr/>
        <a:lstStyle/>
        <a:p>
          <a:endParaRPr lang="en-AU"/>
        </a:p>
      </dgm:t>
    </dgm:pt>
    <dgm:pt modelId="{E1F76946-F6F8-42A0-A360-028CA2E5B654}">
      <dgm:prSet/>
      <dgm:spPr/>
      <dgm:t>
        <a:bodyPr/>
        <a:lstStyle/>
        <a:p>
          <a:r>
            <a:rPr lang="en-AU" smtClean="0"/>
            <a:t>Panic</a:t>
          </a:r>
          <a:endParaRPr lang="en-AU"/>
        </a:p>
      </dgm:t>
    </dgm:pt>
    <dgm:pt modelId="{EEC2D10C-0628-4A0C-940C-11C2FDDC8CE6}" type="parTrans" cxnId="{10E8ED65-FDBB-4DA5-8128-9DFD6A21F9F9}">
      <dgm:prSet/>
      <dgm:spPr/>
      <dgm:t>
        <a:bodyPr/>
        <a:lstStyle/>
        <a:p>
          <a:endParaRPr lang="en-AU"/>
        </a:p>
      </dgm:t>
    </dgm:pt>
    <dgm:pt modelId="{650613E8-26EC-48F1-806D-12FE0E04AE34}" type="sibTrans" cxnId="{10E8ED65-FDBB-4DA5-8128-9DFD6A21F9F9}">
      <dgm:prSet/>
      <dgm:spPr/>
      <dgm:t>
        <a:bodyPr/>
        <a:lstStyle/>
        <a:p>
          <a:endParaRPr lang="en-AU"/>
        </a:p>
      </dgm:t>
    </dgm:pt>
    <dgm:pt modelId="{20D644C8-6B6B-48B8-B58C-D694DFBCCD25}">
      <dgm:prSet/>
      <dgm:spPr/>
      <dgm:t>
        <a:bodyPr/>
        <a:lstStyle/>
        <a:p>
          <a:r>
            <a:rPr lang="en-AU" smtClean="0"/>
            <a:t>Increased alcohol or drug abuse</a:t>
          </a:r>
          <a:endParaRPr lang="en-AU"/>
        </a:p>
      </dgm:t>
    </dgm:pt>
    <dgm:pt modelId="{4C2CD160-9D35-451A-8E32-096F8D85BB55}" type="parTrans" cxnId="{F3BBCA53-EF12-4607-AA07-FAB79276C324}">
      <dgm:prSet/>
      <dgm:spPr/>
      <dgm:t>
        <a:bodyPr/>
        <a:lstStyle/>
        <a:p>
          <a:endParaRPr lang="en-AU"/>
        </a:p>
      </dgm:t>
    </dgm:pt>
    <dgm:pt modelId="{A999B704-BA48-4C39-9779-78250FC55F50}" type="sibTrans" cxnId="{F3BBCA53-EF12-4607-AA07-FAB79276C324}">
      <dgm:prSet/>
      <dgm:spPr/>
      <dgm:t>
        <a:bodyPr/>
        <a:lstStyle/>
        <a:p>
          <a:endParaRPr lang="en-AU"/>
        </a:p>
      </dgm:t>
    </dgm:pt>
    <dgm:pt modelId="{F194A741-62FD-42E6-84EB-0B7DDAA2318C}">
      <dgm:prSet/>
      <dgm:spPr/>
      <dgm:t>
        <a:bodyPr/>
        <a:lstStyle/>
        <a:p>
          <a:r>
            <a:rPr lang="en-AU" smtClean="0"/>
            <a:t>Carelessness</a:t>
          </a:r>
          <a:endParaRPr lang="en-AU"/>
        </a:p>
      </dgm:t>
    </dgm:pt>
    <dgm:pt modelId="{13AB1DC9-3002-4451-A9D7-C48D35FD3692}" type="parTrans" cxnId="{6594BA7A-8853-41AB-AD38-C58B6C60E839}">
      <dgm:prSet/>
      <dgm:spPr/>
      <dgm:t>
        <a:bodyPr/>
        <a:lstStyle/>
        <a:p>
          <a:endParaRPr lang="en-AU"/>
        </a:p>
      </dgm:t>
    </dgm:pt>
    <dgm:pt modelId="{D217A216-64A7-4A7A-8D4B-C25545ADB9BB}" type="sibTrans" cxnId="{6594BA7A-8853-41AB-AD38-C58B6C60E839}">
      <dgm:prSet/>
      <dgm:spPr/>
      <dgm:t>
        <a:bodyPr/>
        <a:lstStyle/>
        <a:p>
          <a:endParaRPr lang="en-AU"/>
        </a:p>
      </dgm:t>
    </dgm:pt>
    <dgm:pt modelId="{01D81DB0-D313-4B5B-9FF1-CC1DC3DC73FE}">
      <dgm:prSet/>
      <dgm:spPr/>
      <dgm:t>
        <a:bodyPr/>
        <a:lstStyle/>
        <a:p>
          <a:r>
            <a:rPr lang="en-AU" smtClean="0"/>
            <a:t>Eating too much</a:t>
          </a:r>
          <a:endParaRPr lang="en-AU"/>
        </a:p>
      </dgm:t>
    </dgm:pt>
    <dgm:pt modelId="{E495B910-173D-48C4-8831-EB3B336E4167}" type="parTrans" cxnId="{24B5F95C-D2C0-4CBD-996E-D6FD5D8F8754}">
      <dgm:prSet/>
      <dgm:spPr/>
      <dgm:t>
        <a:bodyPr/>
        <a:lstStyle/>
        <a:p>
          <a:endParaRPr lang="en-AU"/>
        </a:p>
      </dgm:t>
    </dgm:pt>
    <dgm:pt modelId="{60EE5782-3888-4732-8841-E1C8306C4067}" type="sibTrans" cxnId="{24B5F95C-D2C0-4CBD-996E-D6FD5D8F8754}">
      <dgm:prSet/>
      <dgm:spPr/>
      <dgm:t>
        <a:bodyPr/>
        <a:lstStyle/>
        <a:p>
          <a:endParaRPr lang="en-AU"/>
        </a:p>
      </dgm:t>
    </dgm:pt>
    <dgm:pt modelId="{8B8AADE4-8D8D-46D0-AFFD-DEF075CEF55E}">
      <dgm:prSet/>
      <dgm:spPr/>
      <dgm:t>
        <a:bodyPr/>
        <a:lstStyle/>
        <a:p>
          <a:r>
            <a:rPr lang="en-AU" smtClean="0"/>
            <a:t>Fast (even incoherent) speech</a:t>
          </a:r>
          <a:endParaRPr lang="en-AU"/>
        </a:p>
      </dgm:t>
    </dgm:pt>
    <dgm:pt modelId="{50182ECA-187C-45E2-9CCD-0DF9BDF45C55}" type="parTrans" cxnId="{BCAEDD88-D382-4506-B92A-D8A90E875C11}">
      <dgm:prSet/>
      <dgm:spPr/>
      <dgm:t>
        <a:bodyPr/>
        <a:lstStyle/>
        <a:p>
          <a:endParaRPr lang="en-AU"/>
        </a:p>
      </dgm:t>
    </dgm:pt>
    <dgm:pt modelId="{7AB40267-FD2C-45E7-ABB5-C7DF6120E9C0}" type="sibTrans" cxnId="{BCAEDD88-D382-4506-B92A-D8A90E875C11}">
      <dgm:prSet/>
      <dgm:spPr/>
      <dgm:t>
        <a:bodyPr/>
        <a:lstStyle/>
        <a:p>
          <a:endParaRPr lang="en-AU"/>
        </a:p>
      </dgm:t>
    </dgm:pt>
    <dgm:pt modelId="{51EE9EDA-B3EE-4CE5-BD00-7C62B6D2A14E}">
      <dgm:prSet/>
      <dgm:spPr/>
      <dgm:t>
        <a:bodyPr/>
        <a:lstStyle/>
        <a:p>
          <a:r>
            <a:rPr lang="en-AU" smtClean="0"/>
            <a:t>Chewing fingernails</a:t>
          </a:r>
          <a:endParaRPr lang="en-AU"/>
        </a:p>
      </dgm:t>
    </dgm:pt>
    <dgm:pt modelId="{C91F41F9-3437-4337-8E17-3D2E8C3EED68}" type="parTrans" cxnId="{4572638C-F340-4AE5-96B3-B165B41479EB}">
      <dgm:prSet/>
      <dgm:spPr/>
      <dgm:t>
        <a:bodyPr/>
        <a:lstStyle/>
        <a:p>
          <a:endParaRPr lang="en-AU"/>
        </a:p>
      </dgm:t>
    </dgm:pt>
    <dgm:pt modelId="{B2FFF591-12B6-44CF-A868-ABEFD08A75FB}" type="sibTrans" cxnId="{4572638C-F340-4AE5-96B3-B165B41479EB}">
      <dgm:prSet/>
      <dgm:spPr/>
      <dgm:t>
        <a:bodyPr/>
        <a:lstStyle/>
        <a:p>
          <a:endParaRPr lang="en-AU"/>
        </a:p>
      </dgm:t>
    </dgm:pt>
    <dgm:pt modelId="{A496301E-7126-49EA-81DC-F06A4E29E29D}" type="pres">
      <dgm:prSet presAssocID="{1004B1DC-7CB1-4679-98AE-B8F70807D10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3CEC9144-2FF2-4224-8241-56B72414FA58}" type="pres">
      <dgm:prSet presAssocID="{1939BC54-D821-455E-A87D-0F03DD160C5D}" presName="composite" presStyleCnt="0"/>
      <dgm:spPr/>
    </dgm:pt>
    <dgm:pt modelId="{15837A04-A728-41C4-9609-AA87060A0A0D}" type="pres">
      <dgm:prSet presAssocID="{1939BC54-D821-455E-A87D-0F03DD160C5D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BD3DEB6-7741-4936-82B2-24C89F004C79}" type="pres">
      <dgm:prSet presAssocID="{1939BC54-D821-455E-A87D-0F03DD160C5D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6917A6E-27C1-4C36-A0C1-6FBFE3731553}" type="pres">
      <dgm:prSet presAssocID="{B92C3818-4AAA-44B4-8ACF-0D0934750FA3}" presName="space" presStyleCnt="0"/>
      <dgm:spPr/>
    </dgm:pt>
    <dgm:pt modelId="{CF63D9B3-C4BC-4C15-AA2F-091D17706655}" type="pres">
      <dgm:prSet presAssocID="{CCF9FDF4-E946-41DE-935B-5E63CC2D3B27}" presName="composite" presStyleCnt="0"/>
      <dgm:spPr/>
    </dgm:pt>
    <dgm:pt modelId="{D82E3196-54BD-47C3-B355-10F5FCF3AC43}" type="pres">
      <dgm:prSet presAssocID="{CCF9FDF4-E946-41DE-935B-5E63CC2D3B27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6336355-03FA-4B58-A488-6B8F23C2DC65}" type="pres">
      <dgm:prSet presAssocID="{CCF9FDF4-E946-41DE-935B-5E63CC2D3B27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23017D2-B57D-4E85-9167-F30303AB484D}" type="pres">
      <dgm:prSet presAssocID="{666318BB-C42D-46C0-9612-1BFDAE14A64F}" presName="space" presStyleCnt="0"/>
      <dgm:spPr/>
    </dgm:pt>
    <dgm:pt modelId="{A3683D17-54DC-4E03-80BF-C28A925A8874}" type="pres">
      <dgm:prSet presAssocID="{0D2E0708-A0AB-4A66-BC37-EBCF995767EF}" presName="composite" presStyleCnt="0"/>
      <dgm:spPr/>
    </dgm:pt>
    <dgm:pt modelId="{C52AD500-F644-459D-B5A8-E73498772A53}" type="pres">
      <dgm:prSet presAssocID="{0D2E0708-A0AB-4A66-BC37-EBCF995767EF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26D7BA0-2CFA-46F8-A7F6-A64C1579B501}" type="pres">
      <dgm:prSet presAssocID="{0D2E0708-A0AB-4A66-BC37-EBCF995767EF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24E9D6B-9718-4ED8-9CEE-0012B66947D2}" type="pres">
      <dgm:prSet presAssocID="{61BB468A-B77B-44FA-B1AA-D6A35EF54FF2}" presName="space" presStyleCnt="0"/>
      <dgm:spPr/>
    </dgm:pt>
    <dgm:pt modelId="{37FB9814-37E4-4567-AE9A-DE270C5C8B2C}" type="pres">
      <dgm:prSet presAssocID="{4259B6AC-DAFF-4C4F-82A2-6DD7A4AC5A2A}" presName="composite" presStyleCnt="0"/>
      <dgm:spPr/>
    </dgm:pt>
    <dgm:pt modelId="{B98B3A40-48EC-411C-A832-EF7A29737414}" type="pres">
      <dgm:prSet presAssocID="{4259B6AC-DAFF-4C4F-82A2-6DD7A4AC5A2A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018F410-BDBF-4AA0-936E-8FCFF13ACB6B}" type="pres">
      <dgm:prSet presAssocID="{4259B6AC-DAFF-4C4F-82A2-6DD7A4AC5A2A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DD859365-897F-48C4-823C-9CFAB57E131D}" srcId="{1939BC54-D821-455E-A87D-0F03DD160C5D}" destId="{956A59DA-C2DC-4F97-AF26-921EBF109B19}" srcOrd="8" destOrd="0" parTransId="{AD266EAF-0CE7-4433-894A-61AB5B49876E}" sibTransId="{549EEE50-048C-4790-B05E-7592B22F7B3D}"/>
    <dgm:cxn modelId="{467C50D0-110F-48DA-83A6-AFBC81648B6A}" srcId="{4259B6AC-DAFF-4C4F-82A2-6DD7A4AC5A2A}" destId="{63CE34DD-FDFE-444D-9AA9-7559E18D8122}" srcOrd="3" destOrd="0" parTransId="{1D7F4FD9-91EC-4A35-A076-C1399707789E}" sibTransId="{7E2FD222-3DB5-4514-B7F0-9F924E13B7D7}"/>
    <dgm:cxn modelId="{80F11B03-CAB0-4C32-86CF-759D7F88DA8D}" type="presOf" srcId="{3CBCA75B-C7E4-4793-9DE7-6FA78ED934D6}" destId="{46336355-03FA-4B58-A488-6B8F23C2DC65}" srcOrd="0" destOrd="10" presId="urn:microsoft.com/office/officeart/2005/8/layout/hList1"/>
    <dgm:cxn modelId="{1814341E-0986-42F7-AA16-194EBDD689FB}" type="presOf" srcId="{2413462B-17C2-49F9-A18B-43B81BB4D6C1}" destId="{9BD3DEB6-7741-4936-82B2-24C89F004C79}" srcOrd="0" destOrd="19" presId="urn:microsoft.com/office/officeart/2005/8/layout/hList1"/>
    <dgm:cxn modelId="{8683F005-0E1E-4B4F-B2EA-F613BFAF0564}" type="presOf" srcId="{9FDCE092-9793-4096-999C-73BB14A46ABD}" destId="{D018F410-BDBF-4AA0-936E-8FCFF13ACB6B}" srcOrd="0" destOrd="1" presId="urn:microsoft.com/office/officeart/2005/8/layout/hList1"/>
    <dgm:cxn modelId="{DA1A5119-E5EB-4074-9C0B-3ED9BF8F7F7C}" type="presOf" srcId="{C77C6B4D-8056-4983-826A-95CB3C3B4598}" destId="{9BD3DEB6-7741-4936-82B2-24C89F004C79}" srcOrd="0" destOrd="2" presId="urn:microsoft.com/office/officeart/2005/8/layout/hList1"/>
    <dgm:cxn modelId="{555FB72D-60CA-415A-8150-78E53F6F53F1}" srcId="{1939BC54-D821-455E-A87D-0F03DD160C5D}" destId="{BEE43133-7BDB-4D18-9D8D-6D829A31D28A}" srcOrd="18" destOrd="0" parTransId="{82EE712A-617B-466D-9CA1-3B3171BD83AC}" sibTransId="{D46258DF-F549-4749-8F6D-4111F6CAE110}"/>
    <dgm:cxn modelId="{D2563F9C-FCC2-4A73-8638-42F34A3D3480}" srcId="{CCF9FDF4-E946-41DE-935B-5E63CC2D3B27}" destId="{96640D9A-747C-4735-AB19-C5BDF08E43DA}" srcOrd="5" destOrd="0" parTransId="{958A3020-DB5A-4C8C-BA8A-641CE49FA328}" sibTransId="{F2563473-FED2-4024-8719-521CCD1B3058}"/>
    <dgm:cxn modelId="{B547DE01-F17A-45D5-B106-C8D015A338C5}" type="presOf" srcId="{2B319E0A-B200-4FD0-9F1B-9E647A0C2540}" destId="{9BD3DEB6-7741-4936-82B2-24C89F004C79}" srcOrd="0" destOrd="6" presId="urn:microsoft.com/office/officeart/2005/8/layout/hList1"/>
    <dgm:cxn modelId="{93703BA6-12B3-4D5E-AC19-E41D26593FF0}" type="presOf" srcId="{51EE9EDA-B3EE-4CE5-BD00-7C62B6D2A14E}" destId="{D018F410-BDBF-4AA0-936E-8FCFF13ACB6B}" srcOrd="0" destOrd="10" presId="urn:microsoft.com/office/officeart/2005/8/layout/hList1"/>
    <dgm:cxn modelId="{F5E7F7E4-35BA-4B3C-BF91-235912787F78}" srcId="{1939BC54-D821-455E-A87D-0F03DD160C5D}" destId="{0DD23044-89A1-4FEF-9671-D21C37075733}" srcOrd="1" destOrd="0" parTransId="{36448169-400C-43EA-917A-E8E2F8A8A164}" sibTransId="{296C9360-B753-4FF6-85AC-66E3353C26CE}"/>
    <dgm:cxn modelId="{FB01B05A-8C44-45B0-A52F-AD6617EF9610}" srcId="{1939BC54-D821-455E-A87D-0F03DD160C5D}" destId="{49DEB7F1-B56C-429C-A1B3-E646E7E0C146}" srcOrd="10" destOrd="0" parTransId="{F28D53E2-47DB-44D9-8723-D4D08D717F43}" sibTransId="{7E959E9B-4E12-4575-8263-5B76AD609CF3}"/>
    <dgm:cxn modelId="{5929539D-622F-46E1-A8B4-23A243EBE196}" srcId="{0D2E0708-A0AB-4A66-BC37-EBCF995767EF}" destId="{24563F34-FC26-4BBE-A470-3683FF70A873}" srcOrd="7" destOrd="0" parTransId="{14F29CCC-29E4-4D89-95A1-59FD51CD7D51}" sibTransId="{1AEB21A1-4F72-428A-A99E-1591801828BF}"/>
    <dgm:cxn modelId="{22293798-F10B-4B5C-9BF1-470E5FE43FA8}" type="presOf" srcId="{701DC9F7-0714-431B-B78A-97210323C84F}" destId="{726D7BA0-2CFA-46F8-A7F6-A64C1579B501}" srcOrd="0" destOrd="2" presId="urn:microsoft.com/office/officeart/2005/8/layout/hList1"/>
    <dgm:cxn modelId="{3546E6E6-7FC3-4CCE-BEA6-16F765BD5F11}" srcId="{1939BC54-D821-455E-A87D-0F03DD160C5D}" destId="{65633AF1-7F03-4FC9-B91C-42025AA5F7D1}" srcOrd="12" destOrd="0" parTransId="{C0C7D79E-8893-4F96-A24F-7879A8C6995F}" sibTransId="{C0934E09-22D6-4B41-8553-BAAB5F76A1F3}"/>
    <dgm:cxn modelId="{1364074A-A59A-43CF-9963-468905EE9D5C}" type="presOf" srcId="{0A2C656B-3DF7-4078-97C4-396F487055DA}" destId="{726D7BA0-2CFA-46F8-A7F6-A64C1579B501}" srcOrd="0" destOrd="9" presId="urn:microsoft.com/office/officeart/2005/8/layout/hList1"/>
    <dgm:cxn modelId="{CE5F14DC-113C-4398-8615-98CF6985F960}" srcId="{0D2E0708-A0AB-4A66-BC37-EBCF995767EF}" destId="{D9C09CF1-4A75-47C1-B120-8AB82193641A}" srcOrd="18" destOrd="0" parTransId="{189F0331-679F-418E-A6DD-42F8E4BBF9C7}" sibTransId="{26A0B801-AAB4-453F-B60E-9A53F9CFE659}"/>
    <dgm:cxn modelId="{BC7F6A29-F6FA-49AC-9B5E-C02B272BB86D}" type="presOf" srcId="{BEE43133-7BDB-4D18-9D8D-6D829A31D28A}" destId="{9BD3DEB6-7741-4936-82B2-24C89F004C79}" srcOrd="0" destOrd="18" presId="urn:microsoft.com/office/officeart/2005/8/layout/hList1"/>
    <dgm:cxn modelId="{1BD1E09E-E324-4C7F-AB17-BF9DD1F6D73F}" srcId="{CCF9FDF4-E946-41DE-935B-5E63CC2D3B27}" destId="{195A7D40-154D-46B8-BBBC-D73880354519}" srcOrd="6" destOrd="0" parTransId="{46C7A563-1CC2-4A5E-9F16-A2E6F12004E3}" sibTransId="{175FF5BA-82E4-4565-A570-10C30C324A55}"/>
    <dgm:cxn modelId="{C5C8AE4D-722B-4755-A40C-B8A92AD8FA93}" srcId="{1939BC54-D821-455E-A87D-0F03DD160C5D}" destId="{6C4051C6-0274-450D-8A51-D1CA4C6A0144}" srcOrd="13" destOrd="0" parTransId="{6AAF0FE5-5500-4F6A-9124-EF77D9ADD7AB}" sibTransId="{3484C04B-1597-492D-9019-4C3C7267A281}"/>
    <dgm:cxn modelId="{2FBC2846-119E-466D-8C21-76C23E75995B}" srcId="{1939BC54-D821-455E-A87D-0F03DD160C5D}" destId="{75901AC6-D54A-4215-A971-1A1B385131BB}" srcOrd="14" destOrd="0" parTransId="{06F6410B-59BE-4A9E-A715-AD6AB3C6A630}" sibTransId="{329FEB53-762E-407C-A4C9-CABA9D7EFFF0}"/>
    <dgm:cxn modelId="{99DE90C4-549A-4D89-874C-BC7121F7ABAB}" type="presOf" srcId="{51459CCD-09AA-486F-892C-ECD8076073AE}" destId="{9BD3DEB6-7741-4936-82B2-24C89F004C79}" srcOrd="0" destOrd="5" presId="urn:microsoft.com/office/officeart/2005/8/layout/hList1"/>
    <dgm:cxn modelId="{0A26AB7E-0066-415B-964E-D280820559F8}" type="presOf" srcId="{24563F34-FC26-4BBE-A470-3683FF70A873}" destId="{726D7BA0-2CFA-46F8-A7F6-A64C1579B501}" srcOrd="0" destOrd="7" presId="urn:microsoft.com/office/officeart/2005/8/layout/hList1"/>
    <dgm:cxn modelId="{2B975946-5EEA-4B40-B00A-34C627F5CCBF}" type="presOf" srcId="{B6864E0F-601E-420F-A7E4-4CF571C2658D}" destId="{46336355-03FA-4B58-A488-6B8F23C2DC65}" srcOrd="0" destOrd="9" presId="urn:microsoft.com/office/officeart/2005/8/layout/hList1"/>
    <dgm:cxn modelId="{5472DBEA-6525-49AD-8B9D-9DD9745EAD1B}" srcId="{1939BC54-D821-455E-A87D-0F03DD160C5D}" destId="{D4834371-F474-4B42-9522-B332D3575DBF}" srcOrd="15" destOrd="0" parTransId="{041D0F44-3990-4865-A9BA-C5447B33CCEA}" sibTransId="{E7604A0B-71B7-4EDA-89D2-E0C413DA8B62}"/>
    <dgm:cxn modelId="{82B4B220-408C-4B6C-8F62-A6ADF580FC4B}" srcId="{CCF9FDF4-E946-41DE-935B-5E63CC2D3B27}" destId="{3CBCA75B-C7E4-4793-9DE7-6FA78ED934D6}" srcOrd="10" destOrd="0" parTransId="{CA224C9E-3DA7-4350-A263-BA8722821AA1}" sibTransId="{F7FADE14-A182-49E9-AC25-FA1D1D76FA84}"/>
    <dgm:cxn modelId="{61A72113-1D13-457B-8BF5-DD6C4DF49043}" type="presOf" srcId="{12E43315-E3D9-44C1-AC11-3F771F54C425}" destId="{726D7BA0-2CFA-46F8-A7F6-A64C1579B501}" srcOrd="0" destOrd="14" presId="urn:microsoft.com/office/officeart/2005/8/layout/hList1"/>
    <dgm:cxn modelId="{98F73017-B588-4686-8D92-A83A0AE43E83}" srcId="{0D2E0708-A0AB-4A66-BC37-EBCF995767EF}" destId="{20892C7F-AA44-4B11-90C6-E0C2C324D012}" srcOrd="10" destOrd="0" parTransId="{F8A57722-D27E-46D3-A55B-77E4EAD4657B}" sibTransId="{4D05FDBF-2FB1-4DBE-A6C2-5A59028291A1}"/>
    <dgm:cxn modelId="{727250E4-0A11-4E35-AD3B-07C87F6463CB}" type="presOf" srcId="{4259B6AC-DAFF-4C4F-82A2-6DD7A4AC5A2A}" destId="{B98B3A40-48EC-411C-A832-EF7A29737414}" srcOrd="0" destOrd="0" presId="urn:microsoft.com/office/officeart/2005/8/layout/hList1"/>
    <dgm:cxn modelId="{FC9C5FF3-18AF-4618-B669-75ECECA41055}" type="presOf" srcId="{195A7D40-154D-46B8-BBBC-D73880354519}" destId="{46336355-03FA-4B58-A488-6B8F23C2DC65}" srcOrd="0" destOrd="6" presId="urn:microsoft.com/office/officeart/2005/8/layout/hList1"/>
    <dgm:cxn modelId="{56FA4FCC-9132-4F09-912C-B63311C0F8C7}" srcId="{0D2E0708-A0AB-4A66-BC37-EBCF995767EF}" destId="{55EB659C-AE62-41D0-B92F-01D8F44B309F}" srcOrd="6" destOrd="0" parTransId="{29FB157A-A696-4146-A38B-60AE46701838}" sibTransId="{6A6CF20D-7930-482C-AB86-8482D988C131}"/>
    <dgm:cxn modelId="{52F9A189-EE8C-48CB-95DF-EDF3D45B9219}" type="presOf" srcId="{346E72F6-F2AB-4C01-AD9F-507B76B8A75E}" destId="{9BD3DEB6-7741-4936-82B2-24C89F004C79}" srcOrd="0" destOrd="3" presId="urn:microsoft.com/office/officeart/2005/8/layout/hList1"/>
    <dgm:cxn modelId="{24B5F95C-D2C0-4CBD-996E-D6FD5D8F8754}" srcId="{4259B6AC-DAFF-4C4F-82A2-6DD7A4AC5A2A}" destId="{01D81DB0-D313-4B5B-9FF1-CC1DC3DC73FE}" srcOrd="8" destOrd="0" parTransId="{E495B910-173D-48C4-8831-EB3B336E4167}" sibTransId="{60EE5782-3888-4732-8841-E1C8306C4067}"/>
    <dgm:cxn modelId="{B76E48B4-4E6B-40CF-AAE4-B05992D19490}" type="presOf" srcId="{34F847AB-C4AD-43BF-95AB-4501E2116365}" destId="{D018F410-BDBF-4AA0-936E-8FCFF13ACB6B}" srcOrd="0" destOrd="2" presId="urn:microsoft.com/office/officeart/2005/8/layout/hList1"/>
    <dgm:cxn modelId="{334020B5-F1DB-49DF-AB3D-DA1C2299BDEA}" type="presOf" srcId="{AEA3F3B7-19C4-4880-B3E6-3A1A91ACAFF8}" destId="{9BD3DEB6-7741-4936-82B2-24C89F004C79}" srcOrd="0" destOrd="17" presId="urn:microsoft.com/office/officeart/2005/8/layout/hList1"/>
    <dgm:cxn modelId="{25970E07-AA9B-44C7-8CDE-903BAFF80AF9}" type="presOf" srcId="{7EE18907-288A-4B68-AB57-9D1A59ED433D}" destId="{D018F410-BDBF-4AA0-936E-8FCFF13ACB6B}" srcOrd="0" destOrd="4" presId="urn:microsoft.com/office/officeart/2005/8/layout/hList1"/>
    <dgm:cxn modelId="{4572638C-F340-4AE5-96B3-B165B41479EB}" srcId="{4259B6AC-DAFF-4C4F-82A2-6DD7A4AC5A2A}" destId="{51EE9EDA-B3EE-4CE5-BD00-7C62B6D2A14E}" srcOrd="10" destOrd="0" parTransId="{C91F41F9-3437-4337-8E17-3D2E8C3EED68}" sibTransId="{B2FFF591-12B6-44CF-A868-ABEFD08A75FB}"/>
    <dgm:cxn modelId="{CB64A90C-5630-464B-9E7B-F52ED65CE1F7}" type="presOf" srcId="{CCF9FDF4-E946-41DE-935B-5E63CC2D3B27}" destId="{D82E3196-54BD-47C3-B355-10F5FCF3AC43}" srcOrd="0" destOrd="0" presId="urn:microsoft.com/office/officeart/2005/8/layout/hList1"/>
    <dgm:cxn modelId="{060EF6F9-6703-4D22-ACBB-57A8B6AD90CD}" type="presOf" srcId="{1004B1DC-7CB1-4679-98AE-B8F70807D109}" destId="{A496301E-7126-49EA-81DC-F06A4E29E29D}" srcOrd="0" destOrd="0" presId="urn:microsoft.com/office/officeart/2005/8/layout/hList1"/>
    <dgm:cxn modelId="{AC85972A-2E18-47FA-902A-27501C202792}" type="presOf" srcId="{4450B5F1-EF64-4E43-B6B6-CD911029591B}" destId="{46336355-03FA-4B58-A488-6B8F23C2DC65}" srcOrd="0" destOrd="4" presId="urn:microsoft.com/office/officeart/2005/8/layout/hList1"/>
    <dgm:cxn modelId="{0D296376-97E1-415B-A745-08E1E0188529}" srcId="{0D2E0708-A0AB-4A66-BC37-EBCF995767EF}" destId="{12E43315-E3D9-44C1-AC11-3F771F54C425}" srcOrd="14" destOrd="0" parTransId="{5512C894-D840-4377-87F7-73DD6DFB071D}" sibTransId="{4BBAD42D-D43B-4A6A-B1F7-0F7A3CB77C40}"/>
    <dgm:cxn modelId="{C15CB993-E2BF-4DA0-A25E-F048499C8C6D}" srcId="{CCF9FDF4-E946-41DE-935B-5E63CC2D3B27}" destId="{A2599269-8937-472E-A754-4313AECE1A58}" srcOrd="2" destOrd="0" parTransId="{604E39DD-5B58-40E6-BFFE-1CE97E91B433}" sibTransId="{DE03DDCE-7353-4C17-B057-0D937697FF15}"/>
    <dgm:cxn modelId="{37614B31-82FF-4A67-A5B7-0EF643B97CB7}" srcId="{4259B6AC-DAFF-4C4F-82A2-6DD7A4AC5A2A}" destId="{61FD2A87-9943-4EE7-BBDE-7CB9D18E3358}" srcOrd="0" destOrd="0" parTransId="{2D9C166F-2086-40CD-894D-A20F79166871}" sibTransId="{EF686590-0011-4AFB-8419-AB846DBF7950}"/>
    <dgm:cxn modelId="{25D7D744-24AC-456A-A39A-B32D661E3742}" type="presOf" srcId="{20892C7F-AA44-4B11-90C6-E0C2C324D012}" destId="{726D7BA0-2CFA-46F8-A7F6-A64C1579B501}" srcOrd="0" destOrd="10" presId="urn:microsoft.com/office/officeart/2005/8/layout/hList1"/>
    <dgm:cxn modelId="{B799B7E0-AE71-421C-9D43-BF38ACFD817F}" type="presOf" srcId="{63CE34DD-FDFE-444D-9AA9-7559E18D8122}" destId="{D018F410-BDBF-4AA0-936E-8FCFF13ACB6B}" srcOrd="0" destOrd="3" presId="urn:microsoft.com/office/officeart/2005/8/layout/hList1"/>
    <dgm:cxn modelId="{AD58B693-8749-4DF2-B84B-3623815C8674}" srcId="{0D2E0708-A0AB-4A66-BC37-EBCF995767EF}" destId="{8F275624-610D-4933-980B-DA935DA3AD9B}" srcOrd="15" destOrd="0" parTransId="{0273579E-9B71-426F-9482-CA5A2D219468}" sibTransId="{BF0C3E45-EC3F-41F1-91F5-2190927C3FCE}"/>
    <dgm:cxn modelId="{33527F94-2A9F-4761-96AB-768A57F7EDD7}" type="presOf" srcId="{5EE18709-9D0A-4372-A71A-D7C2B0B0D2BE}" destId="{46336355-03FA-4B58-A488-6B8F23C2DC65}" srcOrd="0" destOrd="1" presId="urn:microsoft.com/office/officeart/2005/8/layout/hList1"/>
    <dgm:cxn modelId="{DA41C658-5DCD-4517-B049-C1FB290A243D}" srcId="{4259B6AC-DAFF-4C4F-82A2-6DD7A4AC5A2A}" destId="{7EE18907-288A-4B68-AB57-9D1A59ED433D}" srcOrd="4" destOrd="0" parTransId="{36511F87-DD3D-4EA7-AF90-2CE850F53EF9}" sibTransId="{1F00129F-EFB0-473E-98DC-1AFCE20914E2}"/>
    <dgm:cxn modelId="{A922783B-E7DB-4E1E-99BE-88447487DA65}" type="presOf" srcId="{65633AF1-7F03-4FC9-B91C-42025AA5F7D1}" destId="{9BD3DEB6-7741-4936-82B2-24C89F004C79}" srcOrd="0" destOrd="12" presId="urn:microsoft.com/office/officeart/2005/8/layout/hList1"/>
    <dgm:cxn modelId="{7B19FEC6-F7E2-45BC-BDE3-B9DAF586192A}" type="presOf" srcId="{D138E234-F62C-434F-ADF7-BB3FF1BA1890}" destId="{46336355-03FA-4B58-A488-6B8F23C2DC65}" srcOrd="0" destOrd="0" presId="urn:microsoft.com/office/officeart/2005/8/layout/hList1"/>
    <dgm:cxn modelId="{ABCB4A37-317B-4AB7-ACDB-9F72ACE6B5D2}" srcId="{CCF9FDF4-E946-41DE-935B-5E63CC2D3B27}" destId="{2B113548-6D78-41F4-9E01-3CD6301A57A3}" srcOrd="3" destOrd="0" parTransId="{B7B13E43-80BF-41B2-8666-2FABCF681696}" sibTransId="{C4E5B52A-1FC0-4404-80EF-27F7F9266A6F}"/>
    <dgm:cxn modelId="{68409FC2-6A4E-4F7F-84E9-BE2984DFF258}" srcId="{1939BC54-D821-455E-A87D-0F03DD160C5D}" destId="{2B319E0A-B200-4FD0-9F1B-9E647A0C2540}" srcOrd="6" destOrd="0" parTransId="{5E493D57-22C6-45E2-91AA-43B28A48C6AC}" sibTransId="{21E12D60-0DFC-438A-A373-328E6B4168EF}"/>
    <dgm:cxn modelId="{31257BB1-77D4-427A-94D6-7D39D1761811}" srcId="{CCF9FDF4-E946-41DE-935B-5E63CC2D3B27}" destId="{E6267A8B-8AE4-40FE-99F3-8A9D16376904}" srcOrd="8" destOrd="0" parTransId="{A9AA4CBE-49E6-4481-B575-B2E6EFD8F70B}" sibTransId="{E38B1906-A885-4B01-8975-A5A20FE2FA5E}"/>
    <dgm:cxn modelId="{BCAEDD88-D382-4506-B92A-D8A90E875C11}" srcId="{4259B6AC-DAFF-4C4F-82A2-6DD7A4AC5A2A}" destId="{8B8AADE4-8D8D-46D0-AFFD-DEF075CEF55E}" srcOrd="9" destOrd="0" parTransId="{50182ECA-187C-45E2-9CCD-0DF9BDF45C55}" sibTransId="{7AB40267-FD2C-45E7-ABB5-C7DF6120E9C0}"/>
    <dgm:cxn modelId="{0F447B08-99F3-48C2-AACD-911F05638422}" srcId="{CCF9FDF4-E946-41DE-935B-5E63CC2D3B27}" destId="{D4C7F21B-C37C-487B-8D51-0785E8F750B1}" srcOrd="7" destOrd="0" parTransId="{D28D0639-9A29-4351-979F-E5DCC87B9B91}" sibTransId="{3A56AF25-8210-4146-B76E-35079A22F914}"/>
    <dgm:cxn modelId="{46CDC5C7-8592-4005-B808-C7DF25C4B069}" type="presOf" srcId="{E52BCD27-7D57-4894-BAC3-4F86F33725FD}" destId="{726D7BA0-2CFA-46F8-A7F6-A64C1579B501}" srcOrd="0" destOrd="16" presId="urn:microsoft.com/office/officeart/2005/8/layout/hList1"/>
    <dgm:cxn modelId="{C6A3D736-A841-48A9-9391-223AB172816D}" srcId="{CCF9FDF4-E946-41DE-935B-5E63CC2D3B27}" destId="{4E15B272-B522-4C34-91EC-853428C5D9C1}" srcOrd="11" destOrd="0" parTransId="{56B2BC4E-806D-416F-A897-FBBF94102D7E}" sibTransId="{0BD618B4-90E1-4236-B82A-27382BBCD06B}"/>
    <dgm:cxn modelId="{14DD1CB2-6A1C-4A4B-A35C-6EBAA3610792}" srcId="{4259B6AC-DAFF-4C4F-82A2-6DD7A4AC5A2A}" destId="{34F847AB-C4AD-43BF-95AB-4501E2116365}" srcOrd="2" destOrd="0" parTransId="{3AD87690-4702-4CC3-A3E7-72A61226FE47}" sibTransId="{2495DCFF-2232-412A-B622-C72ADF10586A}"/>
    <dgm:cxn modelId="{C1A8010C-5CE6-4D33-A478-DE333E42A6DE}" srcId="{0D2E0708-A0AB-4A66-BC37-EBCF995767EF}" destId="{0771745D-B7B6-4F3E-9535-B0806BB87877}" srcOrd="8" destOrd="0" parTransId="{80E9F8B5-7923-4B5E-A6F6-6B72C32F9633}" sibTransId="{F9FF1787-A1DB-435C-A2C2-B28FB58B8627}"/>
    <dgm:cxn modelId="{30EF5702-ED89-44C2-A162-11E70E3758BC}" type="presOf" srcId="{5209CEC2-1264-47B1-ACDB-123393EF10F1}" destId="{9BD3DEB6-7741-4936-82B2-24C89F004C79}" srcOrd="0" destOrd="4" presId="urn:microsoft.com/office/officeart/2005/8/layout/hList1"/>
    <dgm:cxn modelId="{102A40A9-816C-4DA5-B914-84D2C28C19B9}" type="presOf" srcId="{20D644C8-6B6B-48B8-B58C-D694DFBCCD25}" destId="{D018F410-BDBF-4AA0-936E-8FCFF13ACB6B}" srcOrd="0" destOrd="6" presId="urn:microsoft.com/office/officeart/2005/8/layout/hList1"/>
    <dgm:cxn modelId="{F3BBCA53-EF12-4607-AA07-FAB79276C324}" srcId="{4259B6AC-DAFF-4C4F-82A2-6DD7A4AC5A2A}" destId="{20D644C8-6B6B-48B8-B58C-D694DFBCCD25}" srcOrd="6" destOrd="0" parTransId="{4C2CD160-9D35-451A-8E32-096F8D85BB55}" sibTransId="{A999B704-BA48-4C39-9779-78250FC55F50}"/>
    <dgm:cxn modelId="{59F27804-91B3-491C-8D63-EE84ED97648C}" srcId="{1939BC54-D821-455E-A87D-0F03DD160C5D}" destId="{EAC7F460-9354-49E5-82C7-126F01A1252E}" srcOrd="16" destOrd="0" parTransId="{AB9FFC58-ABC4-4FE7-9538-8DFE6A52C0DE}" sibTransId="{697F78E0-CCAD-4B53-8B84-82F838A6E504}"/>
    <dgm:cxn modelId="{B1D86A6D-7A09-4FFD-8EAF-4E62A2E3A17E}" type="presOf" srcId="{49DEB7F1-B56C-429C-A1B3-E646E7E0C146}" destId="{9BD3DEB6-7741-4936-82B2-24C89F004C79}" srcOrd="0" destOrd="10" presId="urn:microsoft.com/office/officeart/2005/8/layout/hList1"/>
    <dgm:cxn modelId="{3AC36CA9-A244-475B-9B02-A74ABA8E53DF}" srcId="{1939BC54-D821-455E-A87D-0F03DD160C5D}" destId="{2413462B-17C2-49F9-A18B-43B81BB4D6C1}" srcOrd="19" destOrd="0" parTransId="{BF1E1A0D-01F9-48DD-B7A6-617AAD5E2DDF}" sibTransId="{2EAD2602-86D1-437B-958B-4123457974F9}"/>
    <dgm:cxn modelId="{0AA8E0ED-B80F-4F50-8AB4-7654A10A4D38}" srcId="{0D2E0708-A0AB-4A66-BC37-EBCF995767EF}" destId="{7CE8F470-C5E6-4599-88BC-BF52660E3E46}" srcOrd="12" destOrd="0" parTransId="{482EED80-B7E8-4461-A7E8-A95BB684A252}" sibTransId="{D8A68157-DFFA-467D-AB62-CEAE773FA348}"/>
    <dgm:cxn modelId="{C36DE0A2-3FE4-4417-B097-7A0C1E086879}" srcId="{1939BC54-D821-455E-A87D-0F03DD160C5D}" destId="{4432AB70-EE56-4E7E-A0A5-FEEC00A6DF72}" srcOrd="0" destOrd="0" parTransId="{19A995CA-F94C-481D-909C-8821E314D61D}" sibTransId="{67AF3521-D4A8-4F6A-838F-160AA5811F8D}"/>
    <dgm:cxn modelId="{DD26D41F-05F9-4E87-9D41-D14016FDF3FD}" srcId="{1939BC54-D821-455E-A87D-0F03DD160C5D}" destId="{C77C6B4D-8056-4983-826A-95CB3C3B4598}" srcOrd="2" destOrd="0" parTransId="{59CDD678-7F07-4575-B2A3-CAC8D2DB9010}" sibTransId="{C1D63760-BFE0-47B1-B057-96B95EE9CE7F}"/>
    <dgm:cxn modelId="{9206DF2B-5A71-4E85-BC4B-670C0E6626D6}" type="presOf" srcId="{7CE8F470-C5E6-4599-88BC-BF52660E3E46}" destId="{726D7BA0-2CFA-46F8-A7F6-A64C1579B501}" srcOrd="0" destOrd="12" presId="urn:microsoft.com/office/officeart/2005/8/layout/hList1"/>
    <dgm:cxn modelId="{D16BBBCF-26C0-4276-9DB3-BBEFD4B1F332}" type="presOf" srcId="{956A59DA-C2DC-4F97-AF26-921EBF109B19}" destId="{9BD3DEB6-7741-4936-82B2-24C89F004C79}" srcOrd="0" destOrd="8" presId="urn:microsoft.com/office/officeart/2005/8/layout/hList1"/>
    <dgm:cxn modelId="{F219F818-529F-4BCA-A4A5-F4056E64A289}" srcId="{0D2E0708-A0AB-4A66-BC37-EBCF995767EF}" destId="{676C5714-AAF7-4161-AB7F-E7FEC89D15D0}" srcOrd="4" destOrd="0" parTransId="{3D4AAC91-A2B3-4B35-B6C9-28AF83B3117C}" sibTransId="{DA5353BA-44E0-4C40-916B-6A78058D52AF}"/>
    <dgm:cxn modelId="{5497229D-7A95-4811-93C1-BB88584A25E5}" type="presOf" srcId="{61FD2A87-9943-4EE7-BBDE-7CB9D18E3358}" destId="{D018F410-BDBF-4AA0-936E-8FCFF13ACB6B}" srcOrd="0" destOrd="0" presId="urn:microsoft.com/office/officeart/2005/8/layout/hList1"/>
    <dgm:cxn modelId="{CAD79F1A-7CDF-4280-BAC7-54FD8F174062}" type="presOf" srcId="{1EAFCD0A-2631-49AB-AA88-BF3FF9B0A536}" destId="{9BD3DEB6-7741-4936-82B2-24C89F004C79}" srcOrd="0" destOrd="11" presId="urn:microsoft.com/office/officeart/2005/8/layout/hList1"/>
    <dgm:cxn modelId="{B892A7EB-4E1C-4CAF-9357-41E883C52A3E}" type="presOf" srcId="{A2599269-8937-472E-A754-4313AECE1A58}" destId="{46336355-03FA-4B58-A488-6B8F23C2DC65}" srcOrd="0" destOrd="2" presId="urn:microsoft.com/office/officeart/2005/8/layout/hList1"/>
    <dgm:cxn modelId="{4F6ED0EB-B34B-4111-A1F9-9F96345AFEB6}" srcId="{CCF9FDF4-E946-41DE-935B-5E63CC2D3B27}" destId="{4450B5F1-EF64-4E43-B6B6-CD911029591B}" srcOrd="4" destOrd="0" parTransId="{0E789546-1CC4-49E4-B86F-1F61E451EDD8}" sibTransId="{BDA820E9-ECAE-430F-8A40-01617BFE6BDE}"/>
    <dgm:cxn modelId="{E0DFFED8-9D63-48B9-9E8D-9115DBAE0785}" srcId="{CCF9FDF4-E946-41DE-935B-5E63CC2D3B27}" destId="{3989964E-13E7-4334-B671-9761A3E2B72E}" srcOrd="12" destOrd="0" parTransId="{5C5777B5-D7F9-478E-9AD5-ABF07E94A5A1}" sibTransId="{38CC6253-BBB4-4DF7-8F57-A31DD78D8858}"/>
    <dgm:cxn modelId="{FE14B646-1573-4CE3-B915-F2EA591AC38B}" srcId="{0D2E0708-A0AB-4A66-BC37-EBCF995767EF}" destId="{DE7EBFDD-C083-48C9-B1C9-7B0C2A34DB95}" srcOrd="5" destOrd="0" parTransId="{EB4A6AE6-DDFF-46B7-A861-4E1045F99B1D}" sibTransId="{658FCF8A-EA33-4C17-96BB-988716876E09}"/>
    <dgm:cxn modelId="{2FF39D76-EB12-4376-A145-33D2B179CD6B}" type="presOf" srcId="{F194A741-62FD-42E6-84EB-0B7DDAA2318C}" destId="{D018F410-BDBF-4AA0-936E-8FCFF13ACB6B}" srcOrd="0" destOrd="7" presId="urn:microsoft.com/office/officeart/2005/8/layout/hList1"/>
    <dgm:cxn modelId="{20248CB7-6682-4CD8-82EA-2448013FDCDD}" type="presOf" srcId="{2C45E355-C96D-4A08-9705-73CEB28EB35A}" destId="{9BD3DEB6-7741-4936-82B2-24C89F004C79}" srcOrd="0" destOrd="7" presId="urn:microsoft.com/office/officeart/2005/8/layout/hList1"/>
    <dgm:cxn modelId="{76BC0FE8-E9D5-44CF-963E-F4FF4006DF6A}" srcId="{1939BC54-D821-455E-A87D-0F03DD160C5D}" destId="{51459CCD-09AA-486F-892C-ECD8076073AE}" srcOrd="5" destOrd="0" parTransId="{1593C470-4F54-41A7-94F8-FE8B1F50DF56}" sibTransId="{20A8C5BF-E992-42FC-AF57-A70C279738EC}"/>
    <dgm:cxn modelId="{9DBA3295-6F61-40B9-BA7C-F4FBE9BDF2BD}" type="presOf" srcId="{6C4051C6-0274-450D-8A51-D1CA4C6A0144}" destId="{9BD3DEB6-7741-4936-82B2-24C89F004C79}" srcOrd="0" destOrd="13" presId="urn:microsoft.com/office/officeart/2005/8/layout/hList1"/>
    <dgm:cxn modelId="{8FEF78A4-D5B9-41AB-8FC7-990CA4F6D816}" srcId="{1004B1DC-7CB1-4679-98AE-B8F70807D109}" destId="{1939BC54-D821-455E-A87D-0F03DD160C5D}" srcOrd="0" destOrd="0" parTransId="{837E61FA-73FA-472D-9CAB-4C391B3C36F5}" sibTransId="{B92C3818-4AAA-44B4-8ACF-0D0934750FA3}"/>
    <dgm:cxn modelId="{6594BA7A-8853-41AB-AD38-C58B6C60E839}" srcId="{4259B6AC-DAFF-4C4F-82A2-6DD7A4AC5A2A}" destId="{F194A741-62FD-42E6-84EB-0B7DDAA2318C}" srcOrd="7" destOrd="0" parTransId="{13AB1DC9-3002-4451-A9D7-C48D35FD3692}" sibTransId="{D217A216-64A7-4A7A-8D4B-C25545ADB9BB}"/>
    <dgm:cxn modelId="{6E6C5C1D-91C4-48B2-949B-2807AF282836}" srcId="{0D2E0708-A0AB-4A66-BC37-EBCF995767EF}" destId="{3F68A985-00BA-4D25-A194-78BCFB1D3B63}" srcOrd="3" destOrd="0" parTransId="{0C093BAA-128B-4EE8-85C5-02628A912746}" sibTransId="{F625B12D-6AD3-4F51-8C09-14AEB84A0492}"/>
    <dgm:cxn modelId="{0964E1C2-1565-4A83-AEC8-AFEFBBF88E0B}" srcId="{1939BC54-D821-455E-A87D-0F03DD160C5D}" destId="{5209CEC2-1264-47B1-ACDB-123393EF10F1}" srcOrd="4" destOrd="0" parTransId="{26BCCF57-A1A4-4947-9D7E-A47906F76453}" sibTransId="{74BC1DF3-0F8A-40EB-8193-7AFC8419DEF6}"/>
    <dgm:cxn modelId="{B4C30DF9-A509-4A86-A7E4-138EF68C5E89}" type="presOf" srcId="{92F47F34-ABFF-4BD2-B1F9-2880FCC63ED1}" destId="{9BD3DEB6-7741-4936-82B2-24C89F004C79}" srcOrd="0" destOrd="9" presId="urn:microsoft.com/office/officeart/2005/8/layout/hList1"/>
    <dgm:cxn modelId="{89C45B1E-6E05-4111-8CDB-5D5047F4C4EF}" srcId="{1004B1DC-7CB1-4679-98AE-B8F70807D109}" destId="{0D2E0708-A0AB-4A66-BC37-EBCF995767EF}" srcOrd="2" destOrd="0" parTransId="{AF7D852A-A04C-4527-8F4F-17010A27C035}" sibTransId="{61BB468A-B77B-44FA-B1AA-D6A35EF54FF2}"/>
    <dgm:cxn modelId="{ED41D0E4-C50A-4FAB-94C5-B01C6252A00F}" type="presOf" srcId="{01D81DB0-D313-4B5B-9FF1-CC1DC3DC73FE}" destId="{D018F410-BDBF-4AA0-936E-8FCFF13ACB6B}" srcOrd="0" destOrd="8" presId="urn:microsoft.com/office/officeart/2005/8/layout/hList1"/>
    <dgm:cxn modelId="{4E8CD3EC-8D06-42C5-A68C-27FB965FE5B8}" type="presOf" srcId="{0DD23044-89A1-4FEF-9671-D21C37075733}" destId="{9BD3DEB6-7741-4936-82B2-24C89F004C79}" srcOrd="0" destOrd="1" presId="urn:microsoft.com/office/officeart/2005/8/layout/hList1"/>
    <dgm:cxn modelId="{A0ACFD87-C4E7-45ED-A354-E69814507F15}" type="presOf" srcId="{EAC7F460-9354-49E5-82C7-126F01A1252E}" destId="{9BD3DEB6-7741-4936-82B2-24C89F004C79}" srcOrd="0" destOrd="16" presId="urn:microsoft.com/office/officeart/2005/8/layout/hList1"/>
    <dgm:cxn modelId="{09923A7E-5260-447B-BC4F-31EFE388D864}" type="presOf" srcId="{55EB659C-AE62-41D0-B92F-01D8F44B309F}" destId="{726D7BA0-2CFA-46F8-A7F6-A64C1579B501}" srcOrd="0" destOrd="6" presId="urn:microsoft.com/office/officeart/2005/8/layout/hList1"/>
    <dgm:cxn modelId="{63BDE64B-ABFF-4B45-8FD2-7240EFDA82E0}" srcId="{1939BC54-D821-455E-A87D-0F03DD160C5D}" destId="{346E72F6-F2AB-4C01-AD9F-507B76B8A75E}" srcOrd="3" destOrd="0" parTransId="{D7A54336-177E-4F0B-B5A2-947797D5D0D1}" sibTransId="{CCD138C3-31BD-444A-B8E3-F9D780007A27}"/>
    <dgm:cxn modelId="{60FF7B1F-78F8-40DF-9685-2B6EF68907E9}" srcId="{0D2E0708-A0AB-4A66-BC37-EBCF995767EF}" destId="{D39637EE-C576-4989-B210-DC3B2BFB48D2}" srcOrd="17" destOrd="0" parTransId="{E763CDD9-71AE-4D42-A968-976E4DDD3553}" sibTransId="{E298E399-5225-4083-BCE3-97E977EF7893}"/>
    <dgm:cxn modelId="{97635196-19DC-4418-B7AA-7EBCCFC00F22}" srcId="{0D2E0708-A0AB-4A66-BC37-EBCF995767EF}" destId="{9B1F6732-0AF9-4B35-BE60-A991373A4A9F}" srcOrd="1" destOrd="0" parTransId="{94A893B5-1606-4D84-B8E2-37131C9B400F}" sibTransId="{900AC7BE-B3CD-47E8-967A-C8CF77AE9914}"/>
    <dgm:cxn modelId="{A2760E05-05C9-4A4D-A84F-7EEACBAE1F11}" type="presOf" srcId="{0D2E0708-A0AB-4A66-BC37-EBCF995767EF}" destId="{C52AD500-F644-459D-B5A8-E73498772A53}" srcOrd="0" destOrd="0" presId="urn:microsoft.com/office/officeart/2005/8/layout/hList1"/>
    <dgm:cxn modelId="{A604E83D-A8A0-4E83-B3D1-A7F979167FA7}" type="presOf" srcId="{96640D9A-747C-4735-AB19-C5BDF08E43DA}" destId="{46336355-03FA-4B58-A488-6B8F23C2DC65}" srcOrd="0" destOrd="5" presId="urn:microsoft.com/office/officeart/2005/8/layout/hList1"/>
    <dgm:cxn modelId="{19F416CD-D442-421D-8318-EE78C7079E8C}" type="presOf" srcId="{75901AC6-D54A-4215-A971-1A1B385131BB}" destId="{9BD3DEB6-7741-4936-82B2-24C89F004C79}" srcOrd="0" destOrd="14" presId="urn:microsoft.com/office/officeart/2005/8/layout/hList1"/>
    <dgm:cxn modelId="{106ECCA7-F479-4FE9-B595-8A11772BAF9F}" type="presOf" srcId="{1939BC54-D821-455E-A87D-0F03DD160C5D}" destId="{15837A04-A728-41C4-9609-AA87060A0A0D}" srcOrd="0" destOrd="0" presId="urn:microsoft.com/office/officeart/2005/8/layout/hList1"/>
    <dgm:cxn modelId="{F3AA368D-7302-4754-B661-CC8AC4348034}" type="presOf" srcId="{2B113548-6D78-41F4-9E01-3CD6301A57A3}" destId="{46336355-03FA-4B58-A488-6B8F23C2DC65}" srcOrd="0" destOrd="3" presId="urn:microsoft.com/office/officeart/2005/8/layout/hList1"/>
    <dgm:cxn modelId="{16DC3CDC-884F-4CC8-831A-CA454002F94F}" type="presOf" srcId="{DE7EBFDD-C083-48C9-B1C9-7B0C2A34DB95}" destId="{726D7BA0-2CFA-46F8-A7F6-A64C1579B501}" srcOrd="0" destOrd="5" presId="urn:microsoft.com/office/officeart/2005/8/layout/hList1"/>
    <dgm:cxn modelId="{0DDDAC0D-9C3C-4671-B08C-82E0AC78AE4E}" type="presOf" srcId="{D4C7F21B-C37C-487B-8D51-0785E8F750B1}" destId="{46336355-03FA-4B58-A488-6B8F23C2DC65}" srcOrd="0" destOrd="7" presId="urn:microsoft.com/office/officeart/2005/8/layout/hList1"/>
    <dgm:cxn modelId="{0C10B29B-19DC-4244-93F8-FF52D777BC55}" srcId="{1939BC54-D821-455E-A87D-0F03DD160C5D}" destId="{92F47F34-ABFF-4BD2-B1F9-2880FCC63ED1}" srcOrd="9" destOrd="0" parTransId="{3A9322BE-54B8-4F00-A023-856979649D7F}" sibTransId="{DD5085A0-B43F-4DE6-9484-BC43CFB2CC67}"/>
    <dgm:cxn modelId="{6A63E1E5-8047-4975-893F-E65A73C6D82B}" srcId="{0D2E0708-A0AB-4A66-BC37-EBCF995767EF}" destId="{D521BBAF-95F0-4EC8-A922-99848FA86C52}" srcOrd="0" destOrd="0" parTransId="{19451223-2B07-43C1-8E72-6F23616314A7}" sibTransId="{07736BBF-E2E5-46BC-A876-2ABAD5071C39}"/>
    <dgm:cxn modelId="{1B3E07DE-1DE6-42C5-9A23-84A30C988E04}" type="presOf" srcId="{8F275624-610D-4933-980B-DA935DA3AD9B}" destId="{726D7BA0-2CFA-46F8-A7F6-A64C1579B501}" srcOrd="0" destOrd="15" presId="urn:microsoft.com/office/officeart/2005/8/layout/hList1"/>
    <dgm:cxn modelId="{89588CFC-C478-4E62-8373-91FE4C9C425D}" type="presOf" srcId="{4432AB70-EE56-4E7E-A0A5-FEEC00A6DF72}" destId="{9BD3DEB6-7741-4936-82B2-24C89F004C79}" srcOrd="0" destOrd="0" presId="urn:microsoft.com/office/officeart/2005/8/layout/hList1"/>
    <dgm:cxn modelId="{8CD653E0-4A16-41C1-ADD4-F15EDA58C9C4}" srcId="{0D2E0708-A0AB-4A66-BC37-EBCF995767EF}" destId="{701DC9F7-0714-431B-B78A-97210323C84F}" srcOrd="2" destOrd="0" parTransId="{E10BA3D8-9A93-465D-B11A-E6A2E7E9B641}" sibTransId="{0D65D9A8-4B06-4177-B8B9-49F3D573CB2B}"/>
    <dgm:cxn modelId="{24A6F479-72F4-413F-8813-EC158890F7A9}" srcId="{1004B1DC-7CB1-4679-98AE-B8F70807D109}" destId="{CCF9FDF4-E946-41DE-935B-5E63CC2D3B27}" srcOrd="1" destOrd="0" parTransId="{CC5D7F17-411E-4E66-A982-6E34BD97A0F3}" sibTransId="{666318BB-C42D-46C0-9612-1BFDAE14A64F}"/>
    <dgm:cxn modelId="{FA60572F-1F80-4591-96DC-37D4EF6BAA1C}" type="presOf" srcId="{9ED445E5-50F6-4CE1-AEBD-3A90B096A8F1}" destId="{726D7BA0-2CFA-46F8-A7F6-A64C1579B501}" srcOrd="0" destOrd="13" presId="urn:microsoft.com/office/officeart/2005/8/layout/hList1"/>
    <dgm:cxn modelId="{96283F7C-7EAA-45AE-BF21-162B0B11FA8C}" type="presOf" srcId="{D521BBAF-95F0-4EC8-A922-99848FA86C52}" destId="{726D7BA0-2CFA-46F8-A7F6-A64C1579B501}" srcOrd="0" destOrd="0" presId="urn:microsoft.com/office/officeart/2005/8/layout/hList1"/>
    <dgm:cxn modelId="{A6D935B5-839C-434D-91F6-2E902C61AE70}" type="presOf" srcId="{D4834371-F474-4B42-9522-B332D3575DBF}" destId="{9BD3DEB6-7741-4936-82B2-24C89F004C79}" srcOrd="0" destOrd="15" presId="urn:microsoft.com/office/officeart/2005/8/layout/hList1"/>
    <dgm:cxn modelId="{10E8ED65-FDBB-4DA5-8128-9DFD6A21F9F9}" srcId="{4259B6AC-DAFF-4C4F-82A2-6DD7A4AC5A2A}" destId="{E1F76946-F6F8-42A0-A360-028CA2E5B654}" srcOrd="5" destOrd="0" parTransId="{EEC2D10C-0628-4A0C-940C-11C2FDDC8CE6}" sibTransId="{650613E8-26EC-48F1-806D-12FE0E04AE34}"/>
    <dgm:cxn modelId="{EBC3DE9B-BCC7-434D-9A6F-1CC85EA4EE78}" srcId="{1939BC54-D821-455E-A87D-0F03DD160C5D}" destId="{2C45E355-C96D-4A08-9705-73CEB28EB35A}" srcOrd="7" destOrd="0" parTransId="{29727CDA-F02B-4ECD-8CC9-0A135CF9845C}" sibTransId="{812729C7-E584-40CF-A9AF-84553DB408C5}"/>
    <dgm:cxn modelId="{58F0FC99-8B7E-4516-8B8F-8AE46C1C39FB}" srcId="{0D2E0708-A0AB-4A66-BC37-EBCF995767EF}" destId="{9ED445E5-50F6-4CE1-AEBD-3A90B096A8F1}" srcOrd="13" destOrd="0" parTransId="{D86C4993-8D1B-4720-AE1C-26CE79C6F5C9}" sibTransId="{9692515F-7375-4A30-B047-8AD02B4CFB2A}"/>
    <dgm:cxn modelId="{197ECE13-D326-4928-A241-8ED55627380B}" srcId="{CCF9FDF4-E946-41DE-935B-5E63CC2D3B27}" destId="{5EE18709-9D0A-4372-A71A-D7C2B0B0D2BE}" srcOrd="1" destOrd="0" parTransId="{428DBFAD-AC4A-464B-8C61-13EBDC203ECB}" sibTransId="{2127AA29-FBAA-4FD8-A9AE-036DF1E83948}"/>
    <dgm:cxn modelId="{C91C0C54-C853-43D8-93A5-AB85D01F2C5F}" srcId="{CCF9FDF4-E946-41DE-935B-5E63CC2D3B27}" destId="{D138E234-F62C-434F-ADF7-BB3FF1BA1890}" srcOrd="0" destOrd="0" parTransId="{DA90A109-6309-490D-8020-23DD028A1DE6}" sibTransId="{CFCAC0D3-6BF5-48D9-84B1-106E2F5216D8}"/>
    <dgm:cxn modelId="{F047C9CA-1279-4859-98CF-DB0DF0FC95B2}" type="presOf" srcId="{0771745D-B7B6-4F3E-9535-B0806BB87877}" destId="{726D7BA0-2CFA-46F8-A7F6-A64C1579B501}" srcOrd="0" destOrd="8" presId="urn:microsoft.com/office/officeart/2005/8/layout/hList1"/>
    <dgm:cxn modelId="{FF99B076-C7F1-4722-9BA8-7098052036A9}" type="presOf" srcId="{D39637EE-C576-4989-B210-DC3B2BFB48D2}" destId="{726D7BA0-2CFA-46F8-A7F6-A64C1579B501}" srcOrd="0" destOrd="17" presId="urn:microsoft.com/office/officeart/2005/8/layout/hList1"/>
    <dgm:cxn modelId="{585EAB2E-52C0-4FB9-B76D-F1D22CDCB92C}" srcId="{4259B6AC-DAFF-4C4F-82A2-6DD7A4AC5A2A}" destId="{9FDCE092-9793-4096-999C-73BB14A46ABD}" srcOrd="1" destOrd="0" parTransId="{78BC1A21-8769-4E3C-B582-264C9BCED4CC}" sibTransId="{7540D3F0-FB21-49AF-AA77-B44FE0DDD9D5}"/>
    <dgm:cxn modelId="{D56DD052-35C4-4590-B6BB-DECBDA4B1C56}" type="presOf" srcId="{19253F44-E665-4C10-96D1-67CF70EC2A88}" destId="{726D7BA0-2CFA-46F8-A7F6-A64C1579B501}" srcOrd="0" destOrd="11" presId="urn:microsoft.com/office/officeart/2005/8/layout/hList1"/>
    <dgm:cxn modelId="{65CF43A3-502B-42DC-AC91-9940CDF53E64}" type="presOf" srcId="{3F68A985-00BA-4D25-A194-78BCFB1D3B63}" destId="{726D7BA0-2CFA-46F8-A7F6-A64C1579B501}" srcOrd="0" destOrd="3" presId="urn:microsoft.com/office/officeart/2005/8/layout/hList1"/>
    <dgm:cxn modelId="{68875A85-BEDA-44ED-8B26-EED0DEAD6A2D}" srcId="{0D2E0708-A0AB-4A66-BC37-EBCF995767EF}" destId="{E52BCD27-7D57-4894-BAC3-4F86F33725FD}" srcOrd="16" destOrd="0" parTransId="{ADDCBB31-8E37-41ED-996A-945D3232976B}" sibTransId="{C591BD32-4651-4F4C-BD26-FD4DA626E9DF}"/>
    <dgm:cxn modelId="{9F22ABD6-94A9-4BC0-A377-0AF7DCD3E152}" type="presOf" srcId="{676C5714-AAF7-4161-AB7F-E7FEC89D15D0}" destId="{726D7BA0-2CFA-46F8-A7F6-A64C1579B501}" srcOrd="0" destOrd="4" presId="urn:microsoft.com/office/officeart/2005/8/layout/hList1"/>
    <dgm:cxn modelId="{ACB75354-5AD9-4106-897E-8FDDFC7EC76D}" srcId="{1939BC54-D821-455E-A87D-0F03DD160C5D}" destId="{AEA3F3B7-19C4-4880-B3E6-3A1A91ACAFF8}" srcOrd="17" destOrd="0" parTransId="{7E9C97D9-5D83-4CAF-88EC-ED13B51130BA}" sibTransId="{87D2E5BD-69DD-4FDF-A73F-341147D2E4EF}"/>
    <dgm:cxn modelId="{1AE3EBC8-460C-4B4E-AF1F-76FD05B44E4F}" type="presOf" srcId="{E1F76946-F6F8-42A0-A360-028CA2E5B654}" destId="{D018F410-BDBF-4AA0-936E-8FCFF13ACB6B}" srcOrd="0" destOrd="5" presId="urn:microsoft.com/office/officeart/2005/8/layout/hList1"/>
    <dgm:cxn modelId="{7D342434-371D-40B4-A4DE-D811D5B281BA}" srcId="{CCF9FDF4-E946-41DE-935B-5E63CC2D3B27}" destId="{B6864E0F-601E-420F-A7E4-4CF571C2658D}" srcOrd="9" destOrd="0" parTransId="{15969FEE-36D3-4B55-B9CF-EA7D72E44A70}" sibTransId="{37F82562-8812-4C2C-9CB8-875609A24415}"/>
    <dgm:cxn modelId="{53B6A660-5DD8-4D70-B1CF-7975D990324B}" type="presOf" srcId="{9B1F6732-0AF9-4B35-BE60-A991373A4A9F}" destId="{726D7BA0-2CFA-46F8-A7F6-A64C1579B501}" srcOrd="0" destOrd="1" presId="urn:microsoft.com/office/officeart/2005/8/layout/hList1"/>
    <dgm:cxn modelId="{34B8224D-EDF2-46B9-A841-DB02E6ABFC12}" type="presOf" srcId="{4E15B272-B522-4C34-91EC-853428C5D9C1}" destId="{46336355-03FA-4B58-A488-6B8F23C2DC65}" srcOrd="0" destOrd="11" presId="urn:microsoft.com/office/officeart/2005/8/layout/hList1"/>
    <dgm:cxn modelId="{EEF727E8-FBE0-4506-85D8-01BB6739E7E9}" type="presOf" srcId="{E6267A8B-8AE4-40FE-99F3-8A9D16376904}" destId="{46336355-03FA-4B58-A488-6B8F23C2DC65}" srcOrd="0" destOrd="8" presId="urn:microsoft.com/office/officeart/2005/8/layout/hList1"/>
    <dgm:cxn modelId="{54B0585A-245A-4073-BD3A-D176EA6573CA}" type="presOf" srcId="{3989964E-13E7-4334-B671-9761A3E2B72E}" destId="{46336355-03FA-4B58-A488-6B8F23C2DC65}" srcOrd="0" destOrd="12" presId="urn:microsoft.com/office/officeart/2005/8/layout/hList1"/>
    <dgm:cxn modelId="{17CE79A5-85D0-40C2-9957-E7C300B078A7}" srcId="{0D2E0708-A0AB-4A66-BC37-EBCF995767EF}" destId="{19253F44-E665-4C10-96D1-67CF70EC2A88}" srcOrd="11" destOrd="0" parTransId="{CFFC6C8E-115A-4336-A2EE-252DEE7191D8}" sibTransId="{52C4A03A-A6AC-47D9-985E-97EF18729FDB}"/>
    <dgm:cxn modelId="{7D63B58D-7DBA-4925-8DC9-DBBA4D77CBC7}" srcId="{1004B1DC-7CB1-4679-98AE-B8F70807D109}" destId="{4259B6AC-DAFF-4C4F-82A2-6DD7A4AC5A2A}" srcOrd="3" destOrd="0" parTransId="{BA1F43A1-A2C2-447C-8B0B-8D98CC932989}" sibTransId="{A4FAC1BD-6526-4CC7-99E4-E626AA5104BB}"/>
    <dgm:cxn modelId="{788C3D79-A61F-4929-B7F3-19E0EAA0AAD6}" type="presOf" srcId="{8B8AADE4-8D8D-46D0-AFFD-DEF075CEF55E}" destId="{D018F410-BDBF-4AA0-936E-8FCFF13ACB6B}" srcOrd="0" destOrd="9" presId="urn:microsoft.com/office/officeart/2005/8/layout/hList1"/>
    <dgm:cxn modelId="{F83C4BA9-5624-436F-8483-436D17AC13E0}" srcId="{1939BC54-D821-455E-A87D-0F03DD160C5D}" destId="{1EAFCD0A-2631-49AB-AA88-BF3FF9B0A536}" srcOrd="11" destOrd="0" parTransId="{F48AF0F0-773C-4C74-9833-715FBC9C9DDA}" sibTransId="{C42B6477-A590-4CBC-A06D-F15EECF515F3}"/>
    <dgm:cxn modelId="{0A917999-C28F-44C8-B343-64F6E579B4E0}" srcId="{0D2E0708-A0AB-4A66-BC37-EBCF995767EF}" destId="{0A2C656B-3DF7-4078-97C4-396F487055DA}" srcOrd="9" destOrd="0" parTransId="{240F3855-5861-49DE-BAB5-CFE5A93709FB}" sibTransId="{297B3DAE-003C-42C7-B825-E10E27BBD0E8}"/>
    <dgm:cxn modelId="{3D062BB0-6520-49A3-8A55-9CB16927E3C1}" type="presOf" srcId="{D9C09CF1-4A75-47C1-B120-8AB82193641A}" destId="{726D7BA0-2CFA-46F8-A7F6-A64C1579B501}" srcOrd="0" destOrd="18" presId="urn:microsoft.com/office/officeart/2005/8/layout/hList1"/>
    <dgm:cxn modelId="{11D017CF-11E8-46DA-A5BA-8D572C959E49}" type="presParOf" srcId="{A496301E-7126-49EA-81DC-F06A4E29E29D}" destId="{3CEC9144-2FF2-4224-8241-56B72414FA58}" srcOrd="0" destOrd="0" presId="urn:microsoft.com/office/officeart/2005/8/layout/hList1"/>
    <dgm:cxn modelId="{3964DDFE-4F17-4962-882A-0BE3DDF36497}" type="presParOf" srcId="{3CEC9144-2FF2-4224-8241-56B72414FA58}" destId="{15837A04-A728-41C4-9609-AA87060A0A0D}" srcOrd="0" destOrd="0" presId="urn:microsoft.com/office/officeart/2005/8/layout/hList1"/>
    <dgm:cxn modelId="{94880E95-A950-40ED-ACA3-542497D562D2}" type="presParOf" srcId="{3CEC9144-2FF2-4224-8241-56B72414FA58}" destId="{9BD3DEB6-7741-4936-82B2-24C89F004C79}" srcOrd="1" destOrd="0" presId="urn:microsoft.com/office/officeart/2005/8/layout/hList1"/>
    <dgm:cxn modelId="{163CC092-E7E8-4EC7-B5A5-BD80CA37310B}" type="presParOf" srcId="{A496301E-7126-49EA-81DC-F06A4E29E29D}" destId="{06917A6E-27C1-4C36-A0C1-6FBFE3731553}" srcOrd="1" destOrd="0" presId="urn:microsoft.com/office/officeart/2005/8/layout/hList1"/>
    <dgm:cxn modelId="{68D5CAB3-7A41-498D-9383-81144C49010D}" type="presParOf" srcId="{A496301E-7126-49EA-81DC-F06A4E29E29D}" destId="{CF63D9B3-C4BC-4C15-AA2F-091D17706655}" srcOrd="2" destOrd="0" presId="urn:microsoft.com/office/officeart/2005/8/layout/hList1"/>
    <dgm:cxn modelId="{06E79D95-9232-49CB-A092-8E5200E7339E}" type="presParOf" srcId="{CF63D9B3-C4BC-4C15-AA2F-091D17706655}" destId="{D82E3196-54BD-47C3-B355-10F5FCF3AC43}" srcOrd="0" destOrd="0" presId="urn:microsoft.com/office/officeart/2005/8/layout/hList1"/>
    <dgm:cxn modelId="{6C80D77E-399A-4A1E-8DF6-A997D2DA6BA2}" type="presParOf" srcId="{CF63D9B3-C4BC-4C15-AA2F-091D17706655}" destId="{46336355-03FA-4B58-A488-6B8F23C2DC65}" srcOrd="1" destOrd="0" presId="urn:microsoft.com/office/officeart/2005/8/layout/hList1"/>
    <dgm:cxn modelId="{567EFC38-0CF5-442A-96CC-4DB7219967C2}" type="presParOf" srcId="{A496301E-7126-49EA-81DC-F06A4E29E29D}" destId="{F23017D2-B57D-4E85-9167-F30303AB484D}" srcOrd="3" destOrd="0" presId="urn:microsoft.com/office/officeart/2005/8/layout/hList1"/>
    <dgm:cxn modelId="{EE5449CA-FEB7-4796-B25F-DD3AB6EED76B}" type="presParOf" srcId="{A496301E-7126-49EA-81DC-F06A4E29E29D}" destId="{A3683D17-54DC-4E03-80BF-C28A925A8874}" srcOrd="4" destOrd="0" presId="urn:microsoft.com/office/officeart/2005/8/layout/hList1"/>
    <dgm:cxn modelId="{D581EC86-2805-445F-B4B7-4EB6E31628A5}" type="presParOf" srcId="{A3683D17-54DC-4E03-80BF-C28A925A8874}" destId="{C52AD500-F644-459D-B5A8-E73498772A53}" srcOrd="0" destOrd="0" presId="urn:microsoft.com/office/officeart/2005/8/layout/hList1"/>
    <dgm:cxn modelId="{E072CBF8-5BF4-4014-8696-8C9972B8D55B}" type="presParOf" srcId="{A3683D17-54DC-4E03-80BF-C28A925A8874}" destId="{726D7BA0-2CFA-46F8-A7F6-A64C1579B501}" srcOrd="1" destOrd="0" presId="urn:microsoft.com/office/officeart/2005/8/layout/hList1"/>
    <dgm:cxn modelId="{4AFA4E68-A841-4927-8DC3-3A6D625AD63D}" type="presParOf" srcId="{A496301E-7126-49EA-81DC-F06A4E29E29D}" destId="{124E9D6B-9718-4ED8-9CEE-0012B66947D2}" srcOrd="5" destOrd="0" presId="urn:microsoft.com/office/officeart/2005/8/layout/hList1"/>
    <dgm:cxn modelId="{85AEC874-7F73-40C9-81CF-2186140A39A7}" type="presParOf" srcId="{A496301E-7126-49EA-81DC-F06A4E29E29D}" destId="{37FB9814-37E4-4567-AE9A-DE270C5C8B2C}" srcOrd="6" destOrd="0" presId="urn:microsoft.com/office/officeart/2005/8/layout/hList1"/>
    <dgm:cxn modelId="{B12D60E9-7ADB-4BA6-8D9D-03730AD6072D}" type="presParOf" srcId="{37FB9814-37E4-4567-AE9A-DE270C5C8B2C}" destId="{B98B3A40-48EC-411C-A832-EF7A29737414}" srcOrd="0" destOrd="0" presId="urn:microsoft.com/office/officeart/2005/8/layout/hList1"/>
    <dgm:cxn modelId="{D5A23B72-1909-4216-A1B2-7E7735A86DAA}" type="presParOf" srcId="{37FB9814-37E4-4567-AE9A-DE270C5C8B2C}" destId="{D018F410-BDBF-4AA0-936E-8FCFF13ACB6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B0585-76F2-4CA4-910A-AE7BF08D692F}">
      <dsp:nvSpPr>
        <dsp:cNvPr id="0" name=""/>
        <dsp:cNvSpPr/>
      </dsp:nvSpPr>
      <dsp:spPr>
        <a:xfrm>
          <a:off x="3172656" y="1952432"/>
          <a:ext cx="1863599" cy="18635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/>
            <a:t>Individual</a:t>
          </a:r>
          <a:endParaRPr lang="en-AU" sz="2100" kern="1200" dirty="0"/>
        </a:p>
      </dsp:txBody>
      <dsp:txXfrm>
        <a:off x="3445574" y="2225350"/>
        <a:ext cx="1317763" cy="1317763"/>
      </dsp:txXfrm>
    </dsp:sp>
    <dsp:sp modelId="{AE407801-B161-4BC5-BCEC-C673632C7C7B}">
      <dsp:nvSpPr>
        <dsp:cNvPr id="0" name=""/>
        <dsp:cNvSpPr/>
      </dsp:nvSpPr>
      <dsp:spPr>
        <a:xfrm rot="11700000">
          <a:off x="1762017" y="2176972"/>
          <a:ext cx="1388006" cy="53112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8DA04B-7EC4-4849-AE96-D9F3C6E041D8}">
      <dsp:nvSpPr>
        <dsp:cNvPr id="0" name=""/>
        <dsp:cNvSpPr/>
      </dsp:nvSpPr>
      <dsp:spPr>
        <a:xfrm>
          <a:off x="900455" y="1554746"/>
          <a:ext cx="1770419" cy="1416335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 dirty="0" smtClean="0"/>
            <a:t>Physical</a:t>
          </a:r>
          <a:endParaRPr lang="en-AU" sz="2200" kern="1200" dirty="0"/>
        </a:p>
      </dsp:txBody>
      <dsp:txXfrm>
        <a:off x="941938" y="1596229"/>
        <a:ext cx="1687453" cy="1333369"/>
      </dsp:txXfrm>
    </dsp:sp>
    <dsp:sp modelId="{69CF9C0C-778C-4212-8BBB-FE3343ABF41D}">
      <dsp:nvSpPr>
        <dsp:cNvPr id="0" name=""/>
        <dsp:cNvSpPr/>
      </dsp:nvSpPr>
      <dsp:spPr>
        <a:xfrm rot="14700000">
          <a:off x="2689218" y="1071977"/>
          <a:ext cx="1388006" cy="53112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DD64C6-9D72-4A4C-8633-6EFF75976653}">
      <dsp:nvSpPr>
        <dsp:cNvPr id="0" name=""/>
        <dsp:cNvSpPr/>
      </dsp:nvSpPr>
      <dsp:spPr>
        <a:xfrm>
          <a:off x="2204713" y="391"/>
          <a:ext cx="1770419" cy="14163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 dirty="0" smtClean="0"/>
            <a:t>Emotional</a:t>
          </a:r>
          <a:endParaRPr lang="en-AU" sz="2200" kern="1200" dirty="0"/>
        </a:p>
      </dsp:txBody>
      <dsp:txXfrm>
        <a:off x="2246196" y="41874"/>
        <a:ext cx="1687453" cy="1333369"/>
      </dsp:txXfrm>
    </dsp:sp>
    <dsp:sp modelId="{6319250C-2476-4ADE-8034-01BE7B528298}">
      <dsp:nvSpPr>
        <dsp:cNvPr id="0" name=""/>
        <dsp:cNvSpPr/>
      </dsp:nvSpPr>
      <dsp:spPr>
        <a:xfrm rot="17700000">
          <a:off x="4131687" y="1071977"/>
          <a:ext cx="1388006" cy="531125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42EF68-F6E7-43BF-A16B-9600EC3C9750}">
      <dsp:nvSpPr>
        <dsp:cNvPr id="0" name=""/>
        <dsp:cNvSpPr/>
      </dsp:nvSpPr>
      <dsp:spPr>
        <a:xfrm>
          <a:off x="4233779" y="391"/>
          <a:ext cx="1770419" cy="1416335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 dirty="0" smtClean="0"/>
            <a:t>Cognitive</a:t>
          </a:r>
          <a:endParaRPr lang="en-AU" sz="2200" kern="1200" dirty="0"/>
        </a:p>
      </dsp:txBody>
      <dsp:txXfrm>
        <a:off x="4275262" y="41874"/>
        <a:ext cx="1687453" cy="1333369"/>
      </dsp:txXfrm>
    </dsp:sp>
    <dsp:sp modelId="{93C901B5-5785-41AD-8339-7ED20930FE2D}">
      <dsp:nvSpPr>
        <dsp:cNvPr id="0" name=""/>
        <dsp:cNvSpPr/>
      </dsp:nvSpPr>
      <dsp:spPr>
        <a:xfrm rot="20700000">
          <a:off x="5058888" y="2176972"/>
          <a:ext cx="1388006" cy="531125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B6E58E-1D5F-495D-96ED-7ECF65314659}">
      <dsp:nvSpPr>
        <dsp:cNvPr id="0" name=""/>
        <dsp:cNvSpPr/>
      </dsp:nvSpPr>
      <dsp:spPr>
        <a:xfrm>
          <a:off x="5538037" y="1554746"/>
          <a:ext cx="1770419" cy="141633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 dirty="0" smtClean="0"/>
            <a:t>Behavioural</a:t>
          </a:r>
          <a:endParaRPr lang="en-AU" sz="2200" kern="1200" dirty="0"/>
        </a:p>
      </dsp:txBody>
      <dsp:txXfrm>
        <a:off x="5579520" y="1596229"/>
        <a:ext cx="1687453" cy="1333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37A04-A728-41C4-9609-AA87060A0A0D}">
      <dsp:nvSpPr>
        <dsp:cNvPr id="0" name=""/>
        <dsp:cNvSpPr/>
      </dsp:nvSpPr>
      <dsp:spPr>
        <a:xfrm>
          <a:off x="3032" y="516060"/>
          <a:ext cx="1823265" cy="288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b="1" kern="1200" dirty="0" smtClean="0"/>
            <a:t>Physical</a:t>
          </a:r>
          <a:endParaRPr lang="en-AU" sz="1000" b="1" kern="1200" dirty="0"/>
        </a:p>
      </dsp:txBody>
      <dsp:txXfrm>
        <a:off x="3032" y="516060"/>
        <a:ext cx="1823265" cy="288000"/>
      </dsp:txXfrm>
    </dsp:sp>
    <dsp:sp modelId="{9BD3DEB6-7741-4936-82B2-24C89F004C79}">
      <dsp:nvSpPr>
        <dsp:cNvPr id="0" name=""/>
        <dsp:cNvSpPr/>
      </dsp:nvSpPr>
      <dsp:spPr>
        <a:xfrm>
          <a:off x="3032" y="804060"/>
          <a:ext cx="1823265" cy="5160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 smtClean="0"/>
            <a:t>Increased heart rate (pounding)</a:t>
          </a:r>
          <a:endParaRPr lang="en-A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Elevated blood pressure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Sweaty palms; tightness in the chest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Headaches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Diarrhoea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Tightness in neck/back muscles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 smtClean="0"/>
            <a:t>Trembling</a:t>
          </a:r>
          <a:endParaRPr lang="en-A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Tics or twitching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Stuttering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Other speech difficulties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Pupil dilation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Nausea and/or vomiting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Sleep disturbance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Fatigue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Proneness to accidents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Slumped posture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Shallow breathing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Susceptibility to minor illnesses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Dryness of mouth or throat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 smtClean="0"/>
            <a:t>Butterflies in stomach</a:t>
          </a:r>
          <a:endParaRPr lang="en-AU" sz="1000" kern="1200" dirty="0"/>
        </a:p>
      </dsp:txBody>
      <dsp:txXfrm>
        <a:off x="3032" y="804060"/>
        <a:ext cx="1823265" cy="5160599"/>
      </dsp:txXfrm>
    </dsp:sp>
    <dsp:sp modelId="{D82E3196-54BD-47C3-B355-10F5FCF3AC43}">
      <dsp:nvSpPr>
        <dsp:cNvPr id="0" name=""/>
        <dsp:cNvSpPr/>
      </dsp:nvSpPr>
      <dsp:spPr>
        <a:xfrm>
          <a:off x="2081554" y="516060"/>
          <a:ext cx="1823265" cy="288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b="1" kern="1200" dirty="0" smtClean="0"/>
            <a:t>Cognitive</a:t>
          </a:r>
          <a:endParaRPr lang="en-AU" sz="1000" b="1" kern="1200" dirty="0"/>
        </a:p>
      </dsp:txBody>
      <dsp:txXfrm>
        <a:off x="2081554" y="516060"/>
        <a:ext cx="1823265" cy="288000"/>
      </dsp:txXfrm>
    </dsp:sp>
    <dsp:sp modelId="{46336355-03FA-4B58-A488-6B8F23C2DC65}">
      <dsp:nvSpPr>
        <dsp:cNvPr id="0" name=""/>
        <dsp:cNvSpPr/>
      </dsp:nvSpPr>
      <dsp:spPr>
        <a:xfrm>
          <a:off x="2081554" y="804060"/>
          <a:ext cx="1823265" cy="5160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Forgetfulness</a:t>
          </a:r>
          <a:endParaRPr lang="en-A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Preoccupation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Blocking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Errors in judging distance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Diminished or exaggerated fantasy life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Reduced creativity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Difficulty in making decisions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Mental confusion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Lack of concentration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Diminished productivity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Lack of attention to detail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Orientation to past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 smtClean="0"/>
            <a:t>Over-sensitivity to criticism</a:t>
          </a:r>
          <a:endParaRPr lang="en-AU" sz="1000" kern="1200" dirty="0"/>
        </a:p>
      </dsp:txBody>
      <dsp:txXfrm>
        <a:off x="2081554" y="804060"/>
        <a:ext cx="1823265" cy="5160599"/>
      </dsp:txXfrm>
    </dsp:sp>
    <dsp:sp modelId="{C52AD500-F644-459D-B5A8-E73498772A53}">
      <dsp:nvSpPr>
        <dsp:cNvPr id="0" name=""/>
        <dsp:cNvSpPr/>
      </dsp:nvSpPr>
      <dsp:spPr>
        <a:xfrm>
          <a:off x="4160076" y="516060"/>
          <a:ext cx="1823265" cy="288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b="1" kern="1200" dirty="0" smtClean="0"/>
            <a:t>Emotional</a:t>
          </a:r>
          <a:endParaRPr lang="en-AU" sz="1000" b="1" kern="1200" dirty="0"/>
        </a:p>
      </dsp:txBody>
      <dsp:txXfrm>
        <a:off x="4160076" y="516060"/>
        <a:ext cx="1823265" cy="288000"/>
      </dsp:txXfrm>
    </dsp:sp>
    <dsp:sp modelId="{726D7BA0-2CFA-46F8-A7F6-A64C1579B501}">
      <dsp:nvSpPr>
        <dsp:cNvPr id="0" name=""/>
        <dsp:cNvSpPr/>
      </dsp:nvSpPr>
      <dsp:spPr>
        <a:xfrm>
          <a:off x="4160076" y="804060"/>
          <a:ext cx="1823265" cy="5160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Irritability</a:t>
          </a:r>
          <a:endParaRPr lang="en-A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Lowered self-esteem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Angry outbursts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Depression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Jealousy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Feeling ‘up-tight’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Suspiciousness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Diminished initiative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Loneliness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Helplessness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Insecurity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Frustration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Lack of interest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Tendency to cry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Critical of oneself and others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Lacking in confidence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Self-deprecation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Exhaustion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 smtClean="0"/>
            <a:t>Desire to escape</a:t>
          </a:r>
          <a:endParaRPr lang="en-AU" sz="1000" kern="1200" dirty="0"/>
        </a:p>
      </dsp:txBody>
      <dsp:txXfrm>
        <a:off x="4160076" y="804060"/>
        <a:ext cx="1823265" cy="5160599"/>
      </dsp:txXfrm>
    </dsp:sp>
    <dsp:sp modelId="{B98B3A40-48EC-411C-A832-EF7A29737414}">
      <dsp:nvSpPr>
        <dsp:cNvPr id="0" name=""/>
        <dsp:cNvSpPr/>
      </dsp:nvSpPr>
      <dsp:spPr>
        <a:xfrm>
          <a:off x="6238598" y="516060"/>
          <a:ext cx="1823265" cy="288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b="1" kern="1200" dirty="0" smtClean="0"/>
            <a:t>Behavioural</a:t>
          </a:r>
          <a:endParaRPr lang="en-AU" sz="1000" b="1" kern="1200" dirty="0"/>
        </a:p>
      </dsp:txBody>
      <dsp:txXfrm>
        <a:off x="6238598" y="516060"/>
        <a:ext cx="1823265" cy="288000"/>
      </dsp:txXfrm>
    </dsp:sp>
    <dsp:sp modelId="{D018F410-BDBF-4AA0-936E-8FCFF13ACB6B}">
      <dsp:nvSpPr>
        <dsp:cNvPr id="0" name=""/>
        <dsp:cNvSpPr/>
      </dsp:nvSpPr>
      <dsp:spPr>
        <a:xfrm>
          <a:off x="6238598" y="804060"/>
          <a:ext cx="1823265" cy="5160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 smtClean="0"/>
            <a:t>Increased smoking</a:t>
          </a:r>
          <a:endParaRPr lang="en-A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Aggressive driving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Having accidents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Clumsiness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Nervous laughter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Panic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Increased alcohol or drug abuse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Carelessness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Eating too much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Fast (even incoherent) speech</a:t>
          </a:r>
          <a:endParaRPr lang="en-AU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smtClean="0"/>
            <a:t>Chewing fingernails</a:t>
          </a:r>
          <a:endParaRPr lang="en-AU" sz="1000" kern="1200"/>
        </a:p>
      </dsp:txBody>
      <dsp:txXfrm>
        <a:off x="6238598" y="804060"/>
        <a:ext cx="1823265" cy="5160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0826B-2486-4D04-A4A5-6CA1BD2B8CF1}" type="datetimeFigureOut">
              <a:rPr lang="en-AU" smtClean="0"/>
              <a:t>14/04/2014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D2ABA-DB5A-45A2-B57D-1365E6947A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5592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75076-D4F0-46FC-9541-608E8CDC4146}" type="datetimeFigureOut">
              <a:rPr lang="en-AU" smtClean="0"/>
              <a:t>14/04/2014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A895B-5EA6-40E4-838A-38C14B0B19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8266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A895B-5EA6-40E4-838A-38C14B0B196D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4441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A895B-5EA6-40E4-838A-38C14B0B196D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0067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5CCE-A91C-483E-A88B-8D9203A058C7}" type="datetimeFigureOut">
              <a:rPr lang="en-AU" smtClean="0"/>
              <a:t>14/04/2014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FCDC-B19D-442D-A991-3A0A97D1C1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5CCE-A91C-483E-A88B-8D9203A058C7}" type="datetimeFigureOut">
              <a:rPr lang="en-AU" smtClean="0"/>
              <a:t>14/04/2014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FCDC-B19D-442D-A991-3A0A97D1C1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5CCE-A91C-483E-A88B-8D9203A058C7}" type="datetimeFigureOut">
              <a:rPr lang="en-AU" smtClean="0"/>
              <a:t>14/04/2014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FCDC-B19D-442D-A991-3A0A97D1C1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5CCE-A91C-483E-A88B-8D9203A058C7}" type="datetimeFigureOut">
              <a:rPr lang="en-AU" smtClean="0"/>
              <a:t>14/04/2014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FCDC-B19D-442D-A991-3A0A97D1C1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5CCE-A91C-483E-A88B-8D9203A058C7}" type="datetimeFigureOut">
              <a:rPr lang="en-AU" smtClean="0"/>
              <a:t>14/04/2014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FCDC-B19D-442D-A991-3A0A97D1C1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5CCE-A91C-483E-A88B-8D9203A058C7}" type="datetimeFigureOut">
              <a:rPr lang="en-AU" smtClean="0"/>
              <a:t>14/04/2014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FCDC-B19D-442D-A991-3A0A97D1C1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5CCE-A91C-483E-A88B-8D9203A058C7}" type="datetimeFigureOut">
              <a:rPr lang="en-AU" smtClean="0"/>
              <a:t>14/04/2014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FCDC-B19D-442D-A991-3A0A97D1C1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5CCE-A91C-483E-A88B-8D9203A058C7}" type="datetimeFigureOut">
              <a:rPr lang="en-AU" smtClean="0"/>
              <a:t>14/04/2014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FCDC-B19D-442D-A991-3A0A97D1C1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5CCE-A91C-483E-A88B-8D9203A058C7}" type="datetimeFigureOut">
              <a:rPr lang="en-AU" smtClean="0"/>
              <a:t>14/04/2014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FCDC-B19D-442D-A991-3A0A97D1C1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5CCE-A91C-483E-A88B-8D9203A058C7}" type="datetimeFigureOut">
              <a:rPr lang="en-AU" smtClean="0"/>
              <a:t>14/04/2014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FCDC-B19D-442D-A991-3A0A97D1C1BB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5CCE-A91C-483E-A88B-8D9203A058C7}" type="datetimeFigureOut">
              <a:rPr lang="en-AU" smtClean="0"/>
              <a:t>14/04/2014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B6FCDC-B19D-442D-A991-3A0A97D1C1BB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6B6FCDC-B19D-442D-A991-3A0A97D1C1B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15A5CCE-A91C-483E-A88B-8D9203A058C7}" type="datetimeFigureOut">
              <a:rPr lang="en-AU" smtClean="0"/>
              <a:t>14/04/2014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543800" cy="2593975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Aggression in the Workplace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sz="3200" dirty="0" smtClean="0"/>
              <a:t>Employee Awareness Session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7160840" cy="1752600"/>
          </a:xfrm>
        </p:spPr>
        <p:txBody>
          <a:bodyPr>
            <a:normAutofit/>
          </a:bodyPr>
          <a:lstStyle/>
          <a:p>
            <a:pPr algn="r"/>
            <a:r>
              <a:rPr lang="en-AU" b="1" i="1" dirty="0" smtClean="0"/>
              <a:t>Presented by: </a:t>
            </a:r>
          </a:p>
          <a:p>
            <a:pPr algn="r"/>
            <a:r>
              <a:rPr lang="en-AU" dirty="0" smtClean="0"/>
              <a:t>Name</a:t>
            </a:r>
          </a:p>
          <a:p>
            <a:pPr algn="r"/>
            <a:r>
              <a:rPr lang="en-AU" dirty="0" smtClean="0"/>
              <a:t>Title</a:t>
            </a:r>
          </a:p>
          <a:p>
            <a:pPr algn="r"/>
            <a:r>
              <a:rPr lang="en-AU" dirty="0" smtClean="0"/>
              <a:t>Organisation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266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Workplace Signs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AU" sz="2400" dirty="0">
                <a:solidFill>
                  <a:prstClr val="black"/>
                </a:solidFill>
              </a:rPr>
              <a:t>If </a:t>
            </a:r>
            <a:r>
              <a:rPr lang="en-AU" sz="2400" dirty="0" smtClean="0">
                <a:solidFill>
                  <a:prstClr val="black"/>
                </a:solidFill>
              </a:rPr>
              <a:t>employees </a:t>
            </a:r>
            <a:r>
              <a:rPr lang="en-AU" sz="2400" dirty="0">
                <a:solidFill>
                  <a:prstClr val="black"/>
                </a:solidFill>
              </a:rPr>
              <a:t>have </a:t>
            </a:r>
            <a:r>
              <a:rPr lang="en-AU" sz="2400" dirty="0" smtClean="0">
                <a:solidFill>
                  <a:prstClr val="black"/>
                </a:solidFill>
              </a:rPr>
              <a:t>experienced aggression in the workplace, changes </a:t>
            </a:r>
            <a:r>
              <a:rPr lang="en-AU" sz="2400" dirty="0">
                <a:solidFill>
                  <a:prstClr val="black"/>
                </a:solidFill>
              </a:rPr>
              <a:t>in their workplace behaviour may be observed such as:</a:t>
            </a:r>
          </a:p>
          <a:p>
            <a:pPr lvl="1"/>
            <a:r>
              <a:rPr lang="en-AU" sz="2400" dirty="0">
                <a:solidFill>
                  <a:prstClr val="black"/>
                </a:solidFill>
              </a:rPr>
              <a:t>Increased absenteeism from work;</a:t>
            </a:r>
          </a:p>
          <a:p>
            <a:pPr lvl="1"/>
            <a:r>
              <a:rPr lang="en-AU" sz="2400" dirty="0">
                <a:solidFill>
                  <a:prstClr val="black"/>
                </a:solidFill>
              </a:rPr>
              <a:t>Increased tardiness;</a:t>
            </a:r>
          </a:p>
          <a:p>
            <a:pPr lvl="1"/>
            <a:r>
              <a:rPr lang="en-AU" sz="2400" dirty="0">
                <a:solidFill>
                  <a:prstClr val="black"/>
                </a:solidFill>
              </a:rPr>
              <a:t>Increased sick leave;</a:t>
            </a:r>
          </a:p>
          <a:p>
            <a:pPr lvl="1"/>
            <a:r>
              <a:rPr lang="en-AU" sz="2400" dirty="0">
                <a:solidFill>
                  <a:prstClr val="black"/>
                </a:solidFill>
              </a:rPr>
              <a:t>Decline in productivity and performance standards;</a:t>
            </a:r>
          </a:p>
          <a:p>
            <a:pPr lvl="1"/>
            <a:r>
              <a:rPr lang="en-AU" sz="2400" dirty="0">
                <a:solidFill>
                  <a:prstClr val="black"/>
                </a:solidFill>
              </a:rPr>
              <a:t>Impaired concentration or ability to make decisions which increases the risk of injury;</a:t>
            </a:r>
          </a:p>
          <a:p>
            <a:pPr lvl="1"/>
            <a:r>
              <a:rPr lang="en-AU" sz="2400" dirty="0">
                <a:solidFill>
                  <a:prstClr val="black"/>
                </a:solidFill>
              </a:rPr>
              <a:t>Reluctance to return to workplace area where the event occurred.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594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Psychological Signs and Symptoms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532654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Employees  may </a:t>
            </a:r>
            <a:r>
              <a:rPr lang="en-AU" sz="2000" dirty="0"/>
              <a:t>also experience the </a:t>
            </a:r>
            <a:r>
              <a:rPr lang="en-AU" sz="2000" dirty="0" smtClean="0"/>
              <a:t>signs </a:t>
            </a:r>
            <a:r>
              <a:rPr lang="en-AU" sz="2000" dirty="0"/>
              <a:t>and symptoms </a:t>
            </a:r>
            <a:r>
              <a:rPr lang="en-AU" sz="2000" dirty="0" smtClean="0"/>
              <a:t>through </a:t>
            </a:r>
            <a:r>
              <a:rPr lang="en-AU" sz="2000" dirty="0"/>
              <a:t>four </a:t>
            </a:r>
            <a:r>
              <a:rPr lang="en-AU" sz="2000" dirty="0" smtClean="0"/>
              <a:t>ways in </a:t>
            </a:r>
            <a:r>
              <a:rPr lang="en-AU" sz="2000" dirty="0"/>
              <a:t>their body</a:t>
            </a:r>
            <a:r>
              <a:rPr lang="en-AU" sz="2000" dirty="0" smtClean="0"/>
              <a:t>:</a:t>
            </a:r>
            <a:endParaRPr lang="en-AU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85997685"/>
              </p:ext>
            </p:extLst>
          </p:nvPr>
        </p:nvGraphicFramePr>
        <p:xfrm>
          <a:off x="323528" y="2348880"/>
          <a:ext cx="820891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492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88186390"/>
              </p:ext>
            </p:extLst>
          </p:nvPr>
        </p:nvGraphicFramePr>
        <p:xfrm>
          <a:off x="323528" y="188640"/>
          <a:ext cx="8064896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930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Sources of Aggression in the Workplace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003232" cy="4627984"/>
          </a:xfrm>
        </p:spPr>
        <p:txBody>
          <a:bodyPr>
            <a:normAutofit/>
          </a:bodyPr>
          <a:lstStyle/>
          <a:p>
            <a:r>
              <a:rPr lang="en-AU" b="1" dirty="0"/>
              <a:t>Internal sources of aggression:</a:t>
            </a:r>
            <a:r>
              <a:rPr lang="en-AU" dirty="0"/>
              <a:t> occurs between </a:t>
            </a:r>
            <a:r>
              <a:rPr lang="en-AU" dirty="0" smtClean="0"/>
              <a:t>employees </a:t>
            </a:r>
            <a:r>
              <a:rPr lang="en-AU" dirty="0"/>
              <a:t>within the same organisation</a:t>
            </a:r>
            <a:r>
              <a:rPr lang="en-AU" dirty="0" smtClean="0"/>
              <a:t>. This </a:t>
            </a:r>
            <a:r>
              <a:rPr lang="en-AU" dirty="0"/>
              <a:t>may include </a:t>
            </a:r>
            <a:r>
              <a:rPr lang="en-AU" dirty="0" smtClean="0"/>
              <a:t>upwards</a:t>
            </a:r>
            <a:r>
              <a:rPr lang="en-AU" dirty="0"/>
              <a:t>, downwards and </a:t>
            </a:r>
            <a:r>
              <a:rPr lang="en-AU" dirty="0" smtClean="0"/>
              <a:t>sideways e.g</a:t>
            </a:r>
            <a:r>
              <a:rPr lang="en-AU" dirty="0"/>
              <a:t>. supervisors, co workers or employee to manager/supervisor </a:t>
            </a:r>
          </a:p>
          <a:p>
            <a:r>
              <a:rPr lang="en-AU" b="1" dirty="0"/>
              <a:t>External sources of aggression: </a:t>
            </a:r>
            <a:r>
              <a:rPr lang="en-AU" dirty="0"/>
              <a:t>the source is usually someone outside of the workplace and usually associated with robbery and other crime. </a:t>
            </a:r>
            <a:endParaRPr lang="en-AU" dirty="0" smtClean="0"/>
          </a:p>
          <a:p>
            <a:r>
              <a:rPr lang="en-AU" b="1" dirty="0" smtClean="0"/>
              <a:t>Service </a:t>
            </a:r>
            <a:r>
              <a:rPr lang="en-AU" b="1" dirty="0"/>
              <a:t>related sources of aggression: </a:t>
            </a:r>
            <a:r>
              <a:rPr lang="en-AU" dirty="0"/>
              <a:t> the source is usually associated with providing a service either to a client, member of the public, patient or inmate. </a:t>
            </a:r>
          </a:p>
        </p:txBody>
      </p:sp>
    </p:spTree>
    <p:extLst>
      <p:ext uri="{BB962C8B-B14F-4D97-AF65-F5344CB8AC3E}">
        <p14:creationId xmlns:p14="http://schemas.microsoft.com/office/powerpoint/2010/main" val="272989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Sources of Aggression in the Workplace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627984"/>
          </a:xfrm>
        </p:spPr>
        <p:txBody>
          <a:bodyPr/>
          <a:lstStyle/>
          <a:p>
            <a:pPr marL="114300" indent="0">
              <a:buNone/>
            </a:pPr>
            <a:r>
              <a:rPr lang="en-AU" dirty="0" smtClean="0"/>
              <a:t>The sources of aggression in the workplace at </a:t>
            </a:r>
            <a:r>
              <a:rPr lang="en-AU" dirty="0" smtClean="0">
                <a:solidFill>
                  <a:schemeClr val="bg1">
                    <a:lumMod val="65000"/>
                  </a:schemeClr>
                </a:solidFill>
              </a:rPr>
              <a:t>[insert Organisation’s name]</a:t>
            </a:r>
            <a:r>
              <a:rPr lang="en-AU" dirty="0" smtClean="0"/>
              <a:t> have been identified as:</a:t>
            </a:r>
          </a:p>
          <a:p>
            <a:r>
              <a:rPr lang="en-AU" dirty="0" smtClean="0">
                <a:solidFill>
                  <a:schemeClr val="bg1">
                    <a:lumMod val="65000"/>
                  </a:schemeClr>
                </a:solidFill>
              </a:rPr>
              <a:t>[list sources]</a:t>
            </a:r>
          </a:p>
          <a:p>
            <a:r>
              <a:rPr lang="en-AU" dirty="0" smtClean="0">
                <a:solidFill>
                  <a:schemeClr val="bg1">
                    <a:lumMod val="65000"/>
                  </a:schemeClr>
                </a:solidFill>
              </a:rPr>
              <a:t>Intoxicated customers</a:t>
            </a:r>
          </a:p>
          <a:p>
            <a:r>
              <a:rPr lang="en-AU" dirty="0" smtClean="0">
                <a:solidFill>
                  <a:schemeClr val="bg1">
                    <a:lumMod val="65000"/>
                  </a:schemeClr>
                </a:solidFill>
              </a:rPr>
              <a:t>Members of the public </a:t>
            </a:r>
          </a:p>
          <a:p>
            <a:r>
              <a:rPr lang="en-AU" dirty="0" smtClean="0">
                <a:solidFill>
                  <a:schemeClr val="bg1">
                    <a:lumMod val="65000"/>
                  </a:schemeClr>
                </a:solidFill>
              </a:rPr>
              <a:t>Co-workers </a:t>
            </a:r>
            <a:endParaRPr lang="en-A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268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Risk Assessments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205064"/>
          </a:xfrm>
        </p:spPr>
        <p:txBody>
          <a:bodyPr>
            <a:normAutofit/>
          </a:bodyPr>
          <a:lstStyle/>
          <a:p>
            <a:r>
              <a:rPr lang="en-AU" sz="2000" dirty="0" smtClean="0"/>
              <a:t>An employer must conduct a risk assessment once a hazard has been identified and consider the means in which to reduce the risk (OSH regulation 3.1). </a:t>
            </a:r>
          </a:p>
          <a:p>
            <a:r>
              <a:rPr lang="en-AU" sz="2000" dirty="0" smtClean="0"/>
              <a:t>A risk assessment rates the likelihood of the injury occurring against the severity of the consequences if the injury occurs.  </a:t>
            </a:r>
          </a:p>
          <a:p>
            <a:pPr marL="114300" indent="0">
              <a:buNone/>
            </a:pPr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190343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Risk Rating Table</a:t>
            </a:r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224108"/>
              </p:ext>
            </p:extLst>
          </p:nvPr>
        </p:nvGraphicFramePr>
        <p:xfrm>
          <a:off x="251520" y="1772815"/>
          <a:ext cx="8208912" cy="38074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1337"/>
                <a:gridCol w="1267029"/>
                <a:gridCol w="922015"/>
                <a:gridCol w="1231337"/>
                <a:gridCol w="1778597"/>
                <a:gridCol w="1778597"/>
              </a:tblGrid>
              <a:tr h="37910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Likelihood of injury or harm to health</a:t>
                      </a:r>
                      <a:endParaRPr lang="en-A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Consequences of any injury or harm to health</a:t>
                      </a:r>
                      <a:endParaRPr lang="en-A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Existing systems </a:t>
                      </a:r>
                      <a:endParaRPr lang="en-A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78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b="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b="0" dirty="0">
                          <a:effectLst/>
                        </a:rPr>
                        <a:t>Insignificant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b="0" u="none" strike="noStrike" dirty="0">
                          <a:effectLst/>
                        </a:rPr>
                        <a:t> </a:t>
                      </a:r>
                      <a:endParaRPr lang="en-AU" sz="1100" b="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b="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b="0" dirty="0">
                          <a:effectLst/>
                        </a:rPr>
                        <a:t>Moderate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b="0" dirty="0">
                          <a:effectLst/>
                        </a:rPr>
                        <a:t> </a:t>
                      </a:r>
                      <a:endParaRPr lang="en-AU" sz="1100" b="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b="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b="0" dirty="0">
                          <a:effectLst/>
                        </a:rPr>
                        <a:t>Major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b="0" dirty="0">
                          <a:effectLst/>
                        </a:rPr>
                        <a:t> </a:t>
                      </a:r>
                      <a:endParaRPr lang="en-AU" sz="1100" b="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b="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b="0" dirty="0">
                          <a:effectLst/>
                        </a:rPr>
                        <a:t>Catastrophic</a:t>
                      </a:r>
                      <a:endParaRPr lang="en-AU" sz="1100" b="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How do the existing controls and systems impact on the risk rating?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(increase/decrease?)</a:t>
                      </a:r>
                      <a:endParaRPr lang="en-AU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Very Likely</a:t>
                      </a:r>
                      <a:endParaRPr lang="en-AU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High</a:t>
                      </a:r>
                      <a:endParaRPr lang="en-AU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Extreme</a:t>
                      </a:r>
                      <a:endParaRPr lang="en-AU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Extreme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Extreme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6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Likely</a:t>
                      </a:r>
                      <a:endParaRPr lang="en-AU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Moderate</a:t>
                      </a:r>
                      <a:endParaRPr lang="en-AU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High</a:t>
                      </a:r>
                      <a:endParaRPr lang="en-AU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Extreme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Extreme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6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Moderate</a:t>
                      </a:r>
                      <a:endParaRPr lang="en-AU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Low</a:t>
                      </a:r>
                      <a:endParaRPr lang="en-AU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High</a:t>
                      </a:r>
                      <a:endParaRPr lang="en-AU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Extreme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Extreme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27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Unlikely</a:t>
                      </a:r>
                      <a:endParaRPr lang="en-AU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Low</a:t>
                      </a:r>
                      <a:endParaRPr lang="en-AU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Moderate</a:t>
                      </a:r>
                      <a:endParaRPr lang="en-AU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High</a:t>
                      </a:r>
                      <a:endParaRPr lang="en-AU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Extreme</a:t>
                      </a:r>
                      <a:endParaRPr lang="en-AU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101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High Unlikely (rare)</a:t>
                      </a:r>
                      <a:endParaRPr lang="en-AU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Low</a:t>
                      </a:r>
                      <a:endParaRPr lang="en-AU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Moderate</a:t>
                      </a:r>
                      <a:endParaRPr lang="en-AU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High</a:t>
                      </a:r>
                      <a:endParaRPr lang="en-AU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High</a:t>
                      </a:r>
                      <a:endParaRPr lang="en-AU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028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Overall Risk Factors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 lvl="0"/>
            <a:r>
              <a:rPr lang="en-AU" sz="2200" dirty="0"/>
              <a:t>Working with valuable objects such as cash, drugs, </a:t>
            </a:r>
            <a:r>
              <a:rPr lang="en-AU" sz="2200" dirty="0" smtClean="0"/>
              <a:t>jewellery</a:t>
            </a:r>
            <a:endParaRPr lang="en-AU" sz="2200" dirty="0"/>
          </a:p>
          <a:p>
            <a:pPr lvl="0"/>
            <a:r>
              <a:rPr lang="en-AU" sz="2200" dirty="0"/>
              <a:t>Working with </a:t>
            </a:r>
            <a:r>
              <a:rPr lang="en-AU" sz="2200" dirty="0" smtClean="0"/>
              <a:t>distressed or </a:t>
            </a:r>
            <a:r>
              <a:rPr lang="en-AU" sz="2200" dirty="0"/>
              <a:t>clients (for example patients and customers</a:t>
            </a:r>
            <a:r>
              <a:rPr lang="en-AU" sz="2200" dirty="0" smtClean="0"/>
              <a:t>)</a:t>
            </a:r>
            <a:endParaRPr lang="en-AU" sz="2200" dirty="0"/>
          </a:p>
          <a:p>
            <a:pPr lvl="0"/>
            <a:r>
              <a:rPr lang="en-AU" sz="2200" dirty="0"/>
              <a:t>Working with intoxicated </a:t>
            </a:r>
            <a:r>
              <a:rPr lang="en-AU" sz="2200" dirty="0" smtClean="0"/>
              <a:t>people</a:t>
            </a:r>
            <a:endParaRPr lang="en-AU" sz="2200" dirty="0"/>
          </a:p>
          <a:p>
            <a:pPr lvl="0"/>
            <a:r>
              <a:rPr lang="en-AU" sz="2200" dirty="0"/>
              <a:t>Working with people who have a history of aggression or mental health </a:t>
            </a:r>
            <a:r>
              <a:rPr lang="en-AU" sz="2200" dirty="0" smtClean="0"/>
              <a:t>conditions</a:t>
            </a:r>
            <a:endParaRPr lang="en-AU" sz="2200" dirty="0"/>
          </a:p>
          <a:p>
            <a:pPr lvl="0"/>
            <a:r>
              <a:rPr lang="en-AU" sz="2200" dirty="0"/>
              <a:t>Working </a:t>
            </a:r>
            <a:r>
              <a:rPr lang="en-AU" sz="2200" dirty="0" smtClean="0"/>
              <a:t>alone</a:t>
            </a:r>
            <a:endParaRPr lang="en-AU" sz="2200" dirty="0"/>
          </a:p>
          <a:p>
            <a:pPr lvl="0"/>
            <a:r>
              <a:rPr lang="en-AU" sz="2200" dirty="0"/>
              <a:t>Working at </a:t>
            </a:r>
            <a:r>
              <a:rPr lang="en-AU" sz="2200" dirty="0" smtClean="0"/>
              <a:t>night</a:t>
            </a:r>
            <a:endParaRPr lang="en-AU" sz="2200" dirty="0"/>
          </a:p>
          <a:p>
            <a:pPr lvl="0"/>
            <a:r>
              <a:rPr lang="en-AU" sz="2200" dirty="0"/>
              <a:t>Delivery of passengers, goods or </a:t>
            </a:r>
            <a:r>
              <a:rPr lang="en-AU" sz="2200" dirty="0" smtClean="0"/>
              <a:t>services</a:t>
            </a:r>
            <a:endParaRPr lang="en-AU" sz="2200" dirty="0"/>
          </a:p>
          <a:p>
            <a:pPr lvl="0"/>
            <a:r>
              <a:rPr lang="en-AU" sz="2200" dirty="0"/>
              <a:t>Working in community based or health care </a:t>
            </a:r>
            <a:r>
              <a:rPr lang="en-AU" sz="2200" dirty="0" smtClean="0"/>
              <a:t>settings</a:t>
            </a:r>
            <a:endParaRPr lang="en-AU" sz="2200" dirty="0"/>
          </a:p>
          <a:p>
            <a:pPr lvl="0"/>
            <a:r>
              <a:rPr lang="en-AU" sz="2200" dirty="0"/>
              <a:t>Contact with the </a:t>
            </a:r>
            <a:r>
              <a:rPr lang="en-AU" sz="2200" dirty="0" smtClean="0"/>
              <a:t>public</a:t>
            </a:r>
            <a:endParaRPr lang="en-AU" sz="2200" dirty="0"/>
          </a:p>
          <a:p>
            <a:pPr lvl="0"/>
            <a:r>
              <a:rPr lang="en-AU" sz="2200" dirty="0"/>
              <a:t>Working in high crime areas. </a:t>
            </a:r>
          </a:p>
        </p:txBody>
      </p:sp>
    </p:spTree>
    <p:extLst>
      <p:ext uri="{BB962C8B-B14F-4D97-AF65-F5344CB8AC3E}">
        <p14:creationId xmlns:p14="http://schemas.microsoft.com/office/powerpoint/2010/main" val="123203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dirty="0" smtClean="0"/>
              <a:t>Person Specific Risk Factors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0364"/>
            <a:ext cx="7620000" cy="4530435"/>
          </a:xfrm>
        </p:spPr>
        <p:txBody>
          <a:bodyPr/>
          <a:lstStyle/>
          <a:p>
            <a:r>
              <a:rPr lang="en-AU" sz="2800" dirty="0" smtClean="0"/>
              <a:t>Experience of employees</a:t>
            </a:r>
          </a:p>
          <a:p>
            <a:r>
              <a:rPr lang="en-AU" sz="2800" dirty="0" smtClean="0"/>
              <a:t>Employee training and skills</a:t>
            </a:r>
          </a:p>
          <a:p>
            <a:r>
              <a:rPr lang="en-AU" sz="2800" dirty="0" smtClean="0"/>
              <a:t>Employee’s ability to diffuse anger</a:t>
            </a:r>
          </a:p>
          <a:p>
            <a:r>
              <a:rPr lang="en-AU" sz="2800" dirty="0"/>
              <a:t>Employee’s </a:t>
            </a:r>
            <a:r>
              <a:rPr lang="en-AU" sz="2800" dirty="0" smtClean="0"/>
              <a:t>personality: timid, confrontational etc. </a:t>
            </a:r>
          </a:p>
          <a:p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358503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90" y="274638"/>
            <a:ext cx="7958933" cy="1143000"/>
          </a:xfrm>
        </p:spPr>
        <p:txBody>
          <a:bodyPr>
            <a:noAutofit/>
          </a:bodyPr>
          <a:lstStyle/>
          <a:p>
            <a:r>
              <a:rPr lang="en-AU" sz="4400" dirty="0" smtClean="0"/>
              <a:t>Organisational Risk </a:t>
            </a:r>
            <a:r>
              <a:rPr lang="en-AU" sz="4400" dirty="0"/>
              <a:t>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7620000" cy="4339952"/>
          </a:xfrm>
        </p:spPr>
        <p:txBody>
          <a:bodyPr/>
          <a:lstStyle/>
          <a:p>
            <a:r>
              <a:rPr lang="en-AU" dirty="0" smtClean="0">
                <a:solidFill>
                  <a:schemeClr val="bg1">
                    <a:lumMod val="65000"/>
                  </a:schemeClr>
                </a:solidFill>
              </a:rPr>
              <a:t>List current risk factors as determined through your prevention management plan or risk assessment. </a:t>
            </a:r>
          </a:p>
        </p:txBody>
      </p:sp>
    </p:spTree>
    <p:extLst>
      <p:ext uri="{BB962C8B-B14F-4D97-AF65-F5344CB8AC3E}">
        <p14:creationId xmlns:p14="http://schemas.microsoft.com/office/powerpoint/2010/main" val="41971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Overview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Employer responsibilities</a:t>
            </a:r>
          </a:p>
          <a:p>
            <a:r>
              <a:rPr lang="en-AU" dirty="0" smtClean="0"/>
              <a:t>Employee responsibilities</a:t>
            </a:r>
          </a:p>
          <a:p>
            <a:r>
              <a:rPr lang="en-AU" dirty="0" smtClean="0"/>
              <a:t>Definition of aggression in the workplace</a:t>
            </a:r>
          </a:p>
          <a:p>
            <a:r>
              <a:rPr lang="en-AU" dirty="0" smtClean="0"/>
              <a:t>Effects of aggression in the workplace</a:t>
            </a:r>
            <a:endParaRPr lang="en-AU" dirty="0"/>
          </a:p>
          <a:p>
            <a:r>
              <a:rPr lang="en-AU" dirty="0" smtClean="0"/>
              <a:t>Sources of aggression in the workplace</a:t>
            </a:r>
          </a:p>
          <a:p>
            <a:r>
              <a:rPr lang="en-AU" dirty="0" smtClean="0"/>
              <a:t>Risk factors – overall and specific to our organisation</a:t>
            </a:r>
          </a:p>
          <a:p>
            <a:r>
              <a:rPr lang="en-AU" dirty="0" smtClean="0"/>
              <a:t>Current control measures in place</a:t>
            </a:r>
          </a:p>
          <a:p>
            <a:r>
              <a:rPr lang="en-AU" dirty="0" smtClean="0"/>
              <a:t>Management of aggression in the workplace</a:t>
            </a:r>
          </a:p>
          <a:p>
            <a:r>
              <a:rPr lang="en-AU" dirty="0" smtClean="0"/>
              <a:t>Support and Resources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623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Current Control Measures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4411960"/>
          </a:xfrm>
        </p:spPr>
        <p:txBody>
          <a:bodyPr>
            <a:normAutofit/>
          </a:bodyPr>
          <a:lstStyle/>
          <a:p>
            <a:r>
              <a:rPr lang="en-AU" dirty="0" smtClean="0">
                <a:solidFill>
                  <a:schemeClr val="bg1">
                    <a:lumMod val="65000"/>
                  </a:schemeClr>
                </a:solidFill>
              </a:rPr>
              <a:t>List control measures in your organisation which reduce the risk of injury and harm</a:t>
            </a:r>
          </a:p>
          <a:p>
            <a:r>
              <a:rPr lang="en-AU" dirty="0" smtClean="0">
                <a:solidFill>
                  <a:schemeClr val="bg1">
                    <a:lumMod val="65000"/>
                  </a:schemeClr>
                </a:solidFill>
              </a:rPr>
              <a:t>For example:</a:t>
            </a:r>
          </a:p>
          <a:p>
            <a:pPr lvl="1"/>
            <a:r>
              <a:rPr lang="en-AU" dirty="0" smtClean="0">
                <a:solidFill>
                  <a:schemeClr val="bg1">
                    <a:lumMod val="65000"/>
                  </a:schemeClr>
                </a:solidFill>
              </a:rPr>
              <a:t>Provision of training and information to all staff</a:t>
            </a:r>
          </a:p>
          <a:p>
            <a:pPr lvl="1"/>
            <a:r>
              <a:rPr lang="en-AU" dirty="0" smtClean="0">
                <a:solidFill>
                  <a:schemeClr val="bg1">
                    <a:lumMod val="65000"/>
                  </a:schemeClr>
                </a:solidFill>
              </a:rPr>
              <a:t>After 7:00pm switch electronic doors from automatic to staff controlled</a:t>
            </a:r>
          </a:p>
          <a:p>
            <a:pPr lvl="1"/>
            <a:r>
              <a:rPr lang="en-AU" dirty="0" smtClean="0">
                <a:solidFill>
                  <a:schemeClr val="bg1">
                    <a:lumMod val="65000"/>
                  </a:schemeClr>
                </a:solidFill>
              </a:rPr>
              <a:t>Ensure cash handling and banking procedure is followed</a:t>
            </a:r>
          </a:p>
          <a:p>
            <a:pPr lvl="1"/>
            <a:r>
              <a:rPr lang="en-AU" dirty="0" smtClean="0">
                <a:solidFill>
                  <a:schemeClr val="bg1">
                    <a:lumMod val="65000"/>
                  </a:schemeClr>
                </a:solidFill>
              </a:rPr>
              <a:t>Contact security to escort you to your car if working late </a:t>
            </a:r>
          </a:p>
          <a:p>
            <a:pPr lvl="1"/>
            <a:r>
              <a:rPr lang="en-AU" dirty="0" smtClean="0">
                <a:solidFill>
                  <a:schemeClr val="bg1">
                    <a:lumMod val="65000"/>
                  </a:schemeClr>
                </a:solidFill>
              </a:rPr>
              <a:t>Environmental designs- lighting, security devices, barriers, staff restricted areas </a:t>
            </a:r>
            <a:r>
              <a:rPr lang="en-AU" dirty="0" err="1" smtClean="0">
                <a:solidFill>
                  <a:schemeClr val="bg1">
                    <a:lumMod val="65000"/>
                  </a:schemeClr>
                </a:solidFill>
              </a:rPr>
              <a:t>etc</a:t>
            </a:r>
            <a:endParaRPr lang="en-AU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565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Aggression in the Workplace: Signs and Indicators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Often, workplace </a:t>
            </a:r>
            <a:r>
              <a:rPr lang="en-AU" dirty="0" smtClean="0"/>
              <a:t>aggression </a:t>
            </a:r>
            <a:r>
              <a:rPr lang="en-AU" dirty="0"/>
              <a:t>follows a pattern of increasing aggression, which may involve:</a:t>
            </a:r>
          </a:p>
          <a:p>
            <a:pPr marL="0" indent="0">
              <a:buNone/>
            </a:pPr>
            <a:r>
              <a:rPr lang="en-AU" dirty="0"/>
              <a:t>• </a:t>
            </a:r>
            <a:r>
              <a:rPr lang="en-AU" dirty="0" smtClean="0"/>
              <a:t>Annoyance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• </a:t>
            </a:r>
            <a:r>
              <a:rPr lang="en-AU" dirty="0" smtClean="0"/>
              <a:t>Raised </a:t>
            </a:r>
            <a:r>
              <a:rPr lang="en-AU" dirty="0"/>
              <a:t>voices</a:t>
            </a:r>
          </a:p>
          <a:p>
            <a:pPr marL="0" indent="0">
              <a:buNone/>
            </a:pPr>
            <a:r>
              <a:rPr lang="en-AU" dirty="0"/>
              <a:t>• </a:t>
            </a:r>
            <a:r>
              <a:rPr lang="en-AU" dirty="0" smtClean="0"/>
              <a:t>Verbal </a:t>
            </a:r>
            <a:r>
              <a:rPr lang="en-AU" dirty="0"/>
              <a:t>threats and physical gestures</a:t>
            </a:r>
          </a:p>
          <a:p>
            <a:pPr marL="0" indent="0">
              <a:buNone/>
            </a:pPr>
            <a:r>
              <a:rPr lang="en-AU" dirty="0"/>
              <a:t>• </a:t>
            </a:r>
            <a:r>
              <a:rPr lang="en-AU" dirty="0" smtClean="0"/>
              <a:t>Actual </a:t>
            </a:r>
            <a:r>
              <a:rPr lang="en-AU" dirty="0"/>
              <a:t>physical violence.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Be </a:t>
            </a:r>
            <a:r>
              <a:rPr lang="en-AU" dirty="0"/>
              <a:t>aware of these signs so that you can avoid the situation getting worse.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824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 smtClean="0"/>
              <a:t>What You Can Do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003232" cy="464137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AU" sz="9600" dirty="0" smtClean="0"/>
              <a:t>Different </a:t>
            </a:r>
            <a:r>
              <a:rPr lang="en-AU" sz="9600" dirty="0"/>
              <a:t>situations may call for different action, depending on how severe and immediate the threat of </a:t>
            </a:r>
            <a:r>
              <a:rPr lang="en-AU" sz="9600" dirty="0" smtClean="0"/>
              <a:t>violence. </a:t>
            </a:r>
          </a:p>
          <a:p>
            <a:pPr marL="0" indent="0">
              <a:buNone/>
            </a:pPr>
            <a:endParaRPr lang="en-AU" sz="9600" dirty="0"/>
          </a:p>
          <a:p>
            <a:pPr marL="0" indent="0">
              <a:buNone/>
            </a:pPr>
            <a:r>
              <a:rPr lang="en-AU" sz="9600" dirty="0" smtClean="0"/>
              <a:t>In </a:t>
            </a:r>
            <a:r>
              <a:rPr lang="en-AU" sz="9600" dirty="0"/>
              <a:t>general, if you feel under threat:</a:t>
            </a:r>
          </a:p>
          <a:p>
            <a:r>
              <a:rPr lang="en-AU" sz="9600" dirty="0" smtClean="0"/>
              <a:t>Stay </a:t>
            </a:r>
            <a:r>
              <a:rPr lang="en-AU" sz="9600" dirty="0"/>
              <a:t>calm</a:t>
            </a:r>
          </a:p>
          <a:p>
            <a:r>
              <a:rPr lang="en-AU" sz="9600" dirty="0" smtClean="0"/>
              <a:t>Do </a:t>
            </a:r>
            <a:r>
              <a:rPr lang="en-AU" sz="9600" dirty="0"/>
              <a:t>not provoke the aggressor</a:t>
            </a:r>
          </a:p>
          <a:p>
            <a:r>
              <a:rPr lang="en-AU" sz="9600" dirty="0" smtClean="0"/>
              <a:t>Withdraw </a:t>
            </a:r>
            <a:r>
              <a:rPr lang="en-AU" sz="9600" dirty="0"/>
              <a:t>yourself from the situation</a:t>
            </a:r>
          </a:p>
          <a:p>
            <a:r>
              <a:rPr lang="en-AU" sz="9600" dirty="0" smtClean="0"/>
              <a:t>Try </a:t>
            </a:r>
            <a:r>
              <a:rPr lang="en-AU" sz="9600" dirty="0"/>
              <a:t>not to get isolated</a:t>
            </a:r>
          </a:p>
          <a:p>
            <a:r>
              <a:rPr lang="en-AU" sz="9600" dirty="0" smtClean="0"/>
              <a:t>Do </a:t>
            </a:r>
            <a:r>
              <a:rPr lang="en-AU" sz="9600" dirty="0"/>
              <a:t>not confront or pursue the </a:t>
            </a:r>
            <a:r>
              <a:rPr lang="en-AU" sz="9600" dirty="0" smtClean="0"/>
              <a:t>offender</a:t>
            </a:r>
          </a:p>
          <a:p>
            <a:r>
              <a:rPr lang="en-AU" sz="9600" dirty="0" smtClean="0"/>
              <a:t>If the offender requests money from the cash register, give it to them. </a:t>
            </a:r>
            <a:endParaRPr lang="en-AU" sz="9600" dirty="0"/>
          </a:p>
          <a:p>
            <a:r>
              <a:rPr lang="en-AU" sz="9600" dirty="0" smtClean="0"/>
              <a:t>Defend </a:t>
            </a:r>
            <a:r>
              <a:rPr lang="en-AU" sz="9600" dirty="0"/>
              <a:t>yourself only as a last resort</a:t>
            </a:r>
          </a:p>
          <a:p>
            <a:pPr>
              <a:tabLst>
                <a:tab pos="263525" algn="l"/>
              </a:tabLst>
            </a:pPr>
            <a:r>
              <a:rPr lang="en-AU" sz="9600" dirty="0" smtClean="0"/>
              <a:t>Report </a:t>
            </a:r>
            <a:r>
              <a:rPr lang="en-AU" sz="9600" dirty="0"/>
              <a:t>it to your manager or safety committee representative.</a:t>
            </a:r>
          </a:p>
          <a:p>
            <a:pPr marL="0" indent="0">
              <a:buNone/>
            </a:pPr>
            <a:endParaRPr lang="en-AU" sz="4900" dirty="0"/>
          </a:p>
        </p:txBody>
      </p:sp>
    </p:spTree>
    <p:extLst>
      <p:ext uri="{BB962C8B-B14F-4D97-AF65-F5344CB8AC3E}">
        <p14:creationId xmlns:p14="http://schemas.microsoft.com/office/powerpoint/2010/main" val="26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Defusing Anger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859216" cy="5184576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AU" b="1" dirty="0"/>
              <a:t>If confronted by an angry person, you may be able to diffuse the situation. Try the following:</a:t>
            </a:r>
            <a:endParaRPr lang="en-AU" dirty="0"/>
          </a:p>
          <a:p>
            <a:r>
              <a:rPr lang="en-AU" dirty="0"/>
              <a:t>Make eye contact, but don't stare.</a:t>
            </a:r>
          </a:p>
          <a:p>
            <a:r>
              <a:rPr lang="en-AU" dirty="0"/>
              <a:t>Stand about four feet away, </a:t>
            </a:r>
            <a:r>
              <a:rPr lang="en-AU" dirty="0" smtClean="0"/>
              <a:t>hands </a:t>
            </a:r>
            <a:r>
              <a:rPr lang="en-AU" dirty="0"/>
              <a:t>open </a:t>
            </a:r>
            <a:r>
              <a:rPr lang="en-AU" dirty="0" smtClean="0"/>
              <a:t>with arms at </a:t>
            </a:r>
            <a:r>
              <a:rPr lang="en-AU" dirty="0"/>
              <a:t>your sides.</a:t>
            </a:r>
          </a:p>
          <a:p>
            <a:r>
              <a:rPr lang="en-AU" dirty="0"/>
              <a:t>Avoid challenging body language such as hands on hips or </a:t>
            </a:r>
            <a:r>
              <a:rPr lang="en-AU" dirty="0" smtClean="0"/>
              <a:t>pointing a finger</a:t>
            </a:r>
            <a:r>
              <a:rPr lang="en-AU" dirty="0"/>
              <a:t>.</a:t>
            </a:r>
          </a:p>
          <a:p>
            <a:r>
              <a:rPr lang="en-AU" dirty="0"/>
              <a:t>Be considerate of cultural differences or disabilities.</a:t>
            </a:r>
          </a:p>
          <a:p>
            <a:r>
              <a:rPr lang="en-AU" dirty="0"/>
              <a:t>Stop what you are doing and give the person your full attention.</a:t>
            </a:r>
          </a:p>
          <a:p>
            <a:r>
              <a:rPr lang="en-AU" dirty="0" smtClean="0"/>
              <a:t>Speak </a:t>
            </a:r>
            <a:r>
              <a:rPr lang="en-AU" dirty="0"/>
              <a:t>respectfully - treat the person as you would like to be treated.</a:t>
            </a:r>
          </a:p>
          <a:p>
            <a:r>
              <a:rPr lang="en-AU" dirty="0"/>
              <a:t>Be open and honest.</a:t>
            </a:r>
          </a:p>
          <a:p>
            <a:r>
              <a:rPr lang="en-AU" dirty="0"/>
              <a:t>Let the person have his or her say without interruption.</a:t>
            </a:r>
          </a:p>
          <a:p>
            <a:r>
              <a:rPr lang="en-AU" dirty="0" smtClean="0"/>
              <a:t>Once the person has finished expressing their feelings, you can begin to ask questions.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60197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Defusing Anger cont.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Ask for specific examples of the person's concern. </a:t>
            </a:r>
          </a:p>
          <a:p>
            <a:r>
              <a:rPr lang="en-AU" dirty="0"/>
              <a:t>Be careful to define the problem. </a:t>
            </a:r>
            <a:endParaRPr lang="en-AU" dirty="0" smtClean="0"/>
          </a:p>
          <a:p>
            <a:r>
              <a:rPr lang="en-AU" dirty="0" smtClean="0"/>
              <a:t>Display empathy “I can see this has upset you”</a:t>
            </a:r>
          </a:p>
          <a:p>
            <a:r>
              <a:rPr lang="en-AU" dirty="0" smtClean="0"/>
              <a:t>Ask </a:t>
            </a:r>
            <a:r>
              <a:rPr lang="en-AU" dirty="0"/>
              <a:t>open-ended questions. For example:</a:t>
            </a:r>
          </a:p>
          <a:p>
            <a:pPr lvl="1"/>
            <a:r>
              <a:rPr lang="en-AU" dirty="0"/>
              <a:t>Tell me what is going on.</a:t>
            </a:r>
          </a:p>
          <a:p>
            <a:pPr lvl="1"/>
            <a:r>
              <a:rPr lang="en-AU" dirty="0"/>
              <a:t>What do you think the </a:t>
            </a:r>
            <a:r>
              <a:rPr lang="en-AU" dirty="0" smtClean="0"/>
              <a:t>issue is</a:t>
            </a:r>
            <a:r>
              <a:rPr lang="en-AU" dirty="0"/>
              <a:t>? </a:t>
            </a:r>
          </a:p>
          <a:p>
            <a:pPr lvl="1"/>
            <a:r>
              <a:rPr lang="en-AU" dirty="0"/>
              <a:t>What would you like to see happen? </a:t>
            </a:r>
          </a:p>
          <a:p>
            <a:pPr lvl="1"/>
            <a:r>
              <a:rPr lang="en-AU" dirty="0"/>
              <a:t>Anything else? </a:t>
            </a:r>
          </a:p>
          <a:p>
            <a:pPr lvl="1"/>
            <a:r>
              <a:rPr lang="en-AU" dirty="0"/>
              <a:t>Give me an example. </a:t>
            </a:r>
          </a:p>
          <a:p>
            <a:pPr lvl="1"/>
            <a:r>
              <a:rPr lang="en-AU" dirty="0"/>
              <a:t>Tell me more. </a:t>
            </a:r>
          </a:p>
          <a:p>
            <a:r>
              <a:rPr lang="en-AU" dirty="0"/>
              <a:t>Reflect back to the person what you are hearing, i.e. </a:t>
            </a:r>
            <a:r>
              <a:rPr lang="en-AU" dirty="0" smtClean="0"/>
              <a:t>“You would like a refund because the product is faulty”. 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89185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Management – During the Incident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7859216" cy="4627984"/>
          </a:xfrm>
        </p:spPr>
        <p:txBody>
          <a:bodyPr/>
          <a:lstStyle/>
          <a:p>
            <a:r>
              <a:rPr lang="en-AU" dirty="0" smtClean="0">
                <a:solidFill>
                  <a:schemeClr val="bg1">
                    <a:lumMod val="65000"/>
                  </a:schemeClr>
                </a:solidFill>
              </a:rPr>
              <a:t>Insert organisational procedure</a:t>
            </a:r>
            <a:endParaRPr lang="en-A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07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Management- Immediately after the Incident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4411960"/>
          </a:xfrm>
        </p:spPr>
        <p:txBody>
          <a:bodyPr/>
          <a:lstStyle/>
          <a:p>
            <a:pPr lvl="0"/>
            <a:r>
              <a:rPr lang="en-AU" sz="2800" b="0" dirty="0" smtClean="0"/>
              <a:t>Remove staff from the work environment until it is safe to return</a:t>
            </a:r>
          </a:p>
          <a:p>
            <a:pPr lvl="0"/>
            <a:r>
              <a:rPr lang="en-AU" sz="2800" b="0" dirty="0" smtClean="0"/>
              <a:t>Provide or access first aid or medical assistance</a:t>
            </a:r>
          </a:p>
          <a:p>
            <a:pPr lvl="0"/>
            <a:r>
              <a:rPr lang="en-AU" sz="2800" dirty="0" smtClean="0"/>
              <a:t>Provide immediate support to staff who need it, including witnesses or bystanders</a:t>
            </a:r>
          </a:p>
          <a:p>
            <a:pPr lvl="0"/>
            <a:r>
              <a:rPr lang="en-AU" sz="2800" dirty="0" smtClean="0"/>
              <a:t>Provide debriefing opportunity to staff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286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Management- </a:t>
            </a:r>
            <a:br>
              <a:rPr lang="en-AU" dirty="0" smtClean="0"/>
            </a:br>
            <a:r>
              <a:rPr lang="en-AU" dirty="0" smtClean="0"/>
              <a:t>After the Incident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4411960"/>
          </a:xfrm>
        </p:spPr>
        <p:txBody>
          <a:bodyPr>
            <a:normAutofit/>
          </a:bodyPr>
          <a:lstStyle/>
          <a:p>
            <a:pPr lvl="0"/>
            <a:r>
              <a:rPr lang="en-AU" dirty="0"/>
              <a:t>Report the incident to the </a:t>
            </a:r>
            <a:r>
              <a:rPr lang="en-AU" dirty="0" smtClean="0"/>
              <a:t>Police (may not be the first step, depending on the situation)</a:t>
            </a:r>
            <a:endParaRPr lang="en-AU" dirty="0"/>
          </a:p>
          <a:p>
            <a:r>
              <a:rPr lang="en-AU" dirty="0" smtClean="0"/>
              <a:t>Report </a:t>
            </a:r>
            <a:r>
              <a:rPr lang="en-AU" dirty="0"/>
              <a:t>to management and OH&amp;S personnel</a:t>
            </a:r>
          </a:p>
          <a:p>
            <a:pPr lvl="0"/>
            <a:r>
              <a:rPr lang="en-AU" dirty="0" smtClean="0"/>
              <a:t>Complete </a:t>
            </a:r>
            <a:r>
              <a:rPr lang="en-AU" dirty="0"/>
              <a:t>workplace hazard/incident form</a:t>
            </a:r>
          </a:p>
          <a:p>
            <a:pPr lvl="0"/>
            <a:r>
              <a:rPr lang="en-AU" dirty="0"/>
              <a:t>Visit </a:t>
            </a:r>
            <a:r>
              <a:rPr lang="en-AU" dirty="0" smtClean="0"/>
              <a:t>GP </a:t>
            </a:r>
            <a:r>
              <a:rPr lang="en-AU" dirty="0"/>
              <a:t>if appropriate and required</a:t>
            </a:r>
          </a:p>
          <a:p>
            <a:pPr lvl="0"/>
            <a:r>
              <a:rPr lang="en-AU" dirty="0"/>
              <a:t>Attend </a:t>
            </a:r>
            <a:r>
              <a:rPr lang="en-AU" dirty="0" smtClean="0"/>
              <a:t>debriefing </a:t>
            </a:r>
            <a:r>
              <a:rPr lang="en-AU" dirty="0"/>
              <a:t>session</a:t>
            </a:r>
          </a:p>
          <a:p>
            <a:pPr lvl="0"/>
            <a:r>
              <a:rPr lang="en-AU" dirty="0"/>
              <a:t>If </a:t>
            </a:r>
            <a:r>
              <a:rPr lang="en-AU" dirty="0" smtClean="0"/>
              <a:t>appropriate </a:t>
            </a:r>
            <a:r>
              <a:rPr lang="en-AU" dirty="0"/>
              <a:t>make a claim for compensation under </a:t>
            </a:r>
            <a:r>
              <a:rPr lang="en-AU" dirty="0" smtClean="0"/>
              <a:t>appropriate</a:t>
            </a:r>
            <a:endParaRPr lang="en-AU" dirty="0"/>
          </a:p>
          <a:p>
            <a:pPr lvl="0"/>
            <a:r>
              <a:rPr lang="en-AU" dirty="0" smtClean="0"/>
              <a:t>Ensure you know where to access follow- up support </a:t>
            </a:r>
            <a:r>
              <a:rPr lang="en-AU" dirty="0" smtClean="0">
                <a:solidFill>
                  <a:schemeClr val="bg1">
                    <a:lumMod val="65000"/>
                  </a:schemeClr>
                </a:solidFill>
              </a:rPr>
              <a:t>(insert relevant support </a:t>
            </a:r>
            <a:r>
              <a:rPr lang="en-AU" dirty="0" err="1" smtClean="0">
                <a:solidFill>
                  <a:schemeClr val="bg1">
                    <a:lumMod val="65000"/>
                  </a:schemeClr>
                </a:solidFill>
              </a:rPr>
              <a:t>i.e</a:t>
            </a:r>
            <a:r>
              <a:rPr lang="en-AU" dirty="0" smtClean="0">
                <a:solidFill>
                  <a:schemeClr val="bg1">
                    <a:lumMod val="65000"/>
                  </a:schemeClr>
                </a:solidFill>
              </a:rPr>
              <a:t> Employee Assistance Provider)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148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600" dirty="0" smtClean="0"/>
              <a:t>What to Do if You Have Concerns – About Another Employee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455597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AU" dirty="0" smtClean="0"/>
              <a:t>Speak to the employee</a:t>
            </a:r>
          </a:p>
          <a:p>
            <a:pPr marL="914400" lvl="1" indent="-514350">
              <a:buAutoNum type="alphaLcParenR"/>
            </a:pPr>
            <a:r>
              <a:rPr lang="en-AU" dirty="0" smtClean="0"/>
              <a:t>Use empathy and non judgemental listening skills </a:t>
            </a:r>
          </a:p>
          <a:p>
            <a:pPr lvl="2"/>
            <a:r>
              <a:rPr lang="en-AU" dirty="0" smtClean="0"/>
              <a:t>“I noticed you don’t seem yourself can I help with anything”</a:t>
            </a:r>
          </a:p>
          <a:p>
            <a:pPr lvl="2"/>
            <a:r>
              <a:rPr lang="en-AU" dirty="0" smtClean="0"/>
              <a:t>“I noticed you seem a bit down lately, can I help with anything?”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AU" dirty="0" smtClean="0"/>
              <a:t>Offer information on where the employee can access support and assistance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AU" dirty="0" smtClean="0"/>
              <a:t>Follow up with the employee at a later date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AU" dirty="0" smtClean="0"/>
              <a:t>Speak to the employee’s manager in private and raise the concerns you have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992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to Do if You Have Concerns – About Yourself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Discuss your concerns with your general practitioner</a:t>
            </a:r>
            <a:endParaRPr lang="en-AU" dirty="0"/>
          </a:p>
          <a:p>
            <a:r>
              <a:rPr lang="en-AU" dirty="0" smtClean="0"/>
              <a:t>Access the Employee Assistance Provider – </a:t>
            </a:r>
            <a:r>
              <a:rPr lang="en-AU" dirty="0" smtClean="0">
                <a:solidFill>
                  <a:schemeClr val="bg1">
                    <a:lumMod val="65000"/>
                  </a:schemeClr>
                </a:solidFill>
              </a:rPr>
              <a:t>{insert name}</a:t>
            </a:r>
          </a:p>
          <a:p>
            <a:r>
              <a:rPr lang="en-AU" dirty="0" smtClean="0"/>
              <a:t>Speak to someone you trust and let them know how you have been feeling</a:t>
            </a:r>
          </a:p>
          <a:p>
            <a:r>
              <a:rPr lang="en-AU" dirty="0" smtClean="0"/>
              <a:t>Speak to your manager and raise the concerns you have</a:t>
            </a:r>
          </a:p>
          <a:p>
            <a:r>
              <a:rPr lang="en-AU" dirty="0" smtClean="0"/>
              <a:t>Access external support – i.e. Lifeline, Beyond Blue, Men's Help Line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421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Training 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To develop awareness on aggression in the workplace, the risk factors and sources of aggression</a:t>
            </a:r>
          </a:p>
          <a:p>
            <a:r>
              <a:rPr lang="en-AU" dirty="0" smtClean="0"/>
              <a:t>Gain an overview of the control measures in place to reduce the risk of harm to health and injury to yourself and others</a:t>
            </a:r>
          </a:p>
          <a:p>
            <a:r>
              <a:rPr lang="en-AU" dirty="0" smtClean="0"/>
              <a:t>Know the procedure for managing aggression in the workplace incidents</a:t>
            </a:r>
          </a:p>
          <a:p>
            <a:r>
              <a:rPr lang="en-AU" dirty="0" smtClean="0"/>
              <a:t>Know where to access support and help, if required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973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Immediate Support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en-A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Police - 000 </a:t>
            </a:r>
            <a:r>
              <a:rPr lang="en-AU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an emergency or life threatening situation. </a:t>
            </a:r>
          </a:p>
          <a:p>
            <a:pPr lvl="0">
              <a:spcBef>
                <a:spcPct val="0"/>
              </a:spcBef>
            </a:pPr>
            <a:r>
              <a:rPr lang="en-A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Mental Health Emergency Response Line- (08) 9224 8888 </a:t>
            </a:r>
            <a:r>
              <a:rPr lang="en-A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provides psychiatric emergency assessment and advice</a:t>
            </a:r>
          </a:p>
          <a:p>
            <a:pPr lvl="0">
              <a:spcBef>
                <a:spcPct val="0"/>
              </a:spcBef>
            </a:pPr>
            <a:r>
              <a:rPr lang="en-A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Lifeline - 13 11 14 </a:t>
            </a:r>
            <a:r>
              <a:rPr lang="en-A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offers a 24 hour confidential phone service providing emotional support in times of crisis or when callers may be feeling down. </a:t>
            </a:r>
          </a:p>
          <a:p>
            <a:pPr lvl="0">
              <a:spcBef>
                <a:spcPct val="0"/>
              </a:spcBef>
            </a:pPr>
            <a:r>
              <a:rPr lang="en-A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Beyond Blue - 1300 22 36 46 </a:t>
            </a:r>
            <a:r>
              <a:rPr lang="en-A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provides people with access to information for depression and anxiety related matters.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494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Workplace Contacts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Employee Assistance Provider:</a:t>
            </a:r>
          </a:p>
          <a:p>
            <a:pPr lvl="1"/>
            <a:r>
              <a:rPr lang="en-AU" dirty="0" smtClean="0">
                <a:solidFill>
                  <a:schemeClr val="bg1">
                    <a:lumMod val="65000"/>
                  </a:schemeClr>
                </a:solidFill>
              </a:rPr>
              <a:t>Organisation to complete</a:t>
            </a:r>
          </a:p>
          <a:p>
            <a:r>
              <a:rPr lang="en-AU" dirty="0" smtClean="0"/>
              <a:t>Peer Supporters/ Contact Officers: </a:t>
            </a:r>
          </a:p>
          <a:p>
            <a:pPr lvl="1"/>
            <a:r>
              <a:rPr lang="en-AU" dirty="0">
                <a:solidFill>
                  <a:schemeClr val="bg1">
                    <a:lumMod val="65000"/>
                  </a:schemeClr>
                </a:solidFill>
              </a:rPr>
              <a:t>Organisation to complete</a:t>
            </a:r>
          </a:p>
          <a:p>
            <a:r>
              <a:rPr lang="en-AU" dirty="0" smtClean="0"/>
              <a:t>OH &amp; S Reps:</a:t>
            </a:r>
          </a:p>
          <a:p>
            <a:pPr lvl="1"/>
            <a:r>
              <a:rPr lang="en-AU" dirty="0">
                <a:solidFill>
                  <a:schemeClr val="bg1">
                    <a:lumMod val="65000"/>
                  </a:schemeClr>
                </a:solidFill>
              </a:rPr>
              <a:t>Organisation to complete</a:t>
            </a:r>
          </a:p>
          <a:p>
            <a:r>
              <a:rPr lang="en-AU" dirty="0" smtClean="0"/>
              <a:t>Fire and Emergency Wardens: </a:t>
            </a:r>
          </a:p>
          <a:p>
            <a:pPr lvl="1"/>
            <a:r>
              <a:rPr lang="en-AU" dirty="0">
                <a:solidFill>
                  <a:schemeClr val="bg1">
                    <a:lumMod val="65000"/>
                  </a:schemeClr>
                </a:solidFill>
              </a:rPr>
              <a:t>Organisation to complete</a:t>
            </a:r>
          </a:p>
        </p:txBody>
      </p:sp>
    </p:spTree>
    <p:extLst>
      <p:ext uri="{BB962C8B-B14F-4D97-AF65-F5344CB8AC3E}">
        <p14:creationId xmlns:p14="http://schemas.microsoft.com/office/powerpoint/2010/main" val="373708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Questions?</a:t>
            </a:r>
            <a:endParaRPr lang="en-A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72816"/>
            <a:ext cx="3440287" cy="4295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69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is Aggression in the Workplace?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 algn="ctr">
              <a:buNone/>
            </a:pPr>
            <a:r>
              <a:rPr lang="en-AU" dirty="0" smtClean="0"/>
              <a:t>“Any </a:t>
            </a:r>
            <a:r>
              <a:rPr lang="en-AU" dirty="0"/>
              <a:t>incident in which employees and other people are abused, threatened or assaulted at work</a:t>
            </a:r>
            <a:r>
              <a:rPr lang="en-AU" dirty="0" smtClean="0"/>
              <a:t>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407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Definition of Aggression in the Workplace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7920880" cy="4536503"/>
          </a:xfrm>
        </p:spPr>
        <p:txBody>
          <a:bodyPr>
            <a:normAutofit fontScale="92500"/>
          </a:bodyPr>
          <a:lstStyle/>
          <a:p>
            <a:r>
              <a:rPr lang="en-AU" sz="2400" b="1" dirty="0" smtClean="0"/>
              <a:t>Threat </a:t>
            </a:r>
            <a:r>
              <a:rPr lang="en-AU" sz="2400" dirty="0" smtClean="0"/>
              <a:t>:  </a:t>
            </a:r>
            <a:r>
              <a:rPr lang="en-AU" sz="2400" dirty="0"/>
              <a:t>any statement or behaviour that leads a person to believe they are in danger of being physically attacked. This can be an implied or actual threat to safety, health or well-being.  </a:t>
            </a:r>
            <a:endParaRPr lang="en-AU" sz="2400" dirty="0" smtClean="0"/>
          </a:p>
          <a:p>
            <a:pPr marL="114300" indent="0">
              <a:buNone/>
            </a:pPr>
            <a:endParaRPr lang="en-AU" sz="2400" dirty="0" smtClean="0"/>
          </a:p>
          <a:p>
            <a:r>
              <a:rPr lang="en-AU" sz="2400" b="1" dirty="0" smtClean="0"/>
              <a:t>Assault</a:t>
            </a:r>
            <a:r>
              <a:rPr lang="en-AU" sz="2400" dirty="0" smtClean="0"/>
              <a:t> </a:t>
            </a:r>
            <a:r>
              <a:rPr lang="en-AU" sz="2400" dirty="0"/>
              <a:t>or </a:t>
            </a:r>
            <a:r>
              <a:rPr lang="en-AU" sz="2400" b="1" dirty="0"/>
              <a:t>physical attack</a:t>
            </a:r>
            <a:r>
              <a:rPr lang="en-AU" sz="2400" dirty="0"/>
              <a:t> </a:t>
            </a:r>
            <a:r>
              <a:rPr lang="en-AU" sz="2400" dirty="0" smtClean="0"/>
              <a:t>: the </a:t>
            </a:r>
            <a:r>
              <a:rPr lang="en-AU" sz="2400" dirty="0"/>
              <a:t>direct or indirect application of force by a person to the body of, the clothing or equipment worn by, another person, whereby this action creates a risk to health and safety. 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 algn="ctr">
              <a:buNone/>
            </a:pPr>
            <a:r>
              <a:rPr lang="en-AU" b="1" i="1" dirty="0" smtClean="0"/>
              <a:t>Neither the intent nor ability to carry out the threat is relevant. </a:t>
            </a:r>
          </a:p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887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OH &amp; S – Employers Responsibilities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7620000" cy="4267944"/>
          </a:xfrm>
        </p:spPr>
        <p:txBody>
          <a:bodyPr>
            <a:normAutofit/>
          </a:bodyPr>
          <a:lstStyle/>
          <a:p>
            <a:r>
              <a:rPr lang="en-AU" dirty="0" smtClean="0"/>
              <a:t>Aggression in the workplace, </a:t>
            </a:r>
            <a:r>
              <a:rPr lang="en-AU" dirty="0"/>
              <a:t>in any form, is </a:t>
            </a:r>
            <a:r>
              <a:rPr lang="en-AU" b="1" u="sng" dirty="0"/>
              <a:t>not </a:t>
            </a:r>
            <a:r>
              <a:rPr lang="en-AU" dirty="0"/>
              <a:t>part of the job. </a:t>
            </a:r>
            <a:endParaRPr lang="en-AU" dirty="0" smtClean="0"/>
          </a:p>
          <a:p>
            <a:r>
              <a:rPr lang="en-AU" dirty="0" smtClean="0"/>
              <a:t>Aggression in the workplace </a:t>
            </a:r>
            <a:r>
              <a:rPr lang="en-AU" dirty="0"/>
              <a:t>is a workplace hazard and employers must take reasonable, practical steps to protect employees and other people in the workplace from aggressive incidents which may </a:t>
            </a:r>
            <a:r>
              <a:rPr lang="en-AU" dirty="0" smtClean="0"/>
              <a:t>injure </a:t>
            </a:r>
            <a:r>
              <a:rPr lang="en-AU" dirty="0"/>
              <a:t>or harm </a:t>
            </a:r>
            <a:r>
              <a:rPr lang="en-AU" dirty="0" smtClean="0"/>
              <a:t>them </a:t>
            </a:r>
          </a:p>
          <a:p>
            <a:endParaRPr lang="en-AU" dirty="0" smtClean="0"/>
          </a:p>
          <a:p>
            <a:pPr marL="0" indent="0" algn="r">
              <a:buNone/>
            </a:pPr>
            <a:r>
              <a:rPr lang="en-AU" i="1" dirty="0" smtClean="0"/>
              <a:t>(Section 19 OH&amp;S Act)</a:t>
            </a:r>
            <a:r>
              <a:rPr lang="en-AU" dirty="0" smtClean="0"/>
              <a:t>  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202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OH&amp; S- Employee Responsibilities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003232" cy="4392488"/>
          </a:xfrm>
        </p:spPr>
        <p:txBody>
          <a:bodyPr>
            <a:normAutofit fontScale="47500" lnSpcReduction="20000"/>
          </a:bodyPr>
          <a:lstStyle/>
          <a:p>
            <a:r>
              <a:rPr lang="en-AU" sz="5100" dirty="0" smtClean="0"/>
              <a:t>Take reasonable care to ensure their own health and safety</a:t>
            </a:r>
          </a:p>
          <a:p>
            <a:r>
              <a:rPr lang="en-AU" sz="5100" dirty="0" smtClean="0"/>
              <a:t>Avoid adversely affecting the safety and heath of any person through any act or omission at work </a:t>
            </a:r>
          </a:p>
          <a:p>
            <a:r>
              <a:rPr lang="en-AU" sz="5100" dirty="0" smtClean="0"/>
              <a:t>So far as able, follow instructions for the safety and health of the employee or safety and health of other persons</a:t>
            </a:r>
          </a:p>
          <a:p>
            <a:r>
              <a:rPr lang="en-AU" sz="5100" dirty="0" smtClean="0"/>
              <a:t>Report any situation to the workplace that they believe may constitute a hazard</a:t>
            </a:r>
          </a:p>
          <a:p>
            <a:r>
              <a:rPr lang="en-AU" sz="5100" dirty="0" smtClean="0"/>
              <a:t>Report any work related injury or harm to health </a:t>
            </a:r>
          </a:p>
          <a:p>
            <a:pPr marL="0" indent="0">
              <a:buNone/>
            </a:pPr>
            <a:endParaRPr lang="en-AU" sz="5100" i="1" dirty="0" smtClean="0"/>
          </a:p>
          <a:p>
            <a:pPr marL="0" indent="0" algn="r">
              <a:buNone/>
            </a:pPr>
            <a:r>
              <a:rPr lang="en-AU" sz="5100" i="1" dirty="0" smtClean="0"/>
              <a:t>(Section 20 of OH&amp;S Act)</a:t>
            </a:r>
            <a:endParaRPr lang="en-AU" sz="5100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657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Mutual Respect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</p:spPr>
        <p:txBody>
          <a:bodyPr/>
          <a:lstStyle/>
          <a:p>
            <a:r>
              <a:rPr lang="en-AU" dirty="0" smtClean="0">
                <a:solidFill>
                  <a:schemeClr val="bg1">
                    <a:lumMod val="65000"/>
                  </a:schemeClr>
                </a:solidFill>
              </a:rPr>
              <a:t>[Insert Organisation’s name] </a:t>
            </a:r>
            <a:r>
              <a:rPr lang="en-AU" dirty="0" smtClean="0"/>
              <a:t>has a Mutual Respect Policy for aggression in the workplace. </a:t>
            </a:r>
          </a:p>
          <a:p>
            <a:r>
              <a:rPr lang="en-AU" dirty="0" smtClean="0"/>
              <a:t>This means that employees are expected to act and speak in respectful ways to each other and clients, regardless of the other person’s behaviour</a:t>
            </a:r>
          </a:p>
          <a:p>
            <a:r>
              <a:rPr lang="en-AU" dirty="0" smtClean="0"/>
              <a:t>All incidents of aggression in the workplace </a:t>
            </a:r>
            <a:r>
              <a:rPr lang="en-AU" b="1" dirty="0" smtClean="0"/>
              <a:t>must be reported.</a:t>
            </a:r>
          </a:p>
          <a:p>
            <a:r>
              <a:rPr lang="en-AU" dirty="0" smtClean="0"/>
              <a:t>Reporting incidents is very important.</a:t>
            </a:r>
          </a:p>
          <a:p>
            <a:r>
              <a:rPr lang="en-AU" dirty="0" smtClean="0"/>
              <a:t>Incidents will be investigated to identify all causes and to work out how to prevent it from happening again. </a:t>
            </a:r>
          </a:p>
          <a:p>
            <a:pPr marL="11430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635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600" dirty="0" smtClean="0"/>
              <a:t>Adverse Effects of Aggression in the workplace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003232" cy="4392488"/>
          </a:xfrm>
        </p:spPr>
        <p:txBody>
          <a:bodyPr>
            <a:normAutofit/>
          </a:bodyPr>
          <a:lstStyle/>
          <a:p>
            <a:r>
              <a:rPr lang="en-AU" sz="2800" dirty="0" smtClean="0"/>
              <a:t>Aggression in the workplace is a hazard as it presents as a risk to a person’s health and may give rise to an injury, this includes:</a:t>
            </a:r>
          </a:p>
          <a:p>
            <a:pPr lvl="1"/>
            <a:r>
              <a:rPr lang="en-AU" sz="2400" dirty="0" smtClean="0"/>
              <a:t>Physical injuries</a:t>
            </a:r>
          </a:p>
          <a:p>
            <a:pPr lvl="1"/>
            <a:r>
              <a:rPr lang="en-AU" sz="2400" dirty="0" smtClean="0"/>
              <a:t>Psychological </a:t>
            </a:r>
            <a:r>
              <a:rPr lang="en-AU" sz="2400" dirty="0"/>
              <a:t>conditions that may result </a:t>
            </a:r>
            <a:r>
              <a:rPr lang="en-AU" sz="2400" dirty="0" smtClean="0"/>
              <a:t>include </a:t>
            </a:r>
            <a:r>
              <a:rPr lang="en-AU" sz="2400" dirty="0"/>
              <a:t>but not limited </a:t>
            </a:r>
            <a:r>
              <a:rPr lang="en-AU" sz="2400" dirty="0" smtClean="0"/>
              <a:t>to:</a:t>
            </a:r>
          </a:p>
          <a:p>
            <a:pPr lvl="2"/>
            <a:r>
              <a:rPr lang="en-AU" dirty="0" smtClean="0"/>
              <a:t> </a:t>
            </a:r>
            <a:r>
              <a:rPr lang="en-AU" dirty="0"/>
              <a:t>Post Traumatic Stress </a:t>
            </a:r>
            <a:r>
              <a:rPr lang="en-AU" dirty="0" smtClean="0"/>
              <a:t>Disorder</a:t>
            </a:r>
          </a:p>
          <a:p>
            <a:pPr lvl="2"/>
            <a:r>
              <a:rPr lang="en-AU" dirty="0"/>
              <a:t> </a:t>
            </a:r>
            <a:r>
              <a:rPr lang="en-AU" dirty="0" smtClean="0"/>
              <a:t>Depressive Disorders</a:t>
            </a:r>
          </a:p>
          <a:p>
            <a:pPr lvl="2"/>
            <a:r>
              <a:rPr lang="en-AU" dirty="0" smtClean="0"/>
              <a:t> Anxiety </a:t>
            </a:r>
            <a:r>
              <a:rPr lang="en-AU" dirty="0"/>
              <a:t>Disorders. </a:t>
            </a:r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379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594</TotalTime>
  <Words>1941</Words>
  <Application>Microsoft Office PowerPoint</Application>
  <PresentationFormat>On-screen Show (4:3)</PresentationFormat>
  <Paragraphs>311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Adjacency</vt:lpstr>
      <vt:lpstr>Aggression in the Workplace  Employee Awareness Session</vt:lpstr>
      <vt:lpstr>Overview</vt:lpstr>
      <vt:lpstr>Training Objectives</vt:lpstr>
      <vt:lpstr>What is Aggression in the Workplace?</vt:lpstr>
      <vt:lpstr>Definition of Aggression in the Workplace</vt:lpstr>
      <vt:lpstr>OH &amp; S – Employers Responsibilities</vt:lpstr>
      <vt:lpstr>OH&amp; S- Employee Responsibilities</vt:lpstr>
      <vt:lpstr>Mutual Respect</vt:lpstr>
      <vt:lpstr>Adverse Effects of Aggression in the workplace</vt:lpstr>
      <vt:lpstr>Workplace Signs</vt:lpstr>
      <vt:lpstr>Psychological Signs and Symptoms</vt:lpstr>
      <vt:lpstr>PowerPoint Presentation</vt:lpstr>
      <vt:lpstr>Sources of Aggression in the Workplace</vt:lpstr>
      <vt:lpstr>Sources of Aggression in the Workplace </vt:lpstr>
      <vt:lpstr>Risk Assessments</vt:lpstr>
      <vt:lpstr>Risk Rating Table</vt:lpstr>
      <vt:lpstr>Overall Risk Factors</vt:lpstr>
      <vt:lpstr>Person Specific Risk Factors</vt:lpstr>
      <vt:lpstr>Organisational Risk Factors</vt:lpstr>
      <vt:lpstr>Current Control Measures</vt:lpstr>
      <vt:lpstr>Aggression in the Workplace: Signs and Indicators </vt:lpstr>
      <vt:lpstr>What You Can Do</vt:lpstr>
      <vt:lpstr>Defusing Anger</vt:lpstr>
      <vt:lpstr>Defusing Anger cont. </vt:lpstr>
      <vt:lpstr>Management – During the Incident</vt:lpstr>
      <vt:lpstr>Management- Immediately after the Incident</vt:lpstr>
      <vt:lpstr>Management-  After the Incident</vt:lpstr>
      <vt:lpstr>What to Do if You Have Concerns – About Another Employee</vt:lpstr>
      <vt:lpstr>What to Do if You Have Concerns – About Yourself</vt:lpstr>
      <vt:lpstr>Immediate Support</vt:lpstr>
      <vt:lpstr>Workplace Contacts</vt:lpstr>
      <vt:lpstr>Questions?</vt:lpstr>
    </vt:vector>
  </TitlesOfParts>
  <Company>Department of Commerce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Preventing and Managing Occupational Aggression</dc:title>
  <dc:creator>Justine McGillivray</dc:creator>
  <cp:lastModifiedBy>Lin Stain</cp:lastModifiedBy>
  <cp:revision>41</cp:revision>
  <cp:lastPrinted>2014-01-20T01:21:59Z</cp:lastPrinted>
  <dcterms:created xsi:type="dcterms:W3CDTF">2014-01-06T04:53:30Z</dcterms:created>
  <dcterms:modified xsi:type="dcterms:W3CDTF">2014-04-14T05:45:18Z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A7596047</vt:lpwstr>
  </property>
  <property fmtid="{D5CDD505-2E9C-101B-9397-08002B2CF9AE}" pid="4" name="Objective-Title">
    <vt:lpwstr>Sample Presentation:  Preventing and Managing Aggression in the Workplace</vt:lpwstr>
  </property>
  <property fmtid="{D5CDD505-2E9C-101B-9397-08002B2CF9AE}" pid="5" name="Objective-Comment">
    <vt:lpwstr>
    </vt:lpwstr>
  </property>
  <property fmtid="{D5CDD505-2E9C-101B-9397-08002B2CF9AE}" pid="6" name="Objective-CreationStamp">
    <vt:filetime>2014-01-13T06:50:32Z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>
    </vt:lpwstr>
  </property>
  <property fmtid="{D5CDD505-2E9C-101B-9397-08002B2CF9AE}" pid="10" name="Objective-ModificationStamp">
    <vt:filetime>2014-04-02T05:16:15Z</vt:filetime>
  </property>
  <property fmtid="{D5CDD505-2E9C-101B-9397-08002B2CF9AE}" pid="11" name="Objective-Owner">
    <vt:lpwstr>MCGILLIVRAY, Justine</vt:lpwstr>
  </property>
  <property fmtid="{D5CDD505-2E9C-101B-9397-08002B2CF9AE}" pid="12" name="Objective-Path">
    <vt:lpwstr>Global Folder:Commerce:WorkSafe:Operations Directorate:Safety &amp; Health Management:Work Activities:HHPS - Human Factors/Ergonomics Team Work Activities - 2013/2014:Justine McGillivray:</vt:lpwstr>
  </property>
  <property fmtid="{D5CDD505-2E9C-101B-9397-08002B2CF9AE}" pid="13" name="Objective-Parent">
    <vt:lpwstr>Justine McGillivray</vt:lpwstr>
  </property>
  <property fmtid="{D5CDD505-2E9C-101B-9397-08002B2CF9AE}" pid="14" name="Objective-State">
    <vt:lpwstr>Being Drafted</vt:lpwstr>
  </property>
  <property fmtid="{D5CDD505-2E9C-101B-9397-08002B2CF9AE}" pid="15" name="Objective-Version">
    <vt:lpwstr>0.4</vt:lpwstr>
  </property>
  <property fmtid="{D5CDD505-2E9C-101B-9397-08002B2CF9AE}" pid="16" name="Objective-VersionNumber">
    <vt:i4>4</vt:i4>
  </property>
  <property fmtid="{D5CDD505-2E9C-101B-9397-08002B2CF9AE}" pid="17" name="Objective-VersionComment">
    <vt:lpwstr>Amendements made to terminology and MHERL contact number inserted</vt:lpwstr>
  </property>
  <property fmtid="{D5CDD505-2E9C-101B-9397-08002B2CF9AE}" pid="18" name="Objective-FileNumber">
    <vt:lpwstr>WS0893/2013</vt:lpwstr>
  </property>
  <property fmtid="{D5CDD505-2E9C-101B-9397-08002B2CF9AE}" pid="19" name="Objective-Classification">
    <vt:lpwstr>[Inherited - UNCLASSIFIED]</vt:lpwstr>
  </property>
  <property fmtid="{D5CDD505-2E9C-101B-9397-08002B2CF9AE}" pid="20" name="Objective-Caveats">
    <vt:lpwstr>
    </vt:lpwstr>
  </property>
  <property fmtid="{D5CDD505-2E9C-101B-9397-08002B2CF9AE}" pid="21" name="Objective-Divisional Document Types [system]">
    <vt:lpwstr>
    </vt:lpwstr>
  </property>
  <property fmtid="{D5CDD505-2E9C-101B-9397-08002B2CF9AE}" pid="22" name="Objective-Author [system]">
    <vt:lpwstr>
    </vt:lpwstr>
  </property>
  <property fmtid="{D5CDD505-2E9C-101B-9397-08002B2CF9AE}" pid="23" name="Objective-Date of Document [system]">
    <vt:lpwstr>
    </vt:lpwstr>
  </property>
  <property fmtid="{D5CDD505-2E9C-101B-9397-08002B2CF9AE}" pid="24" name="Objective-External Reference [system]">
    <vt:lpwstr>
    </vt:lpwstr>
  </property>
  <property fmtid="{D5CDD505-2E9C-101B-9397-08002B2CF9AE}" pid="25" name="Objective-Archive Box [system]">
    <vt:lpwstr>
    </vt:lpwstr>
  </property>
  <property fmtid="{D5CDD505-2E9C-101B-9397-08002B2CF9AE}" pid="26" name="Objective-TRIM Record Number [system]">
    <vt:lpwstr>
    </vt:lpwstr>
  </property>
  <property fmtid="{D5CDD505-2E9C-101B-9397-08002B2CF9AE}" pid="27" name="Objective-Foreign Barcode [system]">
    <vt:lpwstr>
    </vt:lpwstr>
  </property>
</Properties>
</file>