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BAD START TO A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76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8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676400"/>
            <a:ext cx="71120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9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9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155700"/>
            <a:ext cx="6934200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92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1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041400"/>
            <a:ext cx="6985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72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1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660400"/>
            <a:ext cx="7366000" cy="55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11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89000"/>
            <a:ext cx="68453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4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990600"/>
            <a:ext cx="68961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0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60400"/>
            <a:ext cx="68961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1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927100"/>
            <a:ext cx="68961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69900"/>
            <a:ext cx="7010400" cy="590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89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800100"/>
            <a:ext cx="69850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93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508000"/>
            <a:ext cx="6870700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38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d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508000"/>
            <a:ext cx="6870700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47604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3</TotalTime>
  <Words>5</Words>
  <Application>Microsoft Macintosh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Twilight</vt:lpstr>
      <vt:lpstr>BAD START TO A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Safety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 START TO A DAY</dc:title>
  <dc:creator>Bob Cornett</dc:creator>
  <cp:lastModifiedBy>Bob Cornett</cp:lastModifiedBy>
  <cp:revision>1</cp:revision>
  <dcterms:created xsi:type="dcterms:W3CDTF">2015-09-02T21:15:10Z</dcterms:created>
  <dcterms:modified xsi:type="dcterms:W3CDTF">2015-09-02T21:18:48Z</dcterms:modified>
</cp:coreProperties>
</file>