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6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592835-0C36-425B-BBE2-D3FF5F33D68D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1D07CA-2867-4B27-B16B-606F1F4A4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eacherstakeout.com/p/freebi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86" y="0"/>
            <a:ext cx="9107714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latin typeface="Janda Manatee Solid" panose="02000506000000020004" pitchFamily="2" charset="0"/>
              </a:rPr>
              <a:t> 15 Minute Timer</a:t>
            </a:r>
            <a:r>
              <a:rPr lang="en-US" dirty="0" smtClean="0">
                <a:latin typeface="Janda Manatee Solid" panose="02000506000000020004" pitchFamily="2" charset="0"/>
              </a:rPr>
              <a:t>	</a:t>
            </a:r>
            <a:endParaRPr lang="en-US" dirty="0">
              <a:latin typeface="Janda Manatee Solid" panose="02000506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00" y="1415596"/>
            <a:ext cx="2819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Pick a slide for the minutes you want to set.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Start the PowerPoint. (slide show, start from current slide)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Slides will change every minute counting down to 0 minutes.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Everyone in the room will know how much time is left.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dirty="0">
              <a:latin typeface="TeachersBlock" panose="02000603000000000000" pitchFamily="2" charset="0"/>
              <a:ea typeface="TeachersBlock" panose="02000603000000000000" pitchFamily="2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http//:</a:t>
            </a:r>
            <a:r>
              <a:rPr lang="en-US" dirty="0" smtClean="0"/>
              <a:t>www.TeachersTakeOut.com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13525" y="1111659"/>
            <a:ext cx="2530475" cy="45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None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Use for: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Mad Minutes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Game playing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Center Rotation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Partner Time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1600" dirty="0">
                <a:latin typeface="TeachersBlock" panose="02000603000000000000" pitchFamily="2" charset="0"/>
                <a:ea typeface="TeachersBlock" panose="02000603000000000000" pitchFamily="2" charset="0"/>
              </a:rPr>
              <a:t>Silent Reading Time</a:t>
            </a:r>
          </a:p>
          <a:p>
            <a:pPr marL="0" indent="0">
              <a:spcBef>
                <a:spcPts val="800"/>
              </a:spcBef>
            </a:pPr>
            <a:endParaRPr lang="en-US" altLang="en-US" sz="1600" dirty="0" smtClean="0">
              <a:latin typeface="TeachersBlock" panose="02000603000000000000" pitchFamily="2" charset="0"/>
              <a:ea typeface="TeachersBlock" panose="02000603000000000000" pitchFamily="2" charset="0"/>
            </a:endParaRPr>
          </a:p>
          <a:p>
            <a:pPr marL="0" indent="0">
              <a:spcBef>
                <a:spcPts val="800"/>
              </a:spcBef>
            </a:pPr>
            <a:r>
              <a:rPr lang="en-US" altLang="en-US" sz="1600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This PowerPoint is editable. Add more minutes or take minutes away. Add Sound or different pictures.</a:t>
            </a:r>
          </a:p>
          <a:p>
            <a:pPr marL="0" indent="0">
              <a:spcBef>
                <a:spcPts val="800"/>
              </a:spcBef>
            </a:pPr>
            <a:endParaRPr lang="en-US" altLang="en-US" sz="1600" dirty="0">
              <a:latin typeface="TeachersBlock" panose="02000603000000000000" pitchFamily="2" charset="0"/>
              <a:ea typeface="TeachersBlock" panose="02000603000000000000" pitchFamily="2" charset="0"/>
            </a:endParaRPr>
          </a:p>
          <a:p>
            <a:pPr>
              <a:spcBef>
                <a:spcPts val="800"/>
              </a:spcBef>
              <a:buFont typeface="Arial" charset="0"/>
              <a:buNone/>
            </a:pPr>
            <a:endParaRPr lang="en-US" altLang="en-US" sz="1600" dirty="0">
              <a:latin typeface="TeachersBlock" panose="02000603000000000000" pitchFamily="2" charset="0"/>
              <a:ea typeface="TeachersBlock" panose="02000603000000000000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71" y="1510804"/>
            <a:ext cx="3493654" cy="32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8785" y="5110841"/>
            <a:ext cx="5857215" cy="10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800"/>
              </a:spcBef>
            </a:pPr>
            <a:r>
              <a:rPr lang="en-US" altLang="en-US" sz="1600" dirty="0" smtClean="0">
                <a:latin typeface="TeachersBlock" panose="02000603000000000000" pitchFamily="2" charset="0"/>
                <a:ea typeface="TeachersBlock" panose="02000603000000000000" pitchFamily="2" charset="0"/>
              </a:rPr>
              <a:t>All Clipart is free on the web.</a:t>
            </a:r>
          </a:p>
          <a:p>
            <a:pPr marL="0" indent="0">
              <a:spcBef>
                <a:spcPts val="800"/>
              </a:spcBef>
            </a:pPr>
            <a:endParaRPr lang="en-US" altLang="en-US" sz="1600" dirty="0">
              <a:latin typeface="TeachersBlock" panose="02000603000000000000" pitchFamily="2" charset="0"/>
              <a:ea typeface="TeachersBlock" panose="02000603000000000000" pitchFamily="2" charset="0"/>
            </a:endParaRPr>
          </a:p>
          <a:p>
            <a:pPr>
              <a:spcBef>
                <a:spcPts val="800"/>
              </a:spcBef>
              <a:buFont typeface="Arial" charset="0"/>
              <a:buNone/>
            </a:pPr>
            <a:endParaRPr lang="en-US" altLang="en-US" sz="1600" dirty="0">
              <a:latin typeface="TeachersBlock" panose="02000603000000000000" pitchFamily="2" charset="0"/>
              <a:ea typeface="TeachersBlo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27844"/>
      </p:ext>
    </p:extLst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7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36700"/>
            <a:ext cx="5562600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09543"/>
      </p:ext>
    </p:extLst>
  </p:cSld>
  <p:clrMapOvr>
    <a:masterClrMapping/>
  </p:clrMapOvr>
  <p:transition spd="slow" advClick="0" advTm="6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6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6322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91118"/>
      </p:ext>
    </p:extLst>
  </p:cSld>
  <p:clrMapOvr>
    <a:masterClrMapping/>
  </p:clrMapOvr>
  <p:transition spd="slow" advClick="0" advTm="6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5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833813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85093"/>
      </p:ext>
    </p:extLst>
  </p:cSld>
  <p:clrMapOvr>
    <a:masterClrMapping/>
  </p:clrMapOvr>
  <p:transition spd="slow" advClick="0" advTm="6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4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990600"/>
            <a:ext cx="4191000" cy="439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44798"/>
      </p:ext>
    </p:extLst>
  </p:cSld>
  <p:clrMapOvr>
    <a:masterClrMapping/>
  </p:clrMapOvr>
  <p:transition spd="slow" advClick="0" advTm="6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3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9102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66591"/>
      </p:ext>
    </p:extLst>
  </p:cSld>
  <p:clrMapOvr>
    <a:masterClrMapping/>
  </p:clrMapOvr>
  <p:transition spd="slow" advClick="0" advTm="6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2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8576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62585"/>
      </p:ext>
    </p:extLst>
  </p:cSld>
  <p:clrMapOvr>
    <a:masterClrMapping/>
  </p:clrMapOvr>
  <p:transition spd="slow" advClick="0" advTm="6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5" name="Picture 8" descr="http://etc.usf.edu/clipart/3800/3868/clock_1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7322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38709"/>
      </p:ext>
    </p:extLst>
  </p:cSld>
  <p:clrMapOvr>
    <a:masterClrMapping/>
  </p:clrMapOvr>
  <p:transition spd="slow" advClick="0" advTm="6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1575" cy="1387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latin typeface="Janda Manatee Solid" panose="02000506000000020004" pitchFamily="2" charset="0"/>
              </a:rPr>
              <a:t>0 </a:t>
            </a:r>
            <a:r>
              <a:rPr lang="en-US" sz="4400" dirty="0">
                <a:latin typeface="Janda Manatee Solid" panose="02000506000000020004" pitchFamily="2" charset="0"/>
              </a:rPr>
              <a:t>Minutes Left </a:t>
            </a:r>
            <a:r>
              <a:rPr lang="en-US" sz="4400" dirty="0" smtClean="0">
                <a:latin typeface="Janda Manatee Solid" panose="02000506000000020004" pitchFamily="2" charset="0"/>
              </a:rPr>
              <a:t/>
            </a:r>
            <a:br>
              <a:rPr lang="en-US" sz="4400" dirty="0" smtClean="0">
                <a:latin typeface="Janda Manatee Solid" panose="02000506000000020004" pitchFamily="2" charset="0"/>
              </a:rPr>
            </a:br>
            <a:r>
              <a:rPr lang="en-US" sz="4400" dirty="0" smtClean="0">
                <a:latin typeface="Janda Manatee Solid" panose="02000506000000020004" pitchFamily="2" charset="0"/>
              </a:rPr>
              <a:t>Times up!</a:t>
            </a:r>
            <a:endParaRPr lang="en-US" sz="4400" dirty="0">
              <a:latin typeface="Janda Manatee Solid" panose="02000506000000020004" pitchFamily="2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BFFF8"/>
              </a:clrFrom>
              <a:clrTo>
                <a:srgbClr val="FB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828800"/>
            <a:ext cx="2428875" cy="304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73314"/>
      </p:ext>
    </p:extLst>
  </p:cSld>
  <p:clrMapOvr>
    <a:masterClrMapping/>
  </p:clrMapOvr>
  <p:transition spd="slow" advClick="0" advTm="6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P\Documents\Blog\pic and posters\tto freebies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1" y="1676400"/>
            <a:ext cx="393543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1575" cy="1387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latin typeface="Janda Manatee Solid" panose="02000506000000020004" pitchFamily="2" charset="0"/>
              </a:rPr>
              <a:t>For more Freebies, </a:t>
            </a:r>
            <a:br>
              <a:rPr lang="en-US" sz="4400" dirty="0" smtClean="0">
                <a:latin typeface="Janda Manatee Solid" panose="02000506000000020004" pitchFamily="2" charset="0"/>
              </a:rPr>
            </a:br>
            <a:r>
              <a:rPr lang="en-US" sz="4400" dirty="0" smtClean="0">
                <a:latin typeface="Janda Manatee Solid" panose="02000506000000020004" pitchFamily="2" charset="0"/>
              </a:rPr>
              <a:t>try here:</a:t>
            </a:r>
            <a:endParaRPr lang="en-US" sz="4400" dirty="0"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23682"/>
      </p:ext>
    </p:extLst>
  </p:cSld>
  <p:clrMapOvr>
    <a:masterClrMapping/>
  </p:clrMapOvr>
  <p:transition spd="slow" advClick="0" advTm="6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15 </a:t>
            </a:r>
            <a:r>
              <a:rPr lang="en-US" sz="4000" dirty="0" smtClean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6" descr="http://www.wcscc.us/images/time4change-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754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48966"/>
      </p:ext>
    </p:extLst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14 </a:t>
            </a:r>
            <a:r>
              <a:rPr lang="en-US" sz="4000" dirty="0">
                <a:latin typeface="Janda Manatee Solid" panose="02000506000000020004" pitchFamily="2" charset="0"/>
              </a:rPr>
              <a:t>Minutes Left 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88" y="1600200"/>
            <a:ext cx="440055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51238"/>
      </p:ext>
    </p:extLst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13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36650"/>
            <a:ext cx="396716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71036"/>
      </p:ext>
    </p:extLst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12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600200"/>
            <a:ext cx="40576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16770"/>
      </p:ext>
    </p:extLst>
  </p:cSld>
  <p:clrMapOvr>
    <a:masterClrMapping/>
  </p:clrMapOvr>
  <p:transition spd="slow" advClick="0" advTm="6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11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90600"/>
            <a:ext cx="350520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20953"/>
      </p:ext>
    </p:extLst>
  </p:cSld>
  <p:clrMapOvr>
    <a:masterClrMapping/>
  </p:clrMapOvr>
  <p:transition spd="slow" advClick="0" advTm="6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10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70522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67650"/>
      </p:ext>
    </p:extLst>
  </p:cSld>
  <p:clrMapOvr>
    <a:masterClrMapping/>
  </p:clrMapOvr>
  <p:transition spd="slow" advClick="0" advTm="6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9 </a:t>
            </a:r>
            <a:r>
              <a:rPr lang="en-US" sz="4000" dirty="0">
                <a:latin typeface="Janda Manatee Solid" panose="02000506000000020004" pitchFamily="2" charset="0"/>
              </a:rPr>
              <a:t>Minutes Left 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7588"/>
            <a:ext cx="2843213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16287"/>
      </p:ext>
    </p:extLst>
  </p:cSld>
  <p:clrMapOvr>
    <a:masterClrMapping/>
  </p:clrMapOvr>
  <p:transition spd="slow" advClick="0" advTm="6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latin typeface="Janda Manatee Solid" panose="02000506000000020004" pitchFamily="2" charset="0"/>
              </a:rPr>
              <a:t>8 </a:t>
            </a:r>
            <a:r>
              <a:rPr lang="en-US" sz="4000" dirty="0">
                <a:latin typeface="Janda Manatee Solid" panose="02000506000000020004" pitchFamily="2" charset="0"/>
              </a:rPr>
              <a:t>Minutes Left</a:t>
            </a:r>
            <a:endParaRPr lang="en-US" sz="4000" dirty="0" smtClean="0">
              <a:latin typeface="Janda Manatee Solid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58863"/>
            <a:ext cx="3830638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31693"/>
      </p:ext>
    </p:extLst>
  </p:cSld>
  <p:clrMapOvr>
    <a:masterClrMapping/>
  </p:clrMapOvr>
  <p:transition spd="slow" advClick="0" advTm="6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147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15 Minutes Left</vt:lpstr>
      <vt:lpstr>14 Minutes Left </vt:lpstr>
      <vt:lpstr>13 Minutes Left</vt:lpstr>
      <vt:lpstr>12 Minutes Left</vt:lpstr>
      <vt:lpstr>11 Minutes Left</vt:lpstr>
      <vt:lpstr>10 Minutes Left</vt:lpstr>
      <vt:lpstr>9 Minutes Left </vt:lpstr>
      <vt:lpstr>8 Minutes Left</vt:lpstr>
      <vt:lpstr>7 Minutes Left</vt:lpstr>
      <vt:lpstr>6 Minutes Left</vt:lpstr>
      <vt:lpstr>5 Minutes Left</vt:lpstr>
      <vt:lpstr>4 Minutes Left</vt:lpstr>
      <vt:lpstr>3 Minutes Left</vt:lpstr>
      <vt:lpstr>2 Minutes Left</vt:lpstr>
      <vt:lpstr>1 Minutes Left</vt:lpstr>
      <vt:lpstr>0 Minutes Left  Times up!</vt:lpstr>
      <vt:lpstr>For more Freebies,  try here: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</dc:creator>
  <cp:lastModifiedBy>SAP</cp:lastModifiedBy>
  <cp:revision>3</cp:revision>
  <dcterms:created xsi:type="dcterms:W3CDTF">2015-03-28T20:31:29Z</dcterms:created>
  <dcterms:modified xsi:type="dcterms:W3CDTF">2015-03-28T20:45:56Z</dcterms:modified>
</cp:coreProperties>
</file>