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75" r:id="rId3"/>
  </p:sldMasterIdLst>
  <p:notesMasterIdLst>
    <p:notesMasterId r:id="rId28"/>
  </p:notesMasterIdLst>
  <p:sldIdLst>
    <p:sldId id="291" r:id="rId4"/>
    <p:sldId id="293" r:id="rId5"/>
    <p:sldId id="256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0" r:id="rId26"/>
    <p:sldId id="280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6CCFF"/>
    <a:srgbClr val="C0C0C0"/>
    <a:srgbClr val="0000D0"/>
    <a:srgbClr val="0000E2"/>
    <a:srgbClr val="0000BC"/>
    <a:srgbClr val="0D0DFF"/>
    <a:srgbClr val="0033CC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5" autoAdjust="0"/>
  </p:normalViewPr>
  <p:slideViewPr>
    <p:cSldViewPr>
      <p:cViewPr varScale="1">
        <p:scale>
          <a:sx n="108" d="100"/>
          <a:sy n="108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477D4-8D44-4E5B-823A-E06ABD5A3266}" type="doc">
      <dgm:prSet loTypeId="urn:microsoft.com/office/officeart/2005/8/layout/chevron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753E588-2872-4A9E-97BD-9A57ECACD10B}">
      <dgm:prSet phldrT="[Text]"/>
      <dgm:spPr/>
      <dgm:t>
        <a:bodyPr/>
        <a:lstStyle/>
        <a:p>
          <a:r>
            <a:rPr lang="en-US" dirty="0" smtClean="0"/>
            <a:t>Wait</a:t>
          </a:r>
          <a:endParaRPr lang="en-US" dirty="0"/>
        </a:p>
      </dgm:t>
    </dgm:pt>
    <dgm:pt modelId="{F779F3E8-DCA3-498E-BDDC-A033FC75E952}" type="parTrans" cxnId="{DAD7CECF-FCC8-4DAA-91B0-C5F602328B4D}">
      <dgm:prSet/>
      <dgm:spPr/>
      <dgm:t>
        <a:bodyPr/>
        <a:lstStyle/>
        <a:p>
          <a:endParaRPr lang="en-US"/>
        </a:p>
      </dgm:t>
    </dgm:pt>
    <dgm:pt modelId="{875800CE-AC81-4481-BE83-9077C8E1C9F7}" type="sibTrans" cxnId="{DAD7CECF-FCC8-4DAA-91B0-C5F602328B4D}">
      <dgm:prSet/>
      <dgm:spPr/>
      <dgm:t>
        <a:bodyPr/>
        <a:lstStyle/>
        <a:p>
          <a:endParaRPr lang="en-US"/>
        </a:p>
      </dgm:t>
    </dgm:pt>
    <dgm:pt modelId="{D20E8E1F-C791-47E0-95D4-474383BAB958}">
      <dgm:prSet phldrT="[Text]"/>
      <dgm:spPr>
        <a:gradFill rotWithShape="0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20000"/>
                <a:lumOff val="80000"/>
                <a:alpha val="50000"/>
              </a:schemeClr>
            </a:gs>
            <a:gs pos="100000">
              <a:schemeClr val="bg2">
                <a:lumMod val="20000"/>
                <a:lumOff val="80000"/>
                <a:alpha val="0"/>
              </a:schemeClr>
            </a:gs>
          </a:gsLst>
          <a:lin ang="10800000" scaled="1"/>
        </a:gradFill>
      </dgm:spPr>
      <dgm:t>
        <a:bodyPr/>
        <a:lstStyle/>
        <a:p>
          <a:r>
            <a:rPr lang="en-US" dirty="0" smtClean="0"/>
            <a:t>Wait until the question is completely read</a:t>
          </a:r>
          <a:endParaRPr lang="en-US" dirty="0"/>
        </a:p>
      </dgm:t>
    </dgm:pt>
    <dgm:pt modelId="{CFA416BA-F3EC-418E-B62D-945635643B03}" type="parTrans" cxnId="{B756E924-3DF2-44F2-B426-D2BB7EDE974F}">
      <dgm:prSet/>
      <dgm:spPr/>
      <dgm:t>
        <a:bodyPr/>
        <a:lstStyle/>
        <a:p>
          <a:endParaRPr lang="en-US"/>
        </a:p>
      </dgm:t>
    </dgm:pt>
    <dgm:pt modelId="{D57C15A6-3695-437D-955B-5D23C3EB54DA}" type="sibTrans" cxnId="{B756E924-3DF2-44F2-B426-D2BB7EDE974F}">
      <dgm:prSet/>
      <dgm:spPr/>
      <dgm:t>
        <a:bodyPr/>
        <a:lstStyle/>
        <a:p>
          <a:endParaRPr lang="en-US"/>
        </a:p>
      </dgm:t>
    </dgm:pt>
    <dgm:pt modelId="{2B2D8695-D932-41EE-9991-4AD3FA93F6D7}">
      <dgm:prSet phldrT="[Text]"/>
      <dgm:spPr/>
      <dgm:t>
        <a:bodyPr/>
        <a:lstStyle/>
        <a:p>
          <a:r>
            <a:rPr lang="en-US" dirty="0" smtClean="0"/>
            <a:t>Clap</a:t>
          </a:r>
          <a:endParaRPr lang="en-US" dirty="0"/>
        </a:p>
      </dgm:t>
    </dgm:pt>
    <dgm:pt modelId="{DED2A920-99AF-4A44-A0D1-78ED840E1B43}" type="parTrans" cxnId="{3D8502CF-293A-4301-875B-755BDBC47D97}">
      <dgm:prSet/>
      <dgm:spPr/>
      <dgm:t>
        <a:bodyPr/>
        <a:lstStyle/>
        <a:p>
          <a:endParaRPr lang="en-US"/>
        </a:p>
      </dgm:t>
    </dgm:pt>
    <dgm:pt modelId="{6E0C6029-BC2D-4C91-ADE5-9D621B0322CA}" type="sibTrans" cxnId="{3D8502CF-293A-4301-875B-755BDBC47D97}">
      <dgm:prSet/>
      <dgm:spPr/>
      <dgm:t>
        <a:bodyPr/>
        <a:lstStyle/>
        <a:p>
          <a:endParaRPr lang="en-US"/>
        </a:p>
      </dgm:t>
    </dgm:pt>
    <dgm:pt modelId="{08AB90E8-B5FF-4780-9C85-7FF31ABB977A}">
      <dgm:prSet phldrT="[Text]"/>
      <dgm:spPr>
        <a:gradFill rotWithShape="0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20000"/>
                <a:lumOff val="80000"/>
                <a:alpha val="50000"/>
              </a:schemeClr>
            </a:gs>
            <a:gs pos="100000">
              <a:schemeClr val="bg2">
                <a:lumMod val="20000"/>
                <a:lumOff val="80000"/>
                <a:alpha val="0"/>
              </a:schemeClr>
            </a:gs>
          </a:gsLst>
          <a:lin ang="10800000" scaled="1"/>
        </a:gradFill>
      </dgm:spPr>
      <dgm:t>
        <a:bodyPr/>
        <a:lstStyle/>
        <a:p>
          <a:r>
            <a:rPr lang="en-US" dirty="0" smtClean="0"/>
            <a:t>“Buzz in” using the clapper</a:t>
          </a:r>
          <a:endParaRPr lang="en-US" dirty="0"/>
        </a:p>
      </dgm:t>
    </dgm:pt>
    <dgm:pt modelId="{D5BA5182-55CF-4366-A26E-6339EF295DC7}" type="parTrans" cxnId="{72F6B756-EED4-4B99-81D9-92BFE0B3E7B4}">
      <dgm:prSet/>
      <dgm:spPr/>
      <dgm:t>
        <a:bodyPr/>
        <a:lstStyle/>
        <a:p>
          <a:endParaRPr lang="en-US"/>
        </a:p>
      </dgm:t>
    </dgm:pt>
    <dgm:pt modelId="{98B3E7EC-EEE7-4BE7-B558-58419711F362}" type="sibTrans" cxnId="{72F6B756-EED4-4B99-81D9-92BFE0B3E7B4}">
      <dgm:prSet/>
      <dgm:spPr/>
      <dgm:t>
        <a:bodyPr/>
        <a:lstStyle/>
        <a:p>
          <a:endParaRPr lang="en-US"/>
        </a:p>
      </dgm:t>
    </dgm:pt>
    <dgm:pt modelId="{CFE83D85-3D80-442B-B3E8-E4EA072D6F18}">
      <dgm:prSet phldrT="[Text]"/>
      <dgm:spPr/>
      <dgm:t>
        <a:bodyPr/>
        <a:lstStyle/>
        <a:p>
          <a:r>
            <a:rPr lang="en-US" dirty="0" smtClean="0"/>
            <a:t>Answer</a:t>
          </a:r>
          <a:endParaRPr lang="en-US" dirty="0"/>
        </a:p>
      </dgm:t>
    </dgm:pt>
    <dgm:pt modelId="{7C0F27B6-ECE9-4F09-80E2-C105DCEDD3F7}" type="parTrans" cxnId="{94FFF7F3-71D5-4D11-95F3-77AA7C369529}">
      <dgm:prSet/>
      <dgm:spPr/>
      <dgm:t>
        <a:bodyPr/>
        <a:lstStyle/>
        <a:p>
          <a:endParaRPr lang="en-US"/>
        </a:p>
      </dgm:t>
    </dgm:pt>
    <dgm:pt modelId="{4B464AD3-0979-4D8D-8512-1EA6EAE732D1}" type="sibTrans" cxnId="{94FFF7F3-71D5-4D11-95F3-77AA7C369529}">
      <dgm:prSet/>
      <dgm:spPr/>
      <dgm:t>
        <a:bodyPr/>
        <a:lstStyle/>
        <a:p>
          <a:endParaRPr lang="en-US"/>
        </a:p>
      </dgm:t>
    </dgm:pt>
    <dgm:pt modelId="{D6A5D1FD-D3C5-4694-A0B3-00FA2EB9A654}">
      <dgm:prSet phldrT="[Text]"/>
      <dgm:spPr>
        <a:gradFill rotWithShape="0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20000"/>
                <a:lumOff val="80000"/>
                <a:alpha val="50000"/>
              </a:schemeClr>
            </a:gs>
            <a:gs pos="100000">
              <a:schemeClr val="bg2">
                <a:lumMod val="20000"/>
                <a:lumOff val="80000"/>
                <a:alpha val="0"/>
              </a:schemeClr>
            </a:gs>
          </a:gsLst>
          <a:lin ang="10800000" scaled="1"/>
        </a:gradFill>
      </dgm:spPr>
      <dgm:t>
        <a:bodyPr/>
        <a:lstStyle/>
        <a:p>
          <a:r>
            <a:rPr lang="en-US" dirty="0" smtClean="0"/>
            <a:t>Answer in the form of a question</a:t>
          </a:r>
          <a:endParaRPr lang="en-US" dirty="0"/>
        </a:p>
      </dgm:t>
    </dgm:pt>
    <dgm:pt modelId="{FF8FE87D-45BD-4CA6-9DDC-375A378A5323}" type="parTrans" cxnId="{05BF7F75-89B5-4607-953D-0097E834DA45}">
      <dgm:prSet/>
      <dgm:spPr/>
      <dgm:t>
        <a:bodyPr/>
        <a:lstStyle/>
        <a:p>
          <a:endParaRPr lang="en-US"/>
        </a:p>
      </dgm:t>
    </dgm:pt>
    <dgm:pt modelId="{B12E7786-AFE9-492E-A7B5-65A60A2DA0E2}" type="sibTrans" cxnId="{05BF7F75-89B5-4607-953D-0097E834DA45}">
      <dgm:prSet/>
      <dgm:spPr/>
      <dgm:t>
        <a:bodyPr/>
        <a:lstStyle/>
        <a:p>
          <a:endParaRPr lang="en-US"/>
        </a:p>
      </dgm:t>
    </dgm:pt>
    <dgm:pt modelId="{51F5BE36-5211-48CE-B486-5634D05E797E}" type="pres">
      <dgm:prSet presAssocID="{139477D4-8D44-4E5B-823A-E06ABD5A3266}" presName="linearFlow" presStyleCnt="0">
        <dgm:presLayoutVars>
          <dgm:dir/>
          <dgm:animLvl val="lvl"/>
          <dgm:resizeHandles val="exact"/>
        </dgm:presLayoutVars>
      </dgm:prSet>
      <dgm:spPr/>
    </dgm:pt>
    <dgm:pt modelId="{EDCD812E-6648-4C5E-89E2-D913023F0D99}" type="pres">
      <dgm:prSet presAssocID="{5753E588-2872-4A9E-97BD-9A57ECACD10B}" presName="composite" presStyleCnt="0"/>
      <dgm:spPr/>
    </dgm:pt>
    <dgm:pt modelId="{A5617D1E-94B1-44C4-AACA-83A96CA0145C}" type="pres">
      <dgm:prSet presAssocID="{5753E588-2872-4A9E-97BD-9A57ECACD10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E6155-C58F-485F-920B-2D62E2E8AEFB}" type="pres">
      <dgm:prSet presAssocID="{5753E588-2872-4A9E-97BD-9A57ECACD10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51AC0-75EB-4E10-BC14-DD4998764723}" type="pres">
      <dgm:prSet presAssocID="{875800CE-AC81-4481-BE83-9077C8E1C9F7}" presName="sp" presStyleCnt="0"/>
      <dgm:spPr/>
    </dgm:pt>
    <dgm:pt modelId="{0F7F51B6-7A6E-45CC-8877-CAEA24BA42E9}" type="pres">
      <dgm:prSet presAssocID="{2B2D8695-D932-41EE-9991-4AD3FA93F6D7}" presName="composite" presStyleCnt="0"/>
      <dgm:spPr/>
    </dgm:pt>
    <dgm:pt modelId="{AB722161-B95A-4763-931C-0534B3C53FE7}" type="pres">
      <dgm:prSet presAssocID="{2B2D8695-D932-41EE-9991-4AD3FA93F6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35048-BDC6-409F-AD04-830795B16D75}" type="pres">
      <dgm:prSet presAssocID="{2B2D8695-D932-41EE-9991-4AD3FA93F6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B99E0A-2E5C-450C-9921-4716BDCDDD41}" type="pres">
      <dgm:prSet presAssocID="{6E0C6029-BC2D-4C91-ADE5-9D621B0322CA}" presName="sp" presStyleCnt="0"/>
      <dgm:spPr/>
    </dgm:pt>
    <dgm:pt modelId="{BDC0048E-392F-47E9-9E16-29B5BD78CF6D}" type="pres">
      <dgm:prSet presAssocID="{CFE83D85-3D80-442B-B3E8-E4EA072D6F18}" presName="composite" presStyleCnt="0"/>
      <dgm:spPr/>
    </dgm:pt>
    <dgm:pt modelId="{8132753F-DF53-41C4-94EA-B8BC8B5B12FC}" type="pres">
      <dgm:prSet presAssocID="{CFE83D85-3D80-442B-B3E8-E4EA072D6F1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275EA-38CB-41C9-9015-FC7726867B22}" type="pres">
      <dgm:prSet presAssocID="{CFE83D85-3D80-442B-B3E8-E4EA072D6F1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F6B756-EED4-4B99-81D9-92BFE0B3E7B4}" srcId="{2B2D8695-D932-41EE-9991-4AD3FA93F6D7}" destId="{08AB90E8-B5FF-4780-9C85-7FF31ABB977A}" srcOrd="0" destOrd="0" parTransId="{D5BA5182-55CF-4366-A26E-6339EF295DC7}" sibTransId="{98B3E7EC-EEE7-4BE7-B558-58419711F362}"/>
    <dgm:cxn modelId="{E47BBD58-D7CC-4910-9D72-15312CF52A5D}" type="presOf" srcId="{2B2D8695-D932-41EE-9991-4AD3FA93F6D7}" destId="{AB722161-B95A-4763-931C-0534B3C53FE7}" srcOrd="0" destOrd="0" presId="urn:microsoft.com/office/officeart/2005/8/layout/chevron2"/>
    <dgm:cxn modelId="{94FFF7F3-71D5-4D11-95F3-77AA7C369529}" srcId="{139477D4-8D44-4E5B-823A-E06ABD5A3266}" destId="{CFE83D85-3D80-442B-B3E8-E4EA072D6F18}" srcOrd="2" destOrd="0" parTransId="{7C0F27B6-ECE9-4F09-80E2-C105DCEDD3F7}" sibTransId="{4B464AD3-0979-4D8D-8512-1EA6EAE732D1}"/>
    <dgm:cxn modelId="{23CBAC30-71B5-41E9-936A-CDB7D98AE2FC}" type="presOf" srcId="{D20E8E1F-C791-47E0-95D4-474383BAB958}" destId="{D5EE6155-C58F-485F-920B-2D62E2E8AEFB}" srcOrd="0" destOrd="0" presId="urn:microsoft.com/office/officeart/2005/8/layout/chevron2"/>
    <dgm:cxn modelId="{D661D5E2-FE25-4B5D-B3D4-35E2E1288146}" type="presOf" srcId="{5753E588-2872-4A9E-97BD-9A57ECACD10B}" destId="{A5617D1E-94B1-44C4-AACA-83A96CA0145C}" srcOrd="0" destOrd="0" presId="urn:microsoft.com/office/officeart/2005/8/layout/chevron2"/>
    <dgm:cxn modelId="{3815B05F-400A-4BE4-8431-7A9F15A4934E}" type="presOf" srcId="{CFE83D85-3D80-442B-B3E8-E4EA072D6F18}" destId="{8132753F-DF53-41C4-94EA-B8BC8B5B12FC}" srcOrd="0" destOrd="0" presId="urn:microsoft.com/office/officeart/2005/8/layout/chevron2"/>
    <dgm:cxn modelId="{6EDD53BB-B38E-4AC8-965D-E2728EE22CD9}" type="presOf" srcId="{08AB90E8-B5FF-4780-9C85-7FF31ABB977A}" destId="{07435048-BDC6-409F-AD04-830795B16D75}" srcOrd="0" destOrd="0" presId="urn:microsoft.com/office/officeart/2005/8/layout/chevron2"/>
    <dgm:cxn modelId="{05BF7F75-89B5-4607-953D-0097E834DA45}" srcId="{CFE83D85-3D80-442B-B3E8-E4EA072D6F18}" destId="{D6A5D1FD-D3C5-4694-A0B3-00FA2EB9A654}" srcOrd="0" destOrd="0" parTransId="{FF8FE87D-45BD-4CA6-9DDC-375A378A5323}" sibTransId="{B12E7786-AFE9-492E-A7B5-65A60A2DA0E2}"/>
    <dgm:cxn modelId="{DAD7CECF-FCC8-4DAA-91B0-C5F602328B4D}" srcId="{139477D4-8D44-4E5B-823A-E06ABD5A3266}" destId="{5753E588-2872-4A9E-97BD-9A57ECACD10B}" srcOrd="0" destOrd="0" parTransId="{F779F3E8-DCA3-498E-BDDC-A033FC75E952}" sibTransId="{875800CE-AC81-4481-BE83-9077C8E1C9F7}"/>
    <dgm:cxn modelId="{3D8502CF-293A-4301-875B-755BDBC47D97}" srcId="{139477D4-8D44-4E5B-823A-E06ABD5A3266}" destId="{2B2D8695-D932-41EE-9991-4AD3FA93F6D7}" srcOrd="1" destOrd="0" parTransId="{DED2A920-99AF-4A44-A0D1-78ED840E1B43}" sibTransId="{6E0C6029-BC2D-4C91-ADE5-9D621B0322CA}"/>
    <dgm:cxn modelId="{C267BF06-E79B-405E-B71B-4AB553B46A15}" type="presOf" srcId="{D6A5D1FD-D3C5-4694-A0B3-00FA2EB9A654}" destId="{3C4275EA-38CB-41C9-9015-FC7726867B22}" srcOrd="0" destOrd="0" presId="urn:microsoft.com/office/officeart/2005/8/layout/chevron2"/>
    <dgm:cxn modelId="{0E351874-9F05-4603-95C8-9AB208FD9DC7}" type="presOf" srcId="{139477D4-8D44-4E5B-823A-E06ABD5A3266}" destId="{51F5BE36-5211-48CE-B486-5634D05E797E}" srcOrd="0" destOrd="0" presId="urn:microsoft.com/office/officeart/2005/8/layout/chevron2"/>
    <dgm:cxn modelId="{B756E924-3DF2-44F2-B426-D2BB7EDE974F}" srcId="{5753E588-2872-4A9E-97BD-9A57ECACD10B}" destId="{D20E8E1F-C791-47E0-95D4-474383BAB958}" srcOrd="0" destOrd="0" parTransId="{CFA416BA-F3EC-418E-B62D-945635643B03}" sibTransId="{D57C15A6-3695-437D-955B-5D23C3EB54DA}"/>
    <dgm:cxn modelId="{1AE25F37-4323-48DD-A75E-67EF67F0AEEB}" type="presParOf" srcId="{51F5BE36-5211-48CE-B486-5634D05E797E}" destId="{EDCD812E-6648-4C5E-89E2-D913023F0D99}" srcOrd="0" destOrd="0" presId="urn:microsoft.com/office/officeart/2005/8/layout/chevron2"/>
    <dgm:cxn modelId="{5B9F5F5E-5D19-488E-AC0A-183C63DEC3AD}" type="presParOf" srcId="{EDCD812E-6648-4C5E-89E2-D913023F0D99}" destId="{A5617D1E-94B1-44C4-AACA-83A96CA0145C}" srcOrd="0" destOrd="0" presId="urn:microsoft.com/office/officeart/2005/8/layout/chevron2"/>
    <dgm:cxn modelId="{415629BB-8898-4525-A4D7-0191CEFF1455}" type="presParOf" srcId="{EDCD812E-6648-4C5E-89E2-D913023F0D99}" destId="{D5EE6155-C58F-485F-920B-2D62E2E8AEFB}" srcOrd="1" destOrd="0" presId="urn:microsoft.com/office/officeart/2005/8/layout/chevron2"/>
    <dgm:cxn modelId="{41627592-D0B5-4227-9C94-C14DDC07BDBA}" type="presParOf" srcId="{51F5BE36-5211-48CE-B486-5634D05E797E}" destId="{47551AC0-75EB-4E10-BC14-DD4998764723}" srcOrd="1" destOrd="0" presId="urn:microsoft.com/office/officeart/2005/8/layout/chevron2"/>
    <dgm:cxn modelId="{980D411E-DA0E-4572-BBD0-3902E7E28E75}" type="presParOf" srcId="{51F5BE36-5211-48CE-B486-5634D05E797E}" destId="{0F7F51B6-7A6E-45CC-8877-CAEA24BA42E9}" srcOrd="2" destOrd="0" presId="urn:microsoft.com/office/officeart/2005/8/layout/chevron2"/>
    <dgm:cxn modelId="{577AFA67-5C74-4B22-A20C-D8BD2A8B397C}" type="presParOf" srcId="{0F7F51B6-7A6E-45CC-8877-CAEA24BA42E9}" destId="{AB722161-B95A-4763-931C-0534B3C53FE7}" srcOrd="0" destOrd="0" presId="urn:microsoft.com/office/officeart/2005/8/layout/chevron2"/>
    <dgm:cxn modelId="{F7EB76DA-C172-41CC-8A05-AC4A7886A992}" type="presParOf" srcId="{0F7F51B6-7A6E-45CC-8877-CAEA24BA42E9}" destId="{07435048-BDC6-409F-AD04-830795B16D75}" srcOrd="1" destOrd="0" presId="urn:microsoft.com/office/officeart/2005/8/layout/chevron2"/>
    <dgm:cxn modelId="{96D2C77A-0665-461B-8A95-F1CDF1DC0D14}" type="presParOf" srcId="{51F5BE36-5211-48CE-B486-5634D05E797E}" destId="{59B99E0A-2E5C-450C-9921-4716BDCDDD41}" srcOrd="3" destOrd="0" presId="urn:microsoft.com/office/officeart/2005/8/layout/chevron2"/>
    <dgm:cxn modelId="{D49467EC-5CAA-466C-82F3-300E1CACC3F3}" type="presParOf" srcId="{51F5BE36-5211-48CE-B486-5634D05E797E}" destId="{BDC0048E-392F-47E9-9E16-29B5BD78CF6D}" srcOrd="4" destOrd="0" presId="urn:microsoft.com/office/officeart/2005/8/layout/chevron2"/>
    <dgm:cxn modelId="{7F41846A-4BBA-44C2-9F68-5E81CB8FF900}" type="presParOf" srcId="{BDC0048E-392F-47E9-9E16-29B5BD78CF6D}" destId="{8132753F-DF53-41C4-94EA-B8BC8B5B12FC}" srcOrd="0" destOrd="0" presId="urn:microsoft.com/office/officeart/2005/8/layout/chevron2"/>
    <dgm:cxn modelId="{7F067E4F-DA10-4DE5-B4BE-5A8D20B2CFEB}" type="presParOf" srcId="{BDC0048E-392F-47E9-9E16-29B5BD78CF6D}" destId="{3C4275EA-38CB-41C9-9015-FC7726867B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17D1E-94B1-44C4-AACA-83A96CA0145C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Wait</a:t>
          </a:r>
          <a:endParaRPr lang="en-US" sz="2400" kern="1200" dirty="0"/>
        </a:p>
      </dsp:txBody>
      <dsp:txXfrm rot="-5400000">
        <a:off x="1" y="520688"/>
        <a:ext cx="1039018" cy="445294"/>
      </dsp:txXfrm>
    </dsp:sp>
    <dsp:sp modelId="{D5EE6155-C58F-485F-920B-2D62E2E8AEFB}">
      <dsp:nvSpPr>
        <dsp:cNvPr id="0" name=""/>
        <dsp:cNvSpPr/>
      </dsp:nvSpPr>
      <dsp:spPr>
        <a:xfrm rot="5400000">
          <a:off x="2437407" y="-1397209"/>
          <a:ext cx="964803" cy="3761581"/>
        </a:xfrm>
        <a:prstGeom prst="round2SameRect">
          <a:avLst/>
        </a:prstGeom>
        <a:gradFill rotWithShape="0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20000"/>
                <a:lumOff val="80000"/>
                <a:alpha val="50000"/>
              </a:schemeClr>
            </a:gs>
            <a:gs pos="100000">
              <a:schemeClr val="bg2">
                <a:lumMod val="20000"/>
                <a:lumOff val="80000"/>
                <a:alpha val="0"/>
              </a:schemeClr>
            </a:gs>
          </a:gsLst>
          <a:lin ang="10800000" scaled="1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Wait until the question is completely read</a:t>
          </a:r>
          <a:endParaRPr lang="en-US" sz="2500" kern="1200" dirty="0"/>
        </a:p>
      </dsp:txBody>
      <dsp:txXfrm rot="-5400000">
        <a:off x="1039018" y="48278"/>
        <a:ext cx="3714483" cy="870607"/>
      </dsp:txXfrm>
    </dsp:sp>
    <dsp:sp modelId="{AB722161-B95A-4763-931C-0534B3C53FE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7771"/>
                <a:satOff val="4138"/>
                <a:lumOff val="2604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7771"/>
                <a:satOff val="4138"/>
                <a:lumOff val="2604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7771"/>
                <a:satOff val="4138"/>
                <a:lumOff val="2604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7771"/>
              <a:satOff val="4138"/>
              <a:lumOff val="260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Clap</a:t>
          </a:r>
          <a:endParaRPr lang="en-US" sz="2400" kern="1200" dirty="0"/>
        </a:p>
      </dsp:txBody>
      <dsp:txXfrm rot="-5400000">
        <a:off x="1" y="1809352"/>
        <a:ext cx="1039018" cy="445294"/>
      </dsp:txXfrm>
    </dsp:sp>
    <dsp:sp modelId="{07435048-BDC6-409F-AD04-830795B16D75}">
      <dsp:nvSpPr>
        <dsp:cNvPr id="0" name=""/>
        <dsp:cNvSpPr/>
      </dsp:nvSpPr>
      <dsp:spPr>
        <a:xfrm rot="5400000">
          <a:off x="2437407" y="-108545"/>
          <a:ext cx="964803" cy="3761581"/>
        </a:xfrm>
        <a:prstGeom prst="round2SameRect">
          <a:avLst/>
        </a:prstGeom>
        <a:gradFill rotWithShape="0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20000"/>
                <a:lumOff val="80000"/>
                <a:alpha val="50000"/>
              </a:schemeClr>
            </a:gs>
            <a:gs pos="100000">
              <a:schemeClr val="bg2">
                <a:lumMod val="20000"/>
                <a:lumOff val="80000"/>
                <a:alpha val="0"/>
              </a:schemeClr>
            </a:gs>
          </a:gsLst>
          <a:lin ang="10800000" scaled="1"/>
        </a:gradFill>
        <a:ln w="9525" cap="flat" cmpd="sng" algn="ctr">
          <a:solidFill>
            <a:schemeClr val="accent1">
              <a:shade val="50000"/>
              <a:hueOff val="187771"/>
              <a:satOff val="4138"/>
              <a:lumOff val="260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“Buzz in” using the clapper</a:t>
          </a:r>
          <a:endParaRPr lang="en-US" sz="2500" kern="1200" dirty="0"/>
        </a:p>
      </dsp:txBody>
      <dsp:txXfrm rot="-5400000">
        <a:off x="1039018" y="1336942"/>
        <a:ext cx="3714483" cy="870607"/>
      </dsp:txXfrm>
    </dsp:sp>
    <dsp:sp modelId="{8132753F-DF53-41C4-94EA-B8BC8B5B12FC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7771"/>
                <a:satOff val="4138"/>
                <a:lumOff val="26044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87771"/>
                <a:satOff val="4138"/>
                <a:lumOff val="26044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87771"/>
                <a:satOff val="4138"/>
                <a:lumOff val="2604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7771"/>
              <a:satOff val="4138"/>
              <a:lumOff val="260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Answer</a:t>
          </a:r>
          <a:endParaRPr lang="en-US" sz="2400" kern="1200" dirty="0"/>
        </a:p>
      </dsp:txBody>
      <dsp:txXfrm rot="-5400000">
        <a:off x="1" y="3098016"/>
        <a:ext cx="1039018" cy="445294"/>
      </dsp:txXfrm>
    </dsp:sp>
    <dsp:sp modelId="{3C4275EA-38CB-41C9-9015-FC7726867B22}">
      <dsp:nvSpPr>
        <dsp:cNvPr id="0" name=""/>
        <dsp:cNvSpPr/>
      </dsp:nvSpPr>
      <dsp:spPr>
        <a:xfrm rot="5400000">
          <a:off x="2437407" y="1180118"/>
          <a:ext cx="964803" cy="3761581"/>
        </a:xfrm>
        <a:prstGeom prst="round2SameRect">
          <a:avLst/>
        </a:prstGeom>
        <a:gradFill rotWithShape="0">
          <a:gsLst>
            <a:gs pos="0">
              <a:schemeClr val="bg2">
                <a:lumMod val="20000"/>
                <a:lumOff val="80000"/>
              </a:schemeClr>
            </a:gs>
            <a:gs pos="50000">
              <a:schemeClr val="bg2">
                <a:lumMod val="20000"/>
                <a:lumOff val="80000"/>
                <a:alpha val="50000"/>
              </a:schemeClr>
            </a:gs>
            <a:gs pos="100000">
              <a:schemeClr val="bg2">
                <a:lumMod val="20000"/>
                <a:lumOff val="80000"/>
                <a:alpha val="0"/>
              </a:schemeClr>
            </a:gs>
          </a:gsLst>
          <a:lin ang="10800000" scaled="1"/>
        </a:gradFill>
        <a:ln w="9525" cap="flat" cmpd="sng" algn="ctr">
          <a:solidFill>
            <a:schemeClr val="accent1">
              <a:shade val="50000"/>
              <a:hueOff val="187771"/>
              <a:satOff val="4138"/>
              <a:lumOff val="260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Answer in the form of a question</a:t>
          </a:r>
          <a:endParaRPr lang="en-US" sz="2500" kern="1200" dirty="0"/>
        </a:p>
      </dsp:txBody>
      <dsp:txXfrm rot="-5400000">
        <a:off x="1039018" y="2625605"/>
        <a:ext cx="37144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5D7629-0B11-4DE8-A807-E58D81430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5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EB29C1-6C77-4903-A876-C38BD9ABBBB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ABB08-A9A4-47F4-80F7-1B824A74DEEB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Budget </a:t>
            </a:r>
          </a:p>
          <a:p>
            <a:r>
              <a:rPr lang="en-US"/>
              <a:t>What are the systemic drivers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B0C5-5C9E-45E9-BB5C-6508FF1A3A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007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580F7-FE69-4C7F-BB43-5431F9F6DC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60695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906E6-9A4E-43C1-AEFB-1E14173FD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7768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EF8482-3D13-425C-8563-BEBC7EE54B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29712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1200"/>
              </a:spcBef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lnSpc>
                <a:spcPct val="10000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0"/>
          <p:cNvSpPr>
            <a:spLocks noGrp="1"/>
          </p:cNvSpPr>
          <p:nvPr>
            <p:ph type="sldNum" sz="quarter" idx="10"/>
          </p:nvPr>
        </p:nvSpPr>
        <p:spPr>
          <a:xfrm>
            <a:off x="6553200" y="641191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17BF92-7AD4-4F91-BD0E-258D3CC675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 descr="Everyone's a Risk Manager-Final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4" y="5344669"/>
            <a:ext cx="5715012" cy="78333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975" y="1344706"/>
            <a:ext cx="3794760" cy="42358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315" y="1344706"/>
            <a:ext cx="3794760" cy="42358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7693E-12DD-48AA-AB2E-0FA467F5F9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7892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4F2F-3160-4999-97A5-68980B346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093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64C45-CF37-4E3C-BD88-3A9D8CB1F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639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156F2-BE0C-452D-BD8F-1510F41BC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535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8F166-B984-4CF6-B0B8-69CD7AEDD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2210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C31F7-097F-4D22-8BED-0DC455E42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508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072BB-518E-463E-A41D-8BDABD3701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348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DE60F-5988-4FE5-9EC0-4246E09670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545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8C3FEA-480D-4E39-A485-53D2713482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466725"/>
            <a:ext cx="8039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8975" y="1344613"/>
            <a:ext cx="80391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48" tIns="32819" rIns="32819" bIns="32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Bullet one</a:t>
            </a:r>
          </a:p>
          <a:p>
            <a:pPr lvl="2"/>
            <a:r>
              <a:rPr lang="en-US" dirty="0" smtClean="0"/>
              <a:t>Bullet two</a:t>
            </a:r>
          </a:p>
          <a:p>
            <a:pPr lvl="3"/>
            <a:r>
              <a:rPr lang="en-US" dirty="0" smtClean="0"/>
              <a:t>Bullet three</a:t>
            </a:r>
          </a:p>
          <a:p>
            <a:pPr lvl="4"/>
            <a:r>
              <a:rPr lang="en-US" dirty="0" smtClean="0"/>
              <a:t>Bullet four</a:t>
            </a:r>
          </a:p>
        </p:txBody>
      </p:sp>
      <p:sp>
        <p:nvSpPr>
          <p:cNvPr id="21685" name="Line 181"/>
          <p:cNvSpPr>
            <a:spLocks noChangeShapeType="1"/>
          </p:cNvSpPr>
          <p:nvPr>
            <p:custDataLst>
              <p:tags r:id="rId3"/>
            </p:custDataLst>
          </p:nvPr>
        </p:nvSpPr>
        <p:spPr bwMode="gray">
          <a:xfrm>
            <a:off x="411163" y="466725"/>
            <a:ext cx="0" cy="5373687"/>
          </a:xfrm>
          <a:prstGeom prst="line">
            <a:avLst/>
          </a:prstGeom>
          <a:noFill/>
          <a:ln w="4445">
            <a:solidFill>
              <a:srgbClr val="264E84"/>
            </a:solidFill>
            <a:round/>
            <a:headEnd/>
            <a:tailEnd/>
          </a:ln>
          <a:effectLst/>
        </p:spPr>
        <p:txBody>
          <a:bodyPr wrap="none" lIns="41029" tIns="41029" rIns="41029" bIns="41029"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28075" y="6605588"/>
            <a:ext cx="415925" cy="234950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fld id="{CBAD34AD-D99B-47F7-A0FC-8A08340C89BD}" type="slidenum">
              <a:rPr lang="en-US" sz="1050">
                <a:solidFill>
                  <a:srgbClr val="000000"/>
                </a:solidFill>
                <a:latin typeface="Trebuchet MS"/>
              </a:rPr>
              <a:pPr algn="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9" name="Picture 8" descr="Everyone's a Risk Manager-Final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7" y="6324600"/>
            <a:ext cx="3335603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LF_Kai"/>
        </a:defRPr>
      </a:lvl1pPr>
      <a:lvl2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2pPr>
      <a:lvl3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3pPr>
      <a:lvl4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4pPr>
      <a:lvl5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5pPr>
      <a:lvl6pPr marL="410291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6pPr>
      <a:lvl7pPr marL="820583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7pPr>
      <a:lvl8pPr marL="1230874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8pPr>
      <a:lvl9pPr marL="1641165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9pPr>
    </p:titleStyle>
    <p:bodyStyle>
      <a:lvl1pPr marL="0" indent="0" algn="l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rgbClr val="C0C0C0"/>
        </a:buClr>
        <a:buSzPct val="92000"/>
        <a:buFont typeface="Wingdings" pitchFamily="2" charset="2"/>
        <a:buNone/>
        <a:defRPr sz="1800">
          <a:solidFill>
            <a:schemeClr val="tx1"/>
          </a:solidFill>
          <a:latin typeface="+mn-lt"/>
          <a:ea typeface="+mn-ea"/>
          <a:cs typeface="LF_Kai"/>
        </a:defRPr>
      </a:lvl1pPr>
      <a:lvl2pPr marL="185738" indent="-184150" algn="l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chemeClr val="folHlink"/>
        </a:buClr>
        <a:buSzPct val="175000"/>
        <a:buFont typeface="Arial" charset="0"/>
        <a:buChar char="•"/>
        <a:defRPr sz="1800">
          <a:solidFill>
            <a:schemeClr val="tx1"/>
          </a:solidFill>
          <a:latin typeface="+mn-lt"/>
          <a:ea typeface="+mn-ea"/>
          <a:cs typeface="LF_Kai"/>
        </a:defRPr>
      </a:lvl2pPr>
      <a:lvl3pPr marL="379413" indent="-1905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0C0C0"/>
        </a:buClr>
        <a:buSzPct val="175000"/>
        <a:buFont typeface="Trebuchet MS" pitchFamily="34" charset="0"/>
        <a:buChar char="―"/>
        <a:defRPr sz="1800">
          <a:solidFill>
            <a:schemeClr val="tx1"/>
          </a:solidFill>
          <a:latin typeface="+mn-lt"/>
          <a:ea typeface="+mn-ea"/>
          <a:cs typeface="LF_Kai"/>
        </a:defRPr>
      </a:lvl3pPr>
      <a:lvl4pPr marL="584200" indent="-2016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bg2"/>
        </a:buClr>
        <a:buChar char="—"/>
        <a:defRPr sz="1800">
          <a:solidFill>
            <a:schemeClr val="tx1"/>
          </a:solidFill>
          <a:latin typeface="+mn-lt"/>
          <a:ea typeface="+mn-ea"/>
          <a:cs typeface="LF_Kai"/>
        </a:defRPr>
      </a:lvl4pPr>
      <a:lvl5pPr marL="788988" indent="-2016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800">
          <a:solidFill>
            <a:schemeClr val="tx1"/>
          </a:solidFill>
          <a:latin typeface="+mn-lt"/>
          <a:ea typeface="+mn-ea"/>
          <a:cs typeface="LF_Kai"/>
        </a:defRPr>
      </a:lvl5pPr>
      <a:lvl6pPr marL="1199532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6pPr>
      <a:lvl7pPr marL="1609823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7pPr>
      <a:lvl8pPr marL="2020115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8pPr>
      <a:lvl9pPr marL="2430406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466725"/>
            <a:ext cx="80391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8975" y="1344613"/>
            <a:ext cx="80391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48" tIns="32819" rIns="32819" bIns="32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Bullet one</a:t>
            </a:r>
          </a:p>
          <a:p>
            <a:pPr lvl="2"/>
            <a:r>
              <a:rPr lang="en-US" dirty="0" smtClean="0"/>
              <a:t>Bullet two</a:t>
            </a:r>
          </a:p>
          <a:p>
            <a:pPr lvl="3"/>
            <a:r>
              <a:rPr lang="en-US" dirty="0" smtClean="0"/>
              <a:t>Bullet three</a:t>
            </a:r>
          </a:p>
          <a:p>
            <a:pPr lvl="4"/>
            <a:r>
              <a:rPr lang="en-US" dirty="0" smtClean="0"/>
              <a:t>Bullet four</a:t>
            </a:r>
          </a:p>
        </p:txBody>
      </p:sp>
      <p:sp>
        <p:nvSpPr>
          <p:cNvPr id="21685" name="Line 181"/>
          <p:cNvSpPr>
            <a:spLocks noChangeShapeType="1"/>
          </p:cNvSpPr>
          <p:nvPr>
            <p:custDataLst>
              <p:tags r:id="rId3"/>
            </p:custDataLst>
          </p:nvPr>
        </p:nvSpPr>
        <p:spPr bwMode="gray">
          <a:xfrm>
            <a:off x="411163" y="466725"/>
            <a:ext cx="0" cy="5373687"/>
          </a:xfrm>
          <a:prstGeom prst="line">
            <a:avLst/>
          </a:prstGeom>
          <a:noFill/>
          <a:ln w="4445">
            <a:solidFill>
              <a:srgbClr val="264E84"/>
            </a:solidFill>
            <a:round/>
            <a:headEnd/>
            <a:tailEnd/>
          </a:ln>
          <a:effectLst/>
        </p:spPr>
        <p:txBody>
          <a:bodyPr wrap="none" lIns="41029" tIns="41029" rIns="41029" bIns="41029" anchor="ctr"/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28075" y="6605588"/>
            <a:ext cx="415925" cy="234950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/>
          <a:p>
            <a:pPr algn="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fld id="{CBAD34AD-D99B-47F7-A0FC-8A08340C89BD}" type="slidenum">
              <a:rPr lang="en-US" sz="1050">
                <a:solidFill>
                  <a:srgbClr val="000000"/>
                </a:solidFill>
                <a:latin typeface="Trebuchet MS"/>
              </a:rPr>
              <a:pPr algn="r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dirty="0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9" name="Picture 8" descr="Everyone's a Risk Manager-Final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3397" y="6324600"/>
            <a:ext cx="3335603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LF_Kai"/>
        </a:defRPr>
      </a:lvl1pPr>
      <a:lvl2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2pPr>
      <a:lvl3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3pPr>
      <a:lvl4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4pPr>
      <a:lvl5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  <a:cs typeface="LF_Kai"/>
        </a:defRPr>
      </a:lvl5pPr>
      <a:lvl6pPr marL="410291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6pPr>
      <a:lvl7pPr marL="820583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7pPr>
      <a:lvl8pPr marL="1230874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8pPr>
      <a:lvl9pPr marL="1641165" algn="l" defTabSz="914608" rtl="0" eaLnBrk="1" fontAlgn="base" hangingPunct="1">
        <a:lnSpc>
          <a:spcPts val="2502"/>
        </a:lnSpc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rebuchet MS" pitchFamily="34" charset="0"/>
          <a:ea typeface="LF_Kai" pitchFamily="2" charset="-122"/>
        </a:defRPr>
      </a:lvl9pPr>
    </p:titleStyle>
    <p:bodyStyle>
      <a:lvl1pPr marL="0" indent="0" algn="l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rgbClr val="C0C0C0"/>
        </a:buClr>
        <a:buSzPct val="92000"/>
        <a:buFont typeface="Wingdings" pitchFamily="2" charset="2"/>
        <a:buNone/>
        <a:defRPr sz="1800">
          <a:solidFill>
            <a:schemeClr val="tx1"/>
          </a:solidFill>
          <a:latin typeface="+mn-lt"/>
          <a:ea typeface="+mn-ea"/>
          <a:cs typeface="LF_Kai"/>
        </a:defRPr>
      </a:lvl1pPr>
      <a:lvl2pPr marL="185738" indent="-184150" algn="l" rtl="0" eaLnBrk="0" fontAlgn="base" hangingPunct="0">
        <a:lnSpc>
          <a:spcPct val="110000"/>
        </a:lnSpc>
        <a:spcBef>
          <a:spcPct val="70000"/>
        </a:spcBef>
        <a:spcAft>
          <a:spcPct val="0"/>
        </a:spcAft>
        <a:buClr>
          <a:schemeClr val="folHlink"/>
        </a:buClr>
        <a:buSzPct val="175000"/>
        <a:buFont typeface="Arial" charset="0"/>
        <a:buChar char="•"/>
        <a:defRPr sz="1800">
          <a:solidFill>
            <a:schemeClr val="tx1"/>
          </a:solidFill>
          <a:latin typeface="+mn-lt"/>
          <a:ea typeface="+mn-ea"/>
          <a:cs typeface="LF_Kai"/>
        </a:defRPr>
      </a:lvl2pPr>
      <a:lvl3pPr marL="379413" indent="-1905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C0C0C0"/>
        </a:buClr>
        <a:buSzPct val="175000"/>
        <a:buFont typeface="Trebuchet MS" pitchFamily="34" charset="0"/>
        <a:buChar char="―"/>
        <a:defRPr sz="1800">
          <a:solidFill>
            <a:schemeClr val="tx1"/>
          </a:solidFill>
          <a:latin typeface="+mn-lt"/>
          <a:ea typeface="+mn-ea"/>
          <a:cs typeface="LF_Kai"/>
        </a:defRPr>
      </a:lvl3pPr>
      <a:lvl4pPr marL="584200" indent="-2016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bg2"/>
        </a:buClr>
        <a:buChar char="—"/>
        <a:defRPr sz="1800">
          <a:solidFill>
            <a:schemeClr val="tx1"/>
          </a:solidFill>
          <a:latin typeface="+mn-lt"/>
          <a:ea typeface="+mn-ea"/>
          <a:cs typeface="LF_Kai"/>
        </a:defRPr>
      </a:lvl4pPr>
      <a:lvl5pPr marL="788988" indent="-2016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800">
          <a:solidFill>
            <a:schemeClr val="tx1"/>
          </a:solidFill>
          <a:latin typeface="+mn-lt"/>
          <a:ea typeface="+mn-ea"/>
          <a:cs typeface="LF_Kai"/>
        </a:defRPr>
      </a:lvl5pPr>
      <a:lvl6pPr marL="1199532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6pPr>
      <a:lvl7pPr marL="1609823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7pPr>
      <a:lvl8pPr marL="2020115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8pPr>
      <a:lvl9pPr marL="2430406" indent="-202296" algn="l" defTabSz="914608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C0C0C0"/>
        </a:buClr>
        <a:buChar char="—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91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583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874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1165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456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748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2039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2330" algn="l" defTabSz="82058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vcadmin\users\Homes\jducut\meetings\finaljeopardy.mid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23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2.xml"/><Relationship Id="rId17" Type="http://schemas.openxmlformats.org/officeDocument/2006/relationships/slide" Target="slide18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0.xml"/><Relationship Id="rId11" Type="http://schemas.openxmlformats.org/officeDocument/2006/relationships/slide" Target="slide7.xml"/><Relationship Id="rId5" Type="http://schemas.openxmlformats.org/officeDocument/2006/relationships/slide" Target="slide15.xml"/><Relationship Id="rId15" Type="http://schemas.openxmlformats.org/officeDocument/2006/relationships/slide" Target="slide8.xml"/><Relationship Id="rId10" Type="http://schemas.openxmlformats.org/officeDocument/2006/relationships/slide" Target="slide21.xml"/><Relationship Id="rId19" Type="http://schemas.openxmlformats.org/officeDocument/2006/relationships/slide" Target="slide9.xml"/><Relationship Id="rId4" Type="http://schemas.openxmlformats.org/officeDocument/2006/relationships/slide" Target="slide10.xml"/><Relationship Id="rId9" Type="http://schemas.openxmlformats.org/officeDocument/2006/relationships/slide" Target="slide16.xml"/><Relationship Id="rId14" Type="http://schemas.openxmlformats.org/officeDocument/2006/relationships/slide" Target="slide22.xml"/><Relationship Id="rId22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752600"/>
          </a:xfrm>
        </p:spPr>
        <p:txBody>
          <a:bodyPr/>
          <a:lstStyle/>
          <a:p>
            <a:pPr defTabSz="914608" eaLnBrk="1" hangingPunct="1">
              <a:defRPr/>
            </a:pPr>
            <a:r>
              <a:rPr lang="en-US" sz="4000" dirty="0" smtClean="0"/>
              <a:t>Risk Summit 2011</a:t>
            </a:r>
            <a:endParaRPr lang="en-US" sz="38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24384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1"/>
                </a:solidFill>
                <a:latin typeface="+mj-lt"/>
                <a:ea typeface="+mj-ea"/>
                <a:cs typeface="LF_Kai"/>
              </a:defRPr>
            </a:lvl1pPr>
            <a:lvl2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2pPr>
            <a:lvl3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3pPr>
            <a:lvl4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4pPr>
            <a:lvl5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5pPr>
            <a:lvl6pPr marL="410291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6pPr>
            <a:lvl7pPr marL="820583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7pPr>
            <a:lvl8pPr marL="1230874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8pPr>
            <a:lvl9pPr marL="1641165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9pPr>
          </a:lstStyle>
          <a:p>
            <a:pPr defTabSz="914608" eaLnBrk="1" hangingPunct="1">
              <a:defRPr/>
            </a:pPr>
            <a:r>
              <a:rPr lang="en-US" sz="5400" dirty="0" smtClean="0">
                <a:solidFill>
                  <a:srgbClr val="FFFF00"/>
                </a:solidFill>
                <a:latin typeface="Cambria" pitchFamily="18" charset="0"/>
              </a:rPr>
              <a:t>Integrating Safety</a:t>
            </a:r>
          </a:p>
          <a:p>
            <a:pPr defTabSz="914608" eaLnBrk="1" hangingPunct="1">
              <a:defRPr/>
            </a:pPr>
            <a:r>
              <a:rPr lang="en-US" sz="5400" dirty="0" smtClean="0">
                <a:solidFill>
                  <a:srgbClr val="FFFF00"/>
                </a:solidFill>
                <a:latin typeface="Cambria" pitchFamily="18" charset="0"/>
              </a:rPr>
              <a:t>Into Operations</a:t>
            </a:r>
          </a:p>
          <a:p>
            <a:pPr defTabSz="914608" eaLnBrk="1" hangingPunct="1">
              <a:defRPr/>
            </a:pPr>
            <a:r>
              <a:rPr lang="en-US" sz="3200" dirty="0" smtClean="0">
                <a:solidFill>
                  <a:srgbClr val="6490CB"/>
                </a:solidFill>
                <a:latin typeface="Cambria" pitchFamily="18" charset="0"/>
              </a:rPr>
              <a:t>A Systems Thinking Approach </a:t>
            </a:r>
            <a:r>
              <a:rPr lang="en-US" sz="3200" dirty="0" smtClean="0">
                <a:solidFill>
                  <a:schemeClr val="bg1"/>
                </a:solidFill>
                <a:latin typeface="Cambria" pitchFamily="18" charset="0"/>
              </a:rPr>
              <a:t>ACTIVITY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69235" y="3505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accent1"/>
                </a:solidFill>
                <a:latin typeface="+mj-lt"/>
                <a:ea typeface="+mj-ea"/>
                <a:cs typeface="LF_Kai"/>
              </a:defRPr>
            </a:lvl1pPr>
            <a:lvl2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2pPr>
            <a:lvl3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3pPr>
            <a:lvl4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4pPr>
            <a:lvl5pPr algn="l" rt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  <a:cs typeface="LF_Kai"/>
              </a:defRPr>
            </a:lvl5pPr>
            <a:lvl6pPr marL="410291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6pPr>
            <a:lvl7pPr marL="820583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7pPr>
            <a:lvl8pPr marL="1230874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8pPr>
            <a:lvl9pPr marL="1641165" algn="l" defTabSz="914608" rtl="0" eaLnBrk="1" fontAlgn="base" hangingPunct="1">
              <a:lnSpc>
                <a:spcPts val="2502"/>
              </a:lnSpc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Trebuchet MS" pitchFamily="34" charset="0"/>
                <a:ea typeface="LF_Kai" pitchFamily="2" charset="-122"/>
              </a:defRPr>
            </a:lvl9pPr>
          </a:lstStyle>
          <a:p>
            <a:pPr defTabSz="914608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Charles Gray, CSP, CPEA</a:t>
            </a:r>
          </a:p>
          <a:p>
            <a:pPr defTabSz="914608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Janette de la Rosa </a:t>
            </a:r>
            <a:r>
              <a:rPr lang="en-US" sz="2000" dirty="0" err="1" smtClean="0">
                <a:solidFill>
                  <a:srgbClr val="FFFF00"/>
                </a:solidFill>
              </a:rPr>
              <a:t>Ducut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Ed.D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$100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Case Studies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U.S. President</a:t>
            </a:r>
            <a:b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during the 1980s</a:t>
            </a:r>
            <a:b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who declared that that space shuttle was “fully operational”, increasing pressure on NASA.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Ronald Reagan</a:t>
            </a:r>
          </a:p>
        </p:txBody>
      </p:sp>
      <p:pic>
        <p:nvPicPr>
          <p:cNvPr id="1536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$200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Case Studies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name used to describe NASA’s safety program during the Challenger accident investigations.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Silent Safety Program</a:t>
            </a:r>
          </a:p>
        </p:txBody>
      </p:sp>
      <p:pic>
        <p:nvPicPr>
          <p:cNvPr id="1638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$300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Case Studies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standard computer part that does </a:t>
            </a:r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</a:t>
            </a: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fit every hand.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Mouse</a:t>
            </a:r>
          </a:p>
        </p:txBody>
      </p:sp>
      <p:pic>
        <p:nvPicPr>
          <p:cNvPr id="1741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$400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Case Studies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number of launches per month that was scheduled for 1986, resulting in risky decisions.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2 launches per month</a:t>
            </a:r>
          </a:p>
        </p:txBody>
      </p:sp>
      <p:pic>
        <p:nvPicPr>
          <p:cNvPr id="18437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$500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Case Studies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ergonomic injury is an example of how (financial) structure drives this.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Behavior</a:t>
            </a:r>
          </a:p>
        </p:txBody>
      </p:sp>
      <p:pic>
        <p:nvPicPr>
          <p:cNvPr id="1946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$100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Systems Theory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Systems thinking encourages us to look at the bigger _____.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picture</a:t>
            </a:r>
          </a:p>
        </p:txBody>
      </p:sp>
      <p:pic>
        <p:nvPicPr>
          <p:cNvPr id="2048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$200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Systems Theory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system can be defined as the interaction between people, their machines, and this component.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Environment</a:t>
            </a:r>
          </a:p>
        </p:txBody>
      </p:sp>
      <p:pic>
        <p:nvPicPr>
          <p:cNvPr id="2150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$300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Systems Theory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insect on a beach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was a metaphor that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Nobel laureate Herbert Simon used to illustrate the powerful role of the environment on individual behavior.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56530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Ant</a:t>
            </a:r>
          </a:p>
        </p:txBody>
      </p:sp>
      <p:pic>
        <p:nvPicPr>
          <p:cNvPr id="2253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$400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Systems Theory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Rather than specific events,</a:t>
            </a:r>
            <a:b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look for overall structures, patterns, and these.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Cycles</a:t>
            </a:r>
          </a:p>
        </p:txBody>
      </p:sp>
      <p:pic>
        <p:nvPicPr>
          <p:cNvPr id="23557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$500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Systems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Author of the book</a:t>
            </a:r>
            <a:b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4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Fifth Discipline</a:t>
            </a: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Peter Senge</a:t>
            </a:r>
          </a:p>
        </p:txBody>
      </p:sp>
      <p:pic>
        <p:nvPicPr>
          <p:cNvPr id="2458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599"/>
          <a:stretch/>
        </p:blipFill>
        <p:spPr bwMode="auto">
          <a:xfrm>
            <a:off x="4267200" y="0"/>
            <a:ext cx="4876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0934440"/>
              </p:ext>
            </p:extLst>
          </p:nvPr>
        </p:nvGraphicFramePr>
        <p:xfrm>
          <a:off x="457200" y="1498600"/>
          <a:ext cx="480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0000D0"/>
                </a:solidFill>
              </a:rPr>
              <a:t>$100</a:t>
            </a:r>
            <a:br>
              <a:rPr lang="en-US" sz="4000" dirty="0">
                <a:solidFill>
                  <a:srgbClr val="0000D0"/>
                </a:solidFill>
              </a:rPr>
            </a:br>
            <a:r>
              <a:rPr lang="en-US" sz="2400" dirty="0">
                <a:solidFill>
                  <a:srgbClr val="0D0DFF"/>
                </a:solidFill>
              </a:rPr>
              <a:t>UC Trivia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official number of campuses in the UC system.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4510087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10 campuses</a:t>
            </a:r>
          </a:p>
        </p:txBody>
      </p:sp>
      <p:pic>
        <p:nvPicPr>
          <p:cNvPr id="2560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$200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D0DFF"/>
                </a:solidFill>
              </a:rPr>
              <a:t>UC Trivia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Names of the three national laboratories that the UC manages.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3505200"/>
            <a:ext cx="845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Lawrence Berkeley National Laboratory (LBNL)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Lawrence Livermore National Laboratory (LLNL)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rgbClr val="FFFF00"/>
                </a:solidFill>
              </a:rPr>
              <a:t>Los Alamos National Laboratory (LANL)</a:t>
            </a:r>
          </a:p>
        </p:txBody>
      </p:sp>
      <p:pic>
        <p:nvPicPr>
          <p:cNvPr id="2662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$300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D0DFF"/>
                </a:solidFill>
              </a:rPr>
              <a:t>UC Trivia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Location of the five medical centers in the UC system.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352800" y="3124200"/>
            <a:ext cx="6019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Davis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Irvine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Los Angeles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San Diego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solidFill>
                  <a:srgbClr val="FFFF00"/>
                </a:solidFill>
              </a:rPr>
              <a:t>San Francisco</a:t>
            </a:r>
          </a:p>
        </p:txBody>
      </p:sp>
      <p:pic>
        <p:nvPicPr>
          <p:cNvPr id="2765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D0"/>
                </a:solidFill>
              </a:rPr>
              <a:t>$400</a:t>
            </a:r>
            <a:br>
              <a:rPr lang="en-US">
                <a:solidFill>
                  <a:srgbClr val="0000D0"/>
                </a:solidFill>
              </a:rPr>
            </a:br>
            <a:r>
              <a:rPr lang="en-US" sz="2800">
                <a:solidFill>
                  <a:srgbClr val="0D0DFF"/>
                </a:solidFill>
              </a:rPr>
              <a:t>UC Trivia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This statewide network of UC researchers and educators dedicated to the creation, development, and application of agricultural, natural, and human resources is known by the acronym “ANR”.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5348287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</a:rPr>
              <a:t>Agriculture and Natural Resources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120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$500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D0DFF"/>
                </a:solidFill>
              </a:rPr>
              <a:t>UC Trivia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417638"/>
            <a:ext cx="5334000" cy="4525962"/>
          </a:xfrm>
        </p:spPr>
        <p:txBody>
          <a:bodyPr/>
          <a:lstStyle/>
          <a:p>
            <a:pPr marL="1588" indent="-1588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Designers of the original artwork for the UC seal, which was destroyed during the (1906) San Francisco earthquake and fire.</a:t>
            </a:r>
          </a:p>
        </p:txBody>
      </p:sp>
      <p:pic>
        <p:nvPicPr>
          <p:cNvPr id="2970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3" name="Picture 7" descr="Tiffany S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24000"/>
            <a:ext cx="2986087" cy="3429000"/>
          </a:xfrm>
          <a:prstGeom prst="rect">
            <a:avLst/>
          </a:prstGeom>
          <a:noFill/>
          <a:ln w="635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352800" y="5424488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Tiffany &amp; Co.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finaljeopardy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8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</a:t>
            </a:r>
          </a:p>
        </p:txBody>
      </p:sp>
      <p:graphicFrame>
        <p:nvGraphicFramePr>
          <p:cNvPr id="8240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830697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ACCIDENT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Investigation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33CC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Studies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33CC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SYSTEMS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Theory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33CC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trivia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33CC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$100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$100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$100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$100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$200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$200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$200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$200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$300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$300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$300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$300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$400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$400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$400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$400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$500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$500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$500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hlinkClick r:id="rId22" action="ppaction://hlinksldjump"/>
                        </a:rPr>
                        <a:t>$500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000FF"/>
                        </a:gs>
                        <a:gs pos="100000">
                          <a:schemeClr val="accent2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$100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Accident Investigation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There’s no such thing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as </a:t>
            </a:r>
            <a:r>
              <a:rPr 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one</a:t>
            </a: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these.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Root Cause</a:t>
            </a:r>
          </a:p>
        </p:txBody>
      </p:sp>
      <p:pic>
        <p:nvPicPr>
          <p:cNvPr id="614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$200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Accident Investigation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be effective,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drive out fear and this.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Blame</a:t>
            </a:r>
          </a:p>
        </p:txBody>
      </p:sp>
      <p:pic>
        <p:nvPicPr>
          <p:cNvPr id="1126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>
                <a:solidFill>
                  <a:srgbClr val="0000D0"/>
                </a:solidFill>
              </a:rPr>
              <a:t>$300</a:t>
            </a:r>
            <a:br>
              <a:rPr lang="en-US" sz="4000" dirty="0">
                <a:solidFill>
                  <a:srgbClr val="0000D0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Accident Investigation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milk-based food product that was used by James Reason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create a model of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accident causation; suggesting that systemic failures occur from a series of events at different layers of an organization.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5791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FF00"/>
                </a:solidFill>
              </a:rPr>
              <a:t>Swiss Cheese </a:t>
            </a:r>
            <a:r>
              <a:rPr lang="en-US" sz="2800" b="1" dirty="0" smtClean="0">
                <a:solidFill>
                  <a:srgbClr val="6699FF"/>
                </a:solidFill>
              </a:rPr>
              <a:t>Model</a:t>
            </a:r>
            <a:endParaRPr lang="en-US" sz="2800" b="1" dirty="0">
              <a:solidFill>
                <a:srgbClr val="6699FF"/>
              </a:solidFill>
            </a:endParaRPr>
          </a:p>
        </p:txBody>
      </p:sp>
      <p:pic>
        <p:nvPicPr>
          <p:cNvPr id="12293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$400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Accident Investigation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Accidents do not occur due to single human _____.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Error</a:t>
            </a:r>
          </a:p>
        </p:txBody>
      </p:sp>
      <p:pic>
        <p:nvPicPr>
          <p:cNvPr id="13317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50000">
              <a:srgbClr val="0000FF"/>
            </a:gs>
            <a:gs pos="100000">
              <a:srgbClr val="0000FF">
                <a:gamma/>
                <a:shade val="46275"/>
                <a:invGamma/>
              </a:srgb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rgbClr val="0000D0"/>
                </a:solidFill>
              </a:rPr>
              <a:t>$500</a:t>
            </a:r>
            <a:br>
              <a:rPr lang="en-US" sz="4000">
                <a:solidFill>
                  <a:srgbClr val="0000D0"/>
                </a:solidFill>
              </a:rPr>
            </a:br>
            <a:r>
              <a:rPr lang="en-US" sz="2400">
                <a:solidFill>
                  <a:srgbClr val="0000FF"/>
                </a:solidFill>
              </a:rPr>
              <a:t>Accident Investigation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4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Focus on interrelationships and processes and avoid this type of chain.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495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Cause-and-Effect</a:t>
            </a:r>
          </a:p>
        </p:txBody>
      </p:sp>
      <p:pic>
        <p:nvPicPr>
          <p:cNvPr id="14341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256338"/>
            <a:ext cx="22860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hecker/>
      </p:transition>
    </mc:Choice>
    <mc:Fallback>
      <p:transition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SlideMasterVerticalRule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3333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tchbook-US">
  <a:themeElements>
    <a:clrScheme name="Pitchbook-US 1">
      <a:dk1>
        <a:srgbClr val="000000"/>
      </a:dk1>
      <a:lt1>
        <a:srgbClr val="FFFFFF"/>
      </a:lt1>
      <a:dk2>
        <a:srgbClr val="EAEAEA"/>
      </a:dk2>
      <a:lt2>
        <a:srgbClr val="264E84"/>
      </a:lt2>
      <a:accent1>
        <a:srgbClr val="6490CB"/>
      </a:accent1>
      <a:accent2>
        <a:srgbClr val="5FA364"/>
      </a:accent2>
      <a:accent3>
        <a:srgbClr val="FFFFFF"/>
      </a:accent3>
      <a:accent4>
        <a:srgbClr val="000000"/>
      </a:accent4>
      <a:accent5>
        <a:srgbClr val="B8C6E2"/>
      </a:accent5>
      <a:accent6>
        <a:srgbClr val="55935A"/>
      </a:accent6>
      <a:hlink>
        <a:srgbClr val="D6BC38"/>
      </a:hlink>
      <a:folHlink>
        <a:srgbClr val="264E84"/>
      </a:folHlink>
    </a:clrScheme>
    <a:fontScheme name="Pitchbook-US">
      <a:majorFont>
        <a:latin typeface="Trebuchet MS"/>
        <a:ea typeface="LF_Kai"/>
        <a:cs typeface=""/>
      </a:majorFont>
      <a:minorFont>
        <a:latin typeface="Trebuchet MS"/>
        <a:ea typeface="LF_Ka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itchbook-US 1">
        <a:dk1>
          <a:srgbClr val="000000"/>
        </a:dk1>
        <a:lt1>
          <a:srgbClr val="FFFFFF"/>
        </a:lt1>
        <a:dk2>
          <a:srgbClr val="EAEAEA"/>
        </a:dk2>
        <a:lt2>
          <a:srgbClr val="264E84"/>
        </a:lt2>
        <a:accent1>
          <a:srgbClr val="6490CB"/>
        </a:accent1>
        <a:accent2>
          <a:srgbClr val="5FA364"/>
        </a:accent2>
        <a:accent3>
          <a:srgbClr val="FFFFFF"/>
        </a:accent3>
        <a:accent4>
          <a:srgbClr val="000000"/>
        </a:accent4>
        <a:accent5>
          <a:srgbClr val="B8C6E2"/>
        </a:accent5>
        <a:accent6>
          <a:srgbClr val="55935A"/>
        </a:accent6>
        <a:hlink>
          <a:srgbClr val="D6BC38"/>
        </a:hlink>
        <a:folHlink>
          <a:srgbClr val="264E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itchbook-US">
  <a:themeElements>
    <a:clrScheme name="Pitchbook-US 1">
      <a:dk1>
        <a:srgbClr val="000000"/>
      </a:dk1>
      <a:lt1>
        <a:srgbClr val="FFFFFF"/>
      </a:lt1>
      <a:dk2>
        <a:srgbClr val="EAEAEA"/>
      </a:dk2>
      <a:lt2>
        <a:srgbClr val="264E84"/>
      </a:lt2>
      <a:accent1>
        <a:srgbClr val="6490CB"/>
      </a:accent1>
      <a:accent2>
        <a:srgbClr val="5FA364"/>
      </a:accent2>
      <a:accent3>
        <a:srgbClr val="FFFFFF"/>
      </a:accent3>
      <a:accent4>
        <a:srgbClr val="000000"/>
      </a:accent4>
      <a:accent5>
        <a:srgbClr val="B8C6E2"/>
      </a:accent5>
      <a:accent6>
        <a:srgbClr val="55935A"/>
      </a:accent6>
      <a:hlink>
        <a:srgbClr val="D6BC38"/>
      </a:hlink>
      <a:folHlink>
        <a:srgbClr val="264E84"/>
      </a:folHlink>
    </a:clrScheme>
    <a:fontScheme name="Pitchbook-US">
      <a:majorFont>
        <a:latin typeface="Trebuchet MS"/>
        <a:ea typeface="LF_Kai"/>
        <a:cs typeface=""/>
      </a:majorFont>
      <a:minorFont>
        <a:latin typeface="Trebuchet MS"/>
        <a:ea typeface="LF_Ka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Pitchbook-US 1">
        <a:dk1>
          <a:srgbClr val="000000"/>
        </a:dk1>
        <a:lt1>
          <a:srgbClr val="FFFFFF"/>
        </a:lt1>
        <a:dk2>
          <a:srgbClr val="EAEAEA"/>
        </a:dk2>
        <a:lt2>
          <a:srgbClr val="264E84"/>
        </a:lt2>
        <a:accent1>
          <a:srgbClr val="6490CB"/>
        </a:accent1>
        <a:accent2>
          <a:srgbClr val="5FA364"/>
        </a:accent2>
        <a:accent3>
          <a:srgbClr val="FFFFFF"/>
        </a:accent3>
        <a:accent4>
          <a:srgbClr val="000000"/>
        </a:accent4>
        <a:accent5>
          <a:srgbClr val="B8C6E2"/>
        </a:accent5>
        <a:accent6>
          <a:srgbClr val="55935A"/>
        </a:accent6>
        <a:hlink>
          <a:srgbClr val="D6BC38"/>
        </a:hlink>
        <a:folHlink>
          <a:srgbClr val="264E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479</Words>
  <Application>Microsoft Office PowerPoint</Application>
  <PresentationFormat>On-screen Show (4:3)</PresentationFormat>
  <Paragraphs>132</Paragraphs>
  <Slides>24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Pitchbook-US</vt:lpstr>
      <vt:lpstr>1_Pitchbook-US</vt:lpstr>
      <vt:lpstr>Risk Summit 2011</vt:lpstr>
      <vt:lpstr>Ground Rules</vt:lpstr>
      <vt:lpstr>PowerPoint Presentation</vt:lpstr>
      <vt:lpstr>Answers</vt:lpstr>
      <vt:lpstr>$100 Accident Investigation</vt:lpstr>
      <vt:lpstr>$200 Accident Investigation</vt:lpstr>
      <vt:lpstr>$300 Accident Investigation</vt:lpstr>
      <vt:lpstr>$400 Accident Investigation</vt:lpstr>
      <vt:lpstr>$500 Accident Investigation</vt:lpstr>
      <vt:lpstr>$100 Case Studies</vt:lpstr>
      <vt:lpstr>$200 Case Studies</vt:lpstr>
      <vt:lpstr>$300 Case Studies</vt:lpstr>
      <vt:lpstr>$400 Case Studies</vt:lpstr>
      <vt:lpstr>$500 Case Studies</vt:lpstr>
      <vt:lpstr>$100 Systems Theory</vt:lpstr>
      <vt:lpstr>$200 Systems Theory</vt:lpstr>
      <vt:lpstr>$300 Systems Theory</vt:lpstr>
      <vt:lpstr>$400 Systems Theory</vt:lpstr>
      <vt:lpstr>$500 Systems Theory</vt:lpstr>
      <vt:lpstr>$100 UC Trivia</vt:lpstr>
      <vt:lpstr>$200 UC Trivia</vt:lpstr>
      <vt:lpstr>$300 UC Trivia</vt:lpstr>
      <vt:lpstr>$400 UC Trivia</vt:lpstr>
      <vt:lpstr>$500 UC Trivia</vt:lpstr>
    </vt:vector>
  </TitlesOfParts>
  <Company>UC Riverside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Janette De La Rosa Ducut</dc:creator>
  <cp:lastModifiedBy>Janette Ducut</cp:lastModifiedBy>
  <cp:revision>183</cp:revision>
  <dcterms:created xsi:type="dcterms:W3CDTF">2009-11-02T22:07:18Z</dcterms:created>
  <dcterms:modified xsi:type="dcterms:W3CDTF">2011-06-08T12:08:23Z</dcterms:modified>
</cp:coreProperties>
</file>