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37" r:id="rId3"/>
    <p:sldId id="439" r:id="rId4"/>
    <p:sldId id="514" r:id="rId5"/>
    <p:sldId id="486" r:id="rId6"/>
    <p:sldId id="520" r:id="rId7"/>
    <p:sldId id="521" r:id="rId8"/>
    <p:sldId id="488" r:id="rId9"/>
    <p:sldId id="463" r:id="rId10"/>
    <p:sldId id="522" r:id="rId11"/>
    <p:sldId id="489" r:id="rId12"/>
    <p:sldId id="487" r:id="rId13"/>
    <p:sldId id="523" r:id="rId14"/>
    <p:sldId id="524" r:id="rId15"/>
    <p:sldId id="494" r:id="rId16"/>
    <p:sldId id="525" r:id="rId17"/>
    <p:sldId id="476" r:id="rId18"/>
    <p:sldId id="447" r:id="rId19"/>
    <p:sldId id="492" r:id="rId20"/>
    <p:sldId id="491" r:id="rId21"/>
    <p:sldId id="526" r:id="rId22"/>
    <p:sldId id="495" r:id="rId23"/>
    <p:sldId id="527" r:id="rId24"/>
    <p:sldId id="528" r:id="rId25"/>
    <p:sldId id="529" r:id="rId26"/>
    <p:sldId id="262" r:id="rId27"/>
    <p:sldId id="516" r:id="rId28"/>
    <p:sldId id="441" r:id="rId29"/>
    <p:sldId id="442" r:id="rId30"/>
    <p:sldId id="460" r:id="rId31"/>
    <p:sldId id="453" r:id="rId32"/>
    <p:sldId id="446" r:id="rId33"/>
    <p:sldId id="517" r:id="rId34"/>
    <p:sldId id="448" r:id="rId35"/>
    <p:sldId id="449" r:id="rId36"/>
    <p:sldId id="450" r:id="rId37"/>
    <p:sldId id="530" r:id="rId38"/>
    <p:sldId id="454" r:id="rId39"/>
    <p:sldId id="452" r:id="rId40"/>
    <p:sldId id="462" r:id="rId41"/>
    <p:sldId id="531" r:id="rId42"/>
    <p:sldId id="532" r:id="rId4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62" autoAdjust="0"/>
    <p:restoredTop sz="94660"/>
  </p:normalViewPr>
  <p:slideViewPr>
    <p:cSldViewPr>
      <p:cViewPr>
        <p:scale>
          <a:sx n="70" d="100"/>
          <a:sy n="70" d="100"/>
        </p:scale>
        <p:origin x="-2814" y="-9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4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4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2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5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8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7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4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0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9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49DA5-50F3-449B-98B3-89C7E35DFA5D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A86B-E8D9-48B9-987F-A420DB61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4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2023 </a:t>
            </a:r>
            <a:r>
              <a:rPr lang="en-US" dirty="0" smtClean="0"/>
              <a:t>Loveland COAL Day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89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Unsafe Roof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501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5.1 % CH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4</a:t>
            </a:r>
            <a:br>
              <a:rPr lang="en-US" sz="9600" baseline="-250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6 </a:t>
            </a:r>
            <a:r>
              <a:rPr lang="en-US" sz="9600" dirty="0" smtClean="0">
                <a:latin typeface="Arial Black" panose="020B0A04020102020204" pitchFamily="34" charset="0"/>
              </a:rPr>
              <a:t>PPM CO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19.4 % O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2</a:t>
            </a:r>
            <a:endParaRPr lang="en-US" sz="96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120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 smtClean="0"/>
              <a:t>BC</a:t>
            </a:r>
            <a:endParaRPr lang="en-US" sz="19900" dirty="0"/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537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Unsafe Roof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32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Unsafe Roof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36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 smtClean="0"/>
              <a:t>BC</a:t>
            </a:r>
            <a:endParaRPr lang="en-US" sz="19900" dirty="0"/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362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 smtClean="0"/>
              <a:t>BC</a:t>
            </a:r>
            <a:endParaRPr lang="en-US" sz="19900" dirty="0"/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0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6096000"/>
          </a:xfrm>
          <a:prstGeom prst="ellipse">
            <a:avLst/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6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LC</a:t>
            </a:r>
            <a:endParaRPr lang="en-US" sz="166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119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Face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161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1.1 </a:t>
            </a:r>
            <a:r>
              <a:rPr lang="en-US" sz="9600" dirty="0" smtClean="0">
                <a:latin typeface="Arial Black" panose="020B0A04020102020204" pitchFamily="34" charset="0"/>
              </a:rPr>
              <a:t>% CH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4</a:t>
            </a:r>
            <a:br>
              <a:rPr lang="en-US" sz="9600" baseline="-250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10 </a:t>
            </a:r>
            <a:r>
              <a:rPr lang="en-US" sz="9600" dirty="0" smtClean="0">
                <a:latin typeface="Arial Black" panose="020B0A04020102020204" pitchFamily="34" charset="0"/>
              </a:rPr>
              <a:t>PPM CO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19.0 </a:t>
            </a:r>
            <a:r>
              <a:rPr lang="en-US" sz="9600" dirty="0" smtClean="0">
                <a:latin typeface="Arial Black" panose="020B0A04020102020204" pitchFamily="34" charset="0"/>
              </a:rPr>
              <a:t>% O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2</a:t>
            </a:r>
            <a:endParaRPr lang="en-US" sz="96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40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90104"/>
            <a:ext cx="8839200" cy="891295"/>
          </a:xfrm>
        </p:spPr>
        <p:txBody>
          <a:bodyPr>
            <a:noAutofit/>
          </a:bodyPr>
          <a:lstStyle/>
          <a:p>
            <a:pPr algn="l"/>
            <a:r>
              <a:rPr lang="en-US" sz="9600" dirty="0">
                <a:latin typeface="Arial Black" panose="020B0A04020102020204" pitchFamily="34" charset="0"/>
              </a:rPr>
              <a:t> </a:t>
            </a:r>
            <a:r>
              <a:rPr lang="en-US" sz="9600" dirty="0" smtClean="0">
                <a:latin typeface="Arial Black" panose="020B0A04020102020204" pitchFamily="34" charset="0"/>
              </a:rPr>
              <a:t>       </a:t>
            </a:r>
            <a:endParaRPr lang="en-US" sz="7200" dirty="0">
              <a:latin typeface="Arial Black" panose="020B0A040201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133600" y="2729552"/>
            <a:ext cx="5054221" cy="0"/>
          </a:xfrm>
          <a:prstGeom prst="straightConnector1">
            <a:avLst/>
          </a:prstGeom>
          <a:ln w="2540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086600" y="2590800"/>
            <a:ext cx="0" cy="3276600"/>
          </a:xfrm>
          <a:prstGeom prst="line">
            <a:avLst/>
          </a:prstGeom>
          <a:ln w="254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252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19400"/>
            <a:ext cx="88392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Wall of Overcast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69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19400"/>
            <a:ext cx="88392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Wall of Overcast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397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 smtClean="0"/>
              <a:t>BC</a:t>
            </a:r>
            <a:endParaRPr lang="en-US" sz="19900" dirty="0"/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13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 smtClean="0"/>
              <a:t>BC</a:t>
            </a:r>
            <a:endParaRPr lang="en-US" sz="19900" dirty="0"/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30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19400"/>
            <a:ext cx="88392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Wall of Overcast With Door Open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45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19400"/>
            <a:ext cx="88392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Wall of Overcast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64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362200"/>
            <a:ext cx="88392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Live Miner Leg Broken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Can’t Walk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833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atin typeface="Arial Black" panose="020B0A04020102020204" pitchFamily="34" charset="0"/>
              </a:rPr>
              <a:t>For Judges:</a:t>
            </a:r>
            <a:br>
              <a:rPr lang="en-US" sz="6000" b="1" dirty="0" smtClean="0">
                <a:latin typeface="Arial Black" panose="020B0A04020102020204" pitchFamily="34" charset="0"/>
              </a:rPr>
            </a:br>
            <a:r>
              <a:rPr lang="en-US" sz="6000" b="1" dirty="0" smtClean="0">
                <a:latin typeface="Arial Black" panose="020B0A04020102020204" pitchFamily="34" charset="0"/>
              </a:rPr>
              <a:t>Live person yells </a:t>
            </a:r>
            <a:r>
              <a:rPr lang="en-US" sz="6000" b="1" dirty="0" smtClean="0">
                <a:latin typeface="Arial Black" panose="020B0A04020102020204" pitchFamily="34" charset="0"/>
              </a:rPr>
              <a:t>”Help</a:t>
            </a:r>
            <a:r>
              <a:rPr lang="en-US" sz="6000" b="1" dirty="0" smtClean="0">
                <a:latin typeface="Arial Black" panose="020B0A04020102020204" pitchFamily="34" charset="0"/>
              </a:rPr>
              <a:t>” when team </a:t>
            </a:r>
            <a:r>
              <a:rPr lang="en-US" sz="6000" b="1" dirty="0" smtClean="0">
                <a:latin typeface="Arial Black" panose="020B0A04020102020204" pitchFamily="34" charset="0"/>
              </a:rPr>
              <a:t>is in overcast</a:t>
            </a:r>
            <a:endParaRPr lang="en-US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6642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4.0 </a:t>
            </a:r>
            <a:r>
              <a:rPr lang="en-US" sz="9600" dirty="0" smtClean="0">
                <a:latin typeface="Arial Black" panose="020B0A04020102020204" pitchFamily="34" charset="0"/>
              </a:rPr>
              <a:t>% CH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4</a:t>
            </a:r>
            <a:br>
              <a:rPr lang="en-US" sz="9600" baseline="-250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8 </a:t>
            </a:r>
            <a:r>
              <a:rPr lang="en-US" sz="9600" dirty="0" smtClean="0">
                <a:latin typeface="Arial Black" panose="020B0A04020102020204" pitchFamily="34" charset="0"/>
              </a:rPr>
              <a:t>PPM CO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18.8 </a:t>
            </a:r>
            <a:r>
              <a:rPr lang="en-US" sz="9600" dirty="0" smtClean="0">
                <a:latin typeface="Arial Black" panose="020B0A04020102020204" pitchFamily="34" charset="0"/>
              </a:rPr>
              <a:t>% O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2</a:t>
            </a:r>
            <a:endParaRPr lang="en-US" sz="96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8052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</a:t>
            </a:r>
            <a:r>
              <a:rPr lang="en-US" sz="9600" dirty="0" smtClean="0">
                <a:latin typeface="Arial Black" panose="020B0A04020102020204" pitchFamily="34" charset="0"/>
              </a:rPr>
              <a:t>attery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Scoop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758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err="1" smtClean="0">
                <a:latin typeface="Arial Black" panose="020B0A04020102020204" pitchFamily="34" charset="0"/>
              </a:rPr>
              <a:t>PermanentStopping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179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5.2 </a:t>
            </a:r>
            <a:r>
              <a:rPr lang="en-US" sz="9600" dirty="0" smtClean="0">
                <a:latin typeface="Arial Black" panose="020B0A04020102020204" pitchFamily="34" charset="0"/>
              </a:rPr>
              <a:t>% CH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4</a:t>
            </a:r>
            <a:br>
              <a:rPr lang="en-US" sz="9600" baseline="-250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9 </a:t>
            </a:r>
            <a:r>
              <a:rPr lang="en-US" sz="9600" dirty="0" smtClean="0">
                <a:latin typeface="Arial Black" panose="020B0A04020102020204" pitchFamily="34" charset="0"/>
              </a:rPr>
              <a:t>PPM CO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12.4 </a:t>
            </a:r>
            <a:r>
              <a:rPr lang="en-US" sz="9600" dirty="0" smtClean="0">
                <a:latin typeface="Arial Black" panose="020B0A04020102020204" pitchFamily="34" charset="0"/>
              </a:rPr>
              <a:t>% O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2</a:t>
            </a:r>
            <a:endParaRPr lang="en-US" sz="96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334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Barricade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2903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Live Miner</a:t>
            </a:r>
            <a:r>
              <a:rPr lang="en-US" sz="9600" dirty="0">
                <a:latin typeface="Arial Black" panose="020B0A04020102020204" pitchFamily="34" charset="0"/>
              </a:rPr>
              <a:t/>
            </a:r>
            <a:br>
              <a:rPr lang="en-US" sz="9600" dirty="0">
                <a:latin typeface="Arial Black" panose="020B0A04020102020204" pitchFamily="34" charset="0"/>
              </a:rPr>
            </a:b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5938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4290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Arial Black" panose="020B0A04020102020204" pitchFamily="34" charset="0"/>
              </a:rPr>
              <a:t>For Judges:</a:t>
            </a:r>
            <a:br>
              <a:rPr lang="en-US" sz="6000" dirty="0" smtClean="0">
                <a:latin typeface="Arial Black" panose="020B0A04020102020204" pitchFamily="34" charset="0"/>
              </a:rPr>
            </a:br>
            <a:r>
              <a:rPr lang="en-US" sz="6000" dirty="0" smtClean="0">
                <a:latin typeface="Arial Black" panose="020B0A04020102020204" pitchFamily="34" charset="0"/>
              </a:rPr>
              <a:t>Miner response “Help” when team acknowledges barricade</a:t>
            </a:r>
            <a:r>
              <a:rPr lang="en-US" sz="9600" dirty="0">
                <a:latin typeface="Arial Black" panose="020B0A04020102020204" pitchFamily="34" charset="0"/>
              </a:rPr>
              <a:t/>
            </a:r>
            <a:br>
              <a:rPr lang="en-US" sz="9600" dirty="0">
                <a:latin typeface="Arial Black" panose="020B0A04020102020204" pitchFamily="34" charset="0"/>
              </a:rPr>
            </a:b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087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Face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0169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anose="020B0A04020102020204" pitchFamily="34" charset="0"/>
              </a:rPr>
              <a:t>Smoke</a:t>
            </a:r>
            <a:br>
              <a:rPr lang="en-US" sz="8800" dirty="0" smtClean="0">
                <a:latin typeface="Arial Black" panose="020B0A04020102020204" pitchFamily="34" charset="0"/>
              </a:rPr>
            </a:br>
            <a:r>
              <a:rPr lang="en-US" sz="8800" dirty="0" smtClean="0">
                <a:latin typeface="Arial Black" panose="020B0A04020102020204" pitchFamily="34" charset="0"/>
              </a:rPr>
              <a:t>------------------</a:t>
            </a:r>
            <a:br>
              <a:rPr lang="en-US" sz="8800" dirty="0" smtClean="0">
                <a:latin typeface="Arial Black" panose="020B0A04020102020204" pitchFamily="34" charset="0"/>
              </a:rPr>
            </a:br>
            <a:r>
              <a:rPr lang="en-US" sz="8800" dirty="0" smtClean="0">
                <a:latin typeface="Arial Black" panose="020B0A04020102020204" pitchFamily="34" charset="0"/>
              </a:rPr>
              <a:t>End Of Smoke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650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Battery Scoop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On Fire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9759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9144000" cy="1143000"/>
          </a:xfrm>
        </p:spPr>
        <p:txBody>
          <a:bodyPr>
            <a:noAutofit/>
          </a:bodyPr>
          <a:lstStyle/>
          <a:p>
            <a:r>
              <a:rPr lang="en-US" sz="8800" dirty="0">
                <a:latin typeface="Arial Black" panose="020B0A04020102020204" pitchFamily="34" charset="0"/>
              </a:rPr>
              <a:t>End Of Smoke</a:t>
            </a:r>
            <a:r>
              <a:rPr lang="en-US" sz="8800" dirty="0" smtClean="0">
                <a:latin typeface="Arial Black" panose="020B0A04020102020204" pitchFamily="34" charset="0"/>
              </a:rPr>
              <a:t/>
            </a:r>
            <a:br>
              <a:rPr lang="en-US" sz="8800" dirty="0" smtClean="0">
                <a:latin typeface="Arial Black" panose="020B0A04020102020204" pitchFamily="34" charset="0"/>
              </a:rPr>
            </a:br>
            <a:r>
              <a:rPr lang="en-US" sz="8800" dirty="0" smtClean="0">
                <a:latin typeface="Arial Black" panose="020B0A04020102020204" pitchFamily="34" charset="0"/>
              </a:rPr>
              <a:t>------------------</a:t>
            </a:r>
            <a:br>
              <a:rPr lang="en-US" sz="8800" dirty="0" smtClean="0">
                <a:latin typeface="Arial Black" panose="020B0A04020102020204" pitchFamily="34" charset="0"/>
              </a:rPr>
            </a:br>
            <a:r>
              <a:rPr lang="en-US" sz="8800" dirty="0" smtClean="0">
                <a:latin typeface="Arial Black" panose="020B0A04020102020204" pitchFamily="34" charset="0"/>
              </a:rPr>
              <a:t>Smoke</a:t>
            </a:r>
            <a:endParaRPr lang="en-US" sz="8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0565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0.2 % CH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4</a:t>
            </a:r>
            <a:br>
              <a:rPr lang="en-US" sz="9600" baseline="-250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10 </a:t>
            </a:r>
            <a:r>
              <a:rPr lang="en-US" sz="9600" dirty="0" smtClean="0">
                <a:latin typeface="Arial Black" panose="020B0A04020102020204" pitchFamily="34" charset="0"/>
              </a:rPr>
              <a:t>PPM CO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18.0 </a:t>
            </a:r>
            <a:r>
              <a:rPr lang="en-US" sz="9600" dirty="0" smtClean="0">
                <a:latin typeface="Arial Black" panose="020B0A04020102020204" pitchFamily="34" charset="0"/>
              </a:rPr>
              <a:t>% O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2</a:t>
            </a:r>
            <a:endParaRPr lang="en-US" sz="96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150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Barricade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1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B.O.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4683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90678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Unconscious Live Miner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204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5.1 </a:t>
            </a:r>
            <a:r>
              <a:rPr lang="en-US" sz="9600" dirty="0" smtClean="0">
                <a:latin typeface="Arial Black" panose="020B0A04020102020204" pitchFamily="34" charset="0"/>
              </a:rPr>
              <a:t>% CH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4</a:t>
            </a:r>
            <a:br>
              <a:rPr lang="en-US" sz="9600" baseline="-250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12 </a:t>
            </a:r>
            <a:r>
              <a:rPr lang="en-US" sz="9600" dirty="0" smtClean="0">
                <a:latin typeface="Arial Black" panose="020B0A04020102020204" pitchFamily="34" charset="0"/>
              </a:rPr>
              <a:t>PPM CO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12.4 </a:t>
            </a:r>
            <a:r>
              <a:rPr lang="en-US" sz="9600" dirty="0" smtClean="0">
                <a:latin typeface="Arial Black" panose="020B0A04020102020204" pitchFamily="34" charset="0"/>
              </a:rPr>
              <a:t>% O</a:t>
            </a:r>
            <a:r>
              <a:rPr lang="en-US" sz="9600" baseline="-25000" dirty="0" smtClean="0">
                <a:latin typeface="Arial Black" panose="020B0A04020102020204" pitchFamily="34" charset="0"/>
              </a:rPr>
              <a:t>2</a:t>
            </a:r>
            <a:endParaRPr lang="en-US" sz="9600" baseline="-2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8717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Face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806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9900" dirty="0" smtClean="0"/>
              <a:t>BC</a:t>
            </a:r>
            <a:endParaRPr lang="en-US" sz="19900" dirty="0"/>
          </a:p>
        </p:txBody>
      </p:sp>
      <p:sp>
        <p:nvSpPr>
          <p:cNvPr id="3" name="Oval 2"/>
          <p:cNvSpPr/>
          <p:nvPr/>
        </p:nvSpPr>
        <p:spPr>
          <a:xfrm>
            <a:off x="1143000" y="228600"/>
            <a:ext cx="6629400" cy="6096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32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90104"/>
            <a:ext cx="8839200" cy="891295"/>
          </a:xfrm>
        </p:spPr>
        <p:txBody>
          <a:bodyPr>
            <a:noAutofit/>
          </a:bodyPr>
          <a:lstStyle/>
          <a:p>
            <a:pPr algn="l"/>
            <a:r>
              <a:rPr lang="en-US" sz="9600" dirty="0">
                <a:latin typeface="Arial Black" panose="020B0A04020102020204" pitchFamily="34" charset="0"/>
              </a:rPr>
              <a:t> </a:t>
            </a:r>
            <a:r>
              <a:rPr lang="en-US" sz="9600" dirty="0" smtClean="0">
                <a:latin typeface="Arial Black" panose="020B0A04020102020204" pitchFamily="34" charset="0"/>
              </a:rPr>
              <a:t>       </a:t>
            </a:r>
            <a:endParaRPr lang="en-US" sz="7200" dirty="0">
              <a:latin typeface="Arial Black" panose="020B0A040201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133600" y="2729552"/>
            <a:ext cx="5054221" cy="0"/>
          </a:xfrm>
          <a:prstGeom prst="straightConnector1">
            <a:avLst/>
          </a:prstGeom>
          <a:ln w="2540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086600" y="2590800"/>
            <a:ext cx="0" cy="3276600"/>
          </a:xfrm>
          <a:prstGeom prst="line">
            <a:avLst/>
          </a:prstGeom>
          <a:ln w="254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569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Command Center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101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Battery </a:t>
            </a:r>
            <a:br>
              <a:rPr lang="en-US" sz="9600" dirty="0" smtClean="0">
                <a:latin typeface="Arial Black" panose="020B0A04020102020204" pitchFamily="34" charset="0"/>
              </a:rPr>
            </a:br>
            <a:r>
              <a:rPr lang="en-US" sz="9600" dirty="0" smtClean="0">
                <a:latin typeface="Arial Black" panose="020B0A04020102020204" pitchFamily="34" charset="0"/>
              </a:rPr>
              <a:t>Scoop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078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rial Black" panose="020B0A04020102020204" pitchFamily="34" charset="0"/>
              </a:rPr>
              <a:t>Unsafe Roof</a:t>
            </a:r>
            <a:endParaRPr lang="en-US" sz="9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036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88</Words>
  <Application>Microsoft Office PowerPoint</Application>
  <PresentationFormat>On-screen Show (4:3)</PresentationFormat>
  <Paragraphs>42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2023 Loveland COAL Day 1</vt:lpstr>
      <vt:lpstr>        </vt:lpstr>
      <vt:lpstr>PermanentStopping</vt:lpstr>
      <vt:lpstr>B.O.</vt:lpstr>
      <vt:lpstr>BC</vt:lpstr>
      <vt:lpstr>        </vt:lpstr>
      <vt:lpstr>Command Center</vt:lpstr>
      <vt:lpstr>Battery  Scoop</vt:lpstr>
      <vt:lpstr>Unsafe Roof</vt:lpstr>
      <vt:lpstr>Unsafe Roof</vt:lpstr>
      <vt:lpstr>5.1 % CH4 6 PPM CO 19.4 % O2</vt:lpstr>
      <vt:lpstr>BC</vt:lpstr>
      <vt:lpstr>Unsafe Roof</vt:lpstr>
      <vt:lpstr>Unsafe Roof</vt:lpstr>
      <vt:lpstr>BC</vt:lpstr>
      <vt:lpstr>BC</vt:lpstr>
      <vt:lpstr>LC</vt:lpstr>
      <vt:lpstr>Face</vt:lpstr>
      <vt:lpstr>1.1 % CH4 10 PPM CO 19.0 % O2</vt:lpstr>
      <vt:lpstr>Wall of Overcast</vt:lpstr>
      <vt:lpstr>Wall of Overcast</vt:lpstr>
      <vt:lpstr>BC</vt:lpstr>
      <vt:lpstr>BC</vt:lpstr>
      <vt:lpstr>Wall of Overcast With Door Open</vt:lpstr>
      <vt:lpstr>Wall of Overcast</vt:lpstr>
      <vt:lpstr>Live Miner Leg Broken Can’t Walk</vt:lpstr>
      <vt:lpstr>For Judges: Live person yells ”Help” when team is in overcast</vt:lpstr>
      <vt:lpstr>4.0 % CH4 8 PPM CO 18.8 % O2</vt:lpstr>
      <vt:lpstr>Battery Scoop</vt:lpstr>
      <vt:lpstr>5.2 % CH4 9 PPM CO 12.4 % O2</vt:lpstr>
      <vt:lpstr>Barricade</vt:lpstr>
      <vt:lpstr>Live Miner </vt:lpstr>
      <vt:lpstr>For Judges: Miner response “Help” when team acknowledges barricade </vt:lpstr>
      <vt:lpstr>Face</vt:lpstr>
      <vt:lpstr>Smoke ------------------ End Of Smoke</vt:lpstr>
      <vt:lpstr>Battery Scoop On Fire</vt:lpstr>
      <vt:lpstr>End Of Smoke ------------------ Smoke</vt:lpstr>
      <vt:lpstr>0.2 % CH4 10 PPM CO 18.0 % O2</vt:lpstr>
      <vt:lpstr>Barricade</vt:lpstr>
      <vt:lpstr>Unconscious Live Miner</vt:lpstr>
      <vt:lpstr>5.1 % CH4 12 PPM CO 12.4 % O2</vt:lpstr>
      <vt:lpstr>Face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Price Day 1</dc:title>
  <dc:creator>RJB</dc:creator>
  <cp:lastModifiedBy>JCB</cp:lastModifiedBy>
  <cp:revision>39</cp:revision>
  <cp:lastPrinted>2017-07-05T15:51:03Z</cp:lastPrinted>
  <dcterms:created xsi:type="dcterms:W3CDTF">2015-05-29T19:58:26Z</dcterms:created>
  <dcterms:modified xsi:type="dcterms:W3CDTF">2023-04-18T20:22:43Z</dcterms:modified>
</cp:coreProperties>
</file>