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89" r:id="rId3"/>
    <p:sldId id="621" r:id="rId4"/>
    <p:sldId id="726" r:id="rId5"/>
    <p:sldId id="592" r:id="rId6"/>
    <p:sldId id="626" r:id="rId7"/>
    <p:sldId id="727" r:id="rId8"/>
    <p:sldId id="728" r:id="rId9"/>
    <p:sldId id="559" r:id="rId10"/>
    <p:sldId id="729" r:id="rId11"/>
    <p:sldId id="491" r:id="rId12"/>
    <p:sldId id="692" r:id="rId13"/>
    <p:sldId id="622" r:id="rId14"/>
    <p:sldId id="730" r:id="rId15"/>
    <p:sldId id="628" r:id="rId16"/>
    <p:sldId id="731" r:id="rId17"/>
    <p:sldId id="732" r:id="rId18"/>
    <p:sldId id="733" r:id="rId19"/>
    <p:sldId id="734" r:id="rId20"/>
    <p:sldId id="690" r:id="rId21"/>
    <p:sldId id="735" r:id="rId22"/>
    <p:sldId id="736" r:id="rId23"/>
    <p:sldId id="737" r:id="rId24"/>
    <p:sldId id="693" r:id="rId25"/>
    <p:sldId id="738" r:id="rId26"/>
    <p:sldId id="691" r:id="rId27"/>
    <p:sldId id="678" r:id="rId28"/>
    <p:sldId id="655" r:id="rId29"/>
    <p:sldId id="739" r:id="rId30"/>
    <p:sldId id="694" r:id="rId31"/>
    <p:sldId id="740" r:id="rId32"/>
    <p:sldId id="741" r:id="rId33"/>
    <p:sldId id="698" r:id="rId34"/>
    <p:sldId id="623" r:id="rId35"/>
    <p:sldId id="699" r:id="rId36"/>
    <p:sldId id="743" r:id="rId37"/>
    <p:sldId id="744" r:id="rId38"/>
    <p:sldId id="745" r:id="rId39"/>
    <p:sldId id="746" r:id="rId40"/>
    <p:sldId id="742" r:id="rId41"/>
    <p:sldId id="702" r:id="rId42"/>
    <p:sldId id="747" r:id="rId43"/>
    <p:sldId id="593" r:id="rId44"/>
    <p:sldId id="748" r:id="rId45"/>
    <p:sldId id="703" r:id="rId46"/>
    <p:sldId id="705" r:id="rId47"/>
    <p:sldId id="750" r:id="rId48"/>
    <p:sldId id="751" r:id="rId49"/>
    <p:sldId id="749" r:id="rId50"/>
    <p:sldId id="541" r:id="rId51"/>
    <p:sldId id="752" r:id="rId52"/>
    <p:sldId id="753" r:id="rId53"/>
    <p:sldId id="754" r:id="rId54"/>
    <p:sldId id="664" r:id="rId55"/>
    <p:sldId id="706" r:id="rId56"/>
    <p:sldId id="755" r:id="rId57"/>
    <p:sldId id="695" r:id="rId58"/>
    <p:sldId id="756" r:id="rId59"/>
    <p:sldId id="757" r:id="rId60"/>
    <p:sldId id="758" r:id="rId61"/>
    <p:sldId id="759" r:id="rId62"/>
    <p:sldId id="665" r:id="rId63"/>
    <p:sldId id="667" r:id="rId64"/>
    <p:sldId id="258" r:id="rId6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084" autoAdjust="0"/>
    <p:restoredTop sz="94660"/>
  </p:normalViewPr>
  <p:slideViewPr>
    <p:cSldViewPr>
      <p:cViewPr>
        <p:scale>
          <a:sx n="70" d="100"/>
          <a:sy n="70" d="100"/>
        </p:scale>
        <p:origin x="1188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1415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2021 </a:t>
            </a:r>
            <a:r>
              <a:rPr lang="en-US" dirty="0"/>
              <a:t>DAY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21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Light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38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1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Permanent Stopping With Door Open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0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End </a:t>
            </a:r>
            <a:r>
              <a:rPr lang="en-US" sz="8000" dirty="0" smtClean="0">
                <a:latin typeface="Arial Black" panose="020B0A04020102020204" pitchFamily="34" charset="0"/>
              </a:rPr>
              <a:t>of Smoke</a:t>
            </a:r>
            <a:br>
              <a:rPr lang="en-US" sz="8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----------------------</a:t>
            </a:r>
            <a:br>
              <a:rPr lang="en-US" sz="8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Light Smoke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7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8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19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9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35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5.2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4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19.5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2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609600" y="1447800"/>
            <a:ext cx="6781800" cy="762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32343" y="13335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16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3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14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66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694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0.2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0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20.5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0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0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66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Non-Movable Electric Pump in Sump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9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Pump Cable and Discharge Line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73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53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2761879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Air Shaft To Surface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52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3.0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150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19.6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75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Heavy Smoke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99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Permanent </a:t>
            </a:r>
            <a:r>
              <a:rPr lang="en-US" sz="9600" dirty="0" smtClean="0">
                <a:latin typeface="Arial Black" panose="020B0A04020102020204" pitchFamily="34" charset="0"/>
              </a:rPr>
              <a:t>Stopping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58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3.0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340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16.2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08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790700"/>
            <a:ext cx="8648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Charger</a:t>
            </a:r>
            <a:r>
              <a:rPr lang="en-US" sz="9600" dirty="0" smtClean="0">
                <a:latin typeface="Arial Black" panose="020B0A04020102020204" pitchFamily="34" charset="0"/>
              </a:rPr>
              <a:t> On Fire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34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77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39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2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0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4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609600" y="1447800"/>
            <a:ext cx="6781800" cy="762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32343" y="13335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872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540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149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39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575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3.0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4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20.2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88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230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Partial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307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Arial Black" panose="020B0A04020102020204" pitchFamily="34" charset="0"/>
              </a:rPr>
              <a:t>Dischqrge</a:t>
            </a:r>
            <a:r>
              <a:rPr lang="en-US" sz="9600" dirty="0" smtClean="0">
                <a:latin typeface="Arial Black" panose="020B0A04020102020204" pitchFamily="34" charset="0"/>
              </a:rPr>
              <a:t> line Broken Can’t Be Repaired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044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Pump Cable Severed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222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6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B.O.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57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Cable Splice Kit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575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3.0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4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20.2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84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214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575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4.2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4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18.5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88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205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1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238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24384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7200" dirty="0" smtClean="0">
                <a:latin typeface="Arial Black" panose="020B0A04020102020204" pitchFamily="34" charset="0"/>
              </a:rPr>
              <a:t>Barricade 1 Statement: </a:t>
            </a:r>
            <a:r>
              <a:rPr lang="en-US" sz="7200" dirty="0" smtClean="0">
                <a:latin typeface="Arial Black" panose="020B0A04020102020204" pitchFamily="34" charset="0"/>
              </a:rPr>
              <a:t>“Help”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9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55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9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Command Center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575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3.2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4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6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19.4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PPM 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870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556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Unconscious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538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899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8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62225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Pump Switch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     </a:t>
            </a:r>
            <a:r>
              <a:rPr lang="en-US" sz="6000" dirty="0" smtClean="0">
                <a:latin typeface="Arial Black" panose="020B0A04020102020204" pitchFamily="34" charset="0"/>
              </a:rPr>
              <a:t>ON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/>
            </a: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         OFF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2743200" y="4381500"/>
            <a:ext cx="495300" cy="4191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90850" y="4591050"/>
            <a:ext cx="1657350" cy="781050"/>
          </a:xfrm>
          <a:prstGeom prst="straightConnector1">
            <a:avLst/>
          </a:prstGeom>
          <a:ln w="139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88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Pump Cable and Discharge Line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7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3.0 </a:t>
            </a:r>
            <a:r>
              <a:rPr lang="en-US" sz="6600" dirty="0">
                <a:latin typeface="Arial Black" panose="020B0A04020102020204" pitchFamily="34" charset="0"/>
              </a:rPr>
              <a:t>% CH</a:t>
            </a:r>
            <a:r>
              <a:rPr lang="en-US" sz="6600" baseline="-25000" dirty="0">
                <a:latin typeface="Arial Black" panose="020B0A04020102020204" pitchFamily="34" charset="0"/>
              </a:rPr>
              <a:t>4</a:t>
            </a:r>
            <a:br>
              <a:rPr lang="en-US" sz="6600" baseline="-250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65 </a:t>
            </a:r>
            <a:r>
              <a:rPr lang="en-US" sz="6600" dirty="0">
                <a:latin typeface="Arial Black" panose="020B0A04020102020204" pitchFamily="34" charset="0"/>
              </a:rPr>
              <a:t>PPM CO</a:t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NO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19.6 </a:t>
            </a:r>
            <a:r>
              <a:rPr lang="en-US" sz="6600" dirty="0">
                <a:latin typeface="Arial Black" panose="020B0A04020102020204" pitchFamily="34" charset="0"/>
              </a:rPr>
              <a:t>% </a:t>
            </a:r>
            <a:r>
              <a:rPr lang="en-US" sz="6600" dirty="0" smtClean="0">
                <a:latin typeface="Arial Black" panose="020B0A04020102020204" pitchFamily="34" charset="0"/>
              </a:rPr>
              <a:t>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6600" baseline="-250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2 </a:t>
            </a:r>
            <a:r>
              <a:rPr lang="en-US" sz="6600" dirty="0">
                <a:latin typeface="Arial Black" panose="020B0A04020102020204" pitchFamily="34" charset="0"/>
              </a:rPr>
              <a:t>PPM </a:t>
            </a:r>
            <a:r>
              <a:rPr lang="en-US" sz="6600" dirty="0" smtClean="0">
                <a:latin typeface="Arial Black" panose="020B0A04020102020204" pitchFamily="34" charset="0"/>
              </a:rPr>
              <a:t>SO</a:t>
            </a:r>
            <a:r>
              <a:rPr lang="en-US" sz="6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/>
            </a:r>
            <a:br>
              <a:rPr lang="en-US" sz="6600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3 </a:t>
            </a:r>
            <a:r>
              <a:rPr lang="en-US" sz="6600" dirty="0">
                <a:latin typeface="Arial Black" panose="020B0A04020102020204" pitchFamily="34" charset="0"/>
              </a:rPr>
              <a:t>PPM H</a:t>
            </a:r>
            <a:r>
              <a:rPr lang="en-US" sz="6600" baseline="-25000" dirty="0">
                <a:latin typeface="Arial Black" panose="020B0A04020102020204" pitchFamily="34" charset="0"/>
              </a:rPr>
              <a:t>2</a:t>
            </a:r>
            <a:r>
              <a:rPr lang="en-US" sz="6600" dirty="0">
                <a:latin typeface="Arial Black" panose="020B0A04020102020204" pitchFamily="34" charset="0"/>
              </a:rPr>
              <a:t>S</a:t>
            </a:r>
            <a:endParaRPr lang="en-US" sz="6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354</Words>
  <Application>Microsoft Office PowerPoint</Application>
  <PresentationFormat>On-screen Show (4:3)</PresentationFormat>
  <Paragraphs>57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Arial Black</vt:lpstr>
      <vt:lpstr>Calibri</vt:lpstr>
      <vt:lpstr>Office Theme</vt:lpstr>
      <vt:lpstr>Price 2021 DAY 2</vt:lpstr>
      <vt:lpstr>PowerPoint Presentation</vt:lpstr>
      <vt:lpstr>PowerPoint Presentation</vt:lpstr>
      <vt:lpstr>PowerPoint Presentation</vt:lpstr>
      <vt:lpstr>B.O.</vt:lpstr>
      <vt:lpstr>Command Center</vt:lpstr>
      <vt:lpstr>Pump Switch      ON           OFF</vt:lpstr>
      <vt:lpstr>Pump Cable and Discharge Line</vt:lpstr>
      <vt:lpstr>3.0 % CH4 65 PPM CO 1 PPM NO2 19.6 % O2 2 PPM SO2 3 PPM H2S</vt:lpstr>
      <vt:lpstr>PowerPoint Presentation</vt:lpstr>
      <vt:lpstr>Light Smoke</vt:lpstr>
      <vt:lpstr>Battery Scoop</vt:lpstr>
      <vt:lpstr>  Permanent Stopping With Door Open </vt:lpstr>
      <vt:lpstr>End of Smoke ---------------------- Light Smoke</vt:lpstr>
      <vt:lpstr>CA</vt:lpstr>
      <vt:lpstr>PowerPoint Presentation</vt:lpstr>
      <vt:lpstr>Battery Scoop</vt:lpstr>
      <vt:lpstr>CA</vt:lpstr>
      <vt:lpstr>5.2 % CH4 4 PPM CO 1 PPM NO2 19.5 % O2 1 PPM SO2 3 PPM H2S</vt:lpstr>
      <vt:lpstr>3 Timbers</vt:lpstr>
      <vt:lpstr>CA</vt:lpstr>
      <vt:lpstr>PowerPoint Presentation</vt:lpstr>
      <vt:lpstr>0.2 % CH4 1 PPM CO 0 PPM NO2 20.5 % O2 0 PPM SO2 0 PPM H2S</vt:lpstr>
      <vt:lpstr>Non-Movable Electric Pump in Sump</vt:lpstr>
      <vt:lpstr>Pump Cable and Discharge Line</vt:lpstr>
      <vt:lpstr>Water Over Knee Deep</vt:lpstr>
      <vt:lpstr>LC</vt:lpstr>
      <vt:lpstr>  Air Shaft To Surface </vt:lpstr>
      <vt:lpstr>3.0 % CH4 150 PPM CO 1 PPM NO2 19.6 % O2 2 PPM SO2 3 PPM H2S</vt:lpstr>
      <vt:lpstr>  Heavy Smoke </vt:lpstr>
      <vt:lpstr>  Permanent Stopping </vt:lpstr>
      <vt:lpstr>3.0 % CH4 340 PPM CO 11 PPM NO2 16.2 % O2 2 PPM SO2 3 PPM H2S</vt:lpstr>
      <vt:lpstr>  Battery  Charger On Fire</vt:lpstr>
      <vt:lpstr>Airtight Cave</vt:lpstr>
      <vt:lpstr>Airtight Cave</vt:lpstr>
      <vt:lpstr>BC</vt:lpstr>
      <vt:lpstr>BC</vt:lpstr>
      <vt:lpstr>BC</vt:lpstr>
      <vt:lpstr>BC</vt:lpstr>
      <vt:lpstr>CA</vt:lpstr>
      <vt:lpstr>Water Over Knee Deep</vt:lpstr>
      <vt:lpstr>Water Over Knee Deep</vt:lpstr>
      <vt:lpstr>Face</vt:lpstr>
      <vt:lpstr>3.0 % CH4 4 PPM CO 1 PPM NO2 20.2 % O2 3 PPM SO2 3 PPM H2S</vt:lpstr>
      <vt:lpstr>Unsafe Roof</vt:lpstr>
      <vt:lpstr>Partial Cave</vt:lpstr>
      <vt:lpstr>Dischqrge line Broken Can’t Be Repaired</vt:lpstr>
      <vt:lpstr>Pump Cable Severed</vt:lpstr>
      <vt:lpstr>Unsafe Roof</vt:lpstr>
      <vt:lpstr>Cable Splice Kit</vt:lpstr>
      <vt:lpstr>3.0 % CH4 4 PPM CO 1 PPM NO2 20.2 % O2 3 PPM SO2 3 PPM H2S</vt:lpstr>
      <vt:lpstr>CA</vt:lpstr>
      <vt:lpstr>4.2 % CH4 4 PPM CO 1 PPM NO2 18.5 % O2 2 PPM SO2 3 PPM H2S</vt:lpstr>
      <vt:lpstr>Barricade</vt:lpstr>
      <vt:lpstr>Body</vt:lpstr>
      <vt:lpstr>Live Miner</vt:lpstr>
      <vt:lpstr>  Barricade 1 Statement: “Help” </vt:lpstr>
      <vt:lpstr>Caved</vt:lpstr>
      <vt:lpstr>Caved</vt:lpstr>
      <vt:lpstr>3.2 % CH4 4 PPM CO 6 PPM NO2 19.4 % O2 1 PPM SO2 3 PPM H2S</vt:lpstr>
      <vt:lpstr>Barricade</vt:lpstr>
      <vt:lpstr>Live Unconscious Miner</vt:lpstr>
      <vt:lpstr>Face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Barton, John - MSHA</cp:lastModifiedBy>
  <cp:revision>76</cp:revision>
  <cp:lastPrinted>2017-06-06T13:21:38Z</cp:lastPrinted>
  <dcterms:created xsi:type="dcterms:W3CDTF">2015-05-29T19:58:26Z</dcterms:created>
  <dcterms:modified xsi:type="dcterms:W3CDTF">2021-05-17T15:55:17Z</dcterms:modified>
</cp:coreProperties>
</file>