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437" r:id="rId4"/>
    <p:sldId id="438" r:id="rId5"/>
    <p:sldId id="439" r:id="rId6"/>
    <p:sldId id="370" r:id="rId7"/>
    <p:sldId id="369" r:id="rId8"/>
    <p:sldId id="365" r:id="rId9"/>
    <p:sldId id="262" r:id="rId10"/>
    <p:sldId id="288" r:id="rId11"/>
    <p:sldId id="440" r:id="rId12"/>
    <p:sldId id="441" r:id="rId13"/>
    <p:sldId id="442" r:id="rId14"/>
    <p:sldId id="443" r:id="rId15"/>
    <p:sldId id="444" r:id="rId16"/>
    <p:sldId id="445" r:id="rId17"/>
    <p:sldId id="446" r:id="rId18"/>
    <p:sldId id="447" r:id="rId19"/>
    <p:sldId id="448" r:id="rId20"/>
    <p:sldId id="449" r:id="rId21"/>
    <p:sldId id="450" r:id="rId22"/>
    <p:sldId id="451" r:id="rId23"/>
    <p:sldId id="452" r:id="rId24"/>
    <p:sldId id="453" r:id="rId25"/>
    <p:sldId id="454" r:id="rId26"/>
    <p:sldId id="455" r:id="rId27"/>
    <p:sldId id="476" r:id="rId28"/>
    <p:sldId id="457" r:id="rId29"/>
    <p:sldId id="458" r:id="rId30"/>
    <p:sldId id="459" r:id="rId31"/>
    <p:sldId id="460" r:id="rId32"/>
    <p:sldId id="461" r:id="rId33"/>
    <p:sldId id="462" r:id="rId34"/>
    <p:sldId id="463" r:id="rId35"/>
    <p:sldId id="464" r:id="rId36"/>
    <p:sldId id="465" r:id="rId37"/>
    <p:sldId id="466" r:id="rId38"/>
    <p:sldId id="467" r:id="rId39"/>
    <p:sldId id="468" r:id="rId40"/>
    <p:sldId id="469" r:id="rId41"/>
    <p:sldId id="470" r:id="rId42"/>
    <p:sldId id="471" r:id="rId43"/>
    <p:sldId id="472" r:id="rId44"/>
    <p:sldId id="473" r:id="rId45"/>
    <p:sldId id="474" r:id="rId46"/>
    <p:sldId id="475" r:id="rId47"/>
    <p:sldId id="477" r:id="rId48"/>
    <p:sldId id="478" r:id="rId49"/>
    <p:sldId id="479" r:id="rId50"/>
    <p:sldId id="480" r:id="rId51"/>
    <p:sldId id="481" r:id="rId52"/>
    <p:sldId id="482" r:id="rId53"/>
    <p:sldId id="483" r:id="rId54"/>
    <p:sldId id="484" r:id="rId55"/>
    <p:sldId id="258" r:id="rId5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7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44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4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2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5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8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7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4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0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9DA5-50F3-449B-98B3-89C7E35DFA5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9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49DA5-50F3-449B-98B3-89C7E35DFA5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AA86B-E8D9-48B9-987F-A420DB61A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4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2017  Day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9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6.0 %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0 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19.6 %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236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Permanent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Stopping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108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6.0 %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0 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18.0 %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805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758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124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Missing Person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340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Body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638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Permanent Stopping Not Intact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593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Roofed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161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Roofed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016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>           ON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Fan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>          OFF</a:t>
            </a:r>
            <a:endParaRPr lang="en-US" sz="9600" dirty="0">
              <a:latin typeface="Arial Black" panose="020B0A040201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581400" y="2720454"/>
            <a:ext cx="533400" cy="533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3" idx="5"/>
          </p:cNvCxnSpPr>
          <p:nvPr/>
        </p:nvCxnSpPr>
        <p:spPr>
          <a:xfrm>
            <a:off x="4036685" y="3175739"/>
            <a:ext cx="763915" cy="634261"/>
          </a:xfrm>
          <a:prstGeom prst="line">
            <a:avLst/>
          </a:prstGeom>
          <a:ln w="139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878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8991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Live Unconscious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Miner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465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Barricade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9759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Timbers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1952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Roofed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183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Roofed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290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6.0 %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0 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18.0 %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150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6.0 %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0 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18.0 %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5568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6096000"/>
          </a:xfrm>
          <a:prstGeom prst="ellipse">
            <a:avLst/>
          </a:prstGeom>
          <a:noFill/>
          <a:ln w="190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LC</a:t>
            </a:r>
            <a:endParaRPr lang="en-US" sz="16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119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5.9 %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0 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15.1 %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5570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Battery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Scoop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23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90104"/>
            <a:ext cx="8839200" cy="891295"/>
          </a:xfrm>
        </p:spPr>
        <p:txBody>
          <a:bodyPr>
            <a:noAutofit/>
          </a:bodyPr>
          <a:lstStyle/>
          <a:p>
            <a:pPr algn="l"/>
            <a:r>
              <a:rPr lang="en-US" sz="9600" dirty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>       </a:t>
            </a:r>
            <a:r>
              <a:rPr lang="en-US" sz="9600" dirty="0">
                <a:latin typeface="Arial Black" panose="020B0A04020102020204" pitchFamily="34" charset="0"/>
              </a:rPr>
              <a:t>Fan</a:t>
            </a:r>
            <a:r>
              <a:rPr lang="en-US" sz="9600" dirty="0" smtClean="0"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			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7200" dirty="0" smtClean="0">
                <a:latin typeface="Arial Black" panose="020B0A04020102020204" pitchFamily="34" charset="0"/>
              </a:rPr>
              <a:t>Exhaust</a:t>
            </a:r>
            <a:r>
              <a:rPr lang="en-US" sz="9600" dirty="0" smtClean="0">
                <a:latin typeface="Arial Black" panose="020B0A04020102020204" pitchFamily="34" charset="0"/>
              </a:rPr>
              <a:t>    </a:t>
            </a:r>
            <a:r>
              <a:rPr lang="en-US" sz="7200" dirty="0" smtClean="0">
                <a:latin typeface="Arial Black" panose="020B0A04020102020204" pitchFamily="34" charset="0"/>
              </a:rPr>
              <a:t>Blow</a:t>
            </a:r>
            <a:endParaRPr lang="en-US" sz="7200" dirty="0">
              <a:latin typeface="Arial Black" panose="020B0A040201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403857" y="2752806"/>
            <a:ext cx="533400" cy="533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657600" y="3019506"/>
            <a:ext cx="1012957" cy="822846"/>
          </a:xfrm>
          <a:prstGeom prst="line">
            <a:avLst/>
          </a:prstGeom>
          <a:ln w="139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2526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Conveyor Belt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59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0.9 %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0 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19.0 %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3343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0405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204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0363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Live Person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Unconscious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5685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Large Battery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5906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Box Check Stopping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4750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0.6 %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0 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15.1 %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9463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Timbers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37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Belt Head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0757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Permanent Stopping with Door Closed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5991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Large Battery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0769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Permanent Stopping Not Intact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5161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0.6 %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0 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15.1 %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6963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Battery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err="1" smtClean="0">
                <a:latin typeface="Arial Black" panose="020B0A04020102020204" pitchFamily="34" charset="0"/>
              </a:rPr>
              <a:t>RamCar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6669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 smtClean="0"/>
              <a:t>BC</a:t>
            </a:r>
            <a:endParaRPr lang="en-US" sz="19900" dirty="0"/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6752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19900" dirty="0" smtClean="0"/>
              <a:t>BC</a:t>
            </a:r>
            <a:endParaRPr lang="en-US" sz="19900" dirty="0"/>
          </a:p>
        </p:txBody>
      </p:sp>
      <p:sp>
        <p:nvSpPr>
          <p:cNvPr id="3" name="Oval 2"/>
          <p:cNvSpPr/>
          <p:nvPr/>
        </p:nvSpPr>
        <p:spPr>
          <a:xfrm>
            <a:off x="1143000" y="228600"/>
            <a:ext cx="6629400" cy="609600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5805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9090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Unsafe Roof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0516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Battery </a:t>
            </a:r>
            <a:r>
              <a:rPr lang="en-US" sz="9600" dirty="0" err="1" smtClean="0">
                <a:latin typeface="Arial Black" panose="020B0A04020102020204" pitchFamily="34" charset="0"/>
              </a:rPr>
              <a:t>RamCar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872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Conveyor Belt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179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Barricade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1575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smtClean="0">
                <a:latin typeface="Arial Black" panose="020B0A04020102020204" pitchFamily="34" charset="0"/>
              </a:rPr>
              <a:t>6.0</a:t>
            </a:r>
            <a:r>
              <a:rPr lang="en-US" sz="9600" smtClean="0">
                <a:latin typeface="Arial Black" panose="020B0A04020102020204" pitchFamily="34" charset="0"/>
              </a:rPr>
              <a:t> </a:t>
            </a:r>
            <a:r>
              <a:rPr lang="en-US" sz="9600" dirty="0" smtClean="0">
                <a:latin typeface="Arial Black" panose="020B0A04020102020204" pitchFamily="34" charset="0"/>
              </a:rPr>
              <a:t>% CH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4</a:t>
            </a:r>
            <a:br>
              <a:rPr lang="en-US" sz="9600" baseline="-250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0 PPM CO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17.8 % O</a:t>
            </a:r>
            <a:r>
              <a:rPr lang="en-US" sz="9600" baseline="-25000" dirty="0" smtClean="0">
                <a:latin typeface="Arial Black" panose="020B0A04020102020204" pitchFamily="34" charset="0"/>
              </a:rPr>
              <a:t>2</a:t>
            </a:r>
            <a:endParaRPr lang="en-US" sz="9600" baseline="-25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2537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Live Person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6343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“Help, It’s Airtight Behind Me”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5336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Water Roofed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9177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3844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Impassible Fan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091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4 </a:t>
            </a:r>
            <a:br>
              <a:rPr lang="en-US" sz="9600" dirty="0" smtClean="0">
                <a:latin typeface="Arial Black" panose="020B0A04020102020204" pitchFamily="34" charset="0"/>
              </a:rPr>
            </a:br>
            <a:r>
              <a:rPr lang="en-US" sz="9600" dirty="0" smtClean="0">
                <a:latin typeface="Arial Black" panose="020B0A04020102020204" pitchFamily="34" charset="0"/>
              </a:rPr>
              <a:t>Timbers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352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819400"/>
            <a:ext cx="8839200" cy="1143000"/>
          </a:xfrm>
        </p:spPr>
        <p:txBody>
          <a:bodyPr>
            <a:noAutofit/>
          </a:bodyPr>
          <a:lstStyle/>
          <a:p>
            <a:r>
              <a:rPr lang="en-US" sz="8800" dirty="0" smtClean="0">
                <a:latin typeface="Arial Black" panose="020B0A04020102020204" pitchFamily="34" charset="0"/>
              </a:rPr>
              <a:t>Permanent </a:t>
            </a:r>
            <a:br>
              <a:rPr lang="en-US" sz="88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Stopping</a:t>
            </a:r>
            <a:br>
              <a:rPr lang="en-US" sz="88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Not Intact</a:t>
            </a:r>
            <a:br>
              <a:rPr lang="en-US" sz="8800" dirty="0" smtClean="0">
                <a:latin typeface="Arial Black" panose="020B0A04020102020204" pitchFamily="34" charset="0"/>
              </a:rPr>
            </a:br>
            <a:r>
              <a:rPr lang="en-US" sz="8800" dirty="0" smtClean="0">
                <a:latin typeface="Arial Black" panose="020B0A04020102020204" pitchFamily="34" charset="0"/>
              </a:rPr>
              <a:t>With Door Open</a:t>
            </a:r>
            <a:endParaRPr lang="en-US" sz="8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57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Large Battery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83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120</Words>
  <Application>Microsoft Office PowerPoint</Application>
  <PresentationFormat>On-screen Show (4:3)</PresentationFormat>
  <Paragraphs>54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Price 2017  Day 1</vt:lpstr>
      <vt:lpstr>            ON Fan            OFF</vt:lpstr>
      <vt:lpstr>        Fan     Exhaust    Blow</vt:lpstr>
      <vt:lpstr>Belt Head</vt:lpstr>
      <vt:lpstr>Conveyor Belt</vt:lpstr>
      <vt:lpstr>Impassible Fan</vt:lpstr>
      <vt:lpstr>4  Timbers</vt:lpstr>
      <vt:lpstr>Permanent  Stopping Not Intact With Door Open</vt:lpstr>
      <vt:lpstr>Large Battery</vt:lpstr>
      <vt:lpstr>6.0 % CH4 0 PPM CO 19.6 % O2</vt:lpstr>
      <vt:lpstr>Permanent  Stopping</vt:lpstr>
      <vt:lpstr>6.0 % CH4 0 PPM CO 18.0 % O2</vt:lpstr>
      <vt:lpstr>Unsafe Roof</vt:lpstr>
      <vt:lpstr>Unsafe Roof</vt:lpstr>
      <vt:lpstr>Missing Person</vt:lpstr>
      <vt:lpstr>Body</vt:lpstr>
      <vt:lpstr>Permanent Stopping Not Intact</vt:lpstr>
      <vt:lpstr>Water Roofed</vt:lpstr>
      <vt:lpstr>Water Roofed</vt:lpstr>
      <vt:lpstr>Live Unconscious Miner</vt:lpstr>
      <vt:lpstr>Barricade</vt:lpstr>
      <vt:lpstr>4 Timbers</vt:lpstr>
      <vt:lpstr>Water Roofed</vt:lpstr>
      <vt:lpstr>Water Roofed</vt:lpstr>
      <vt:lpstr>6.0 % CH4 0 PPM CO 18.0 % O2</vt:lpstr>
      <vt:lpstr>6.0 % CH4 0 PPM CO 18.0 % O2</vt:lpstr>
      <vt:lpstr>LC</vt:lpstr>
      <vt:lpstr>5.9 % CH4 0 PPM CO 15.1 % O2</vt:lpstr>
      <vt:lpstr>Battery  Scoop</vt:lpstr>
      <vt:lpstr>Conveyor Belt</vt:lpstr>
      <vt:lpstr>0.9 % CH4 0 PPM CO 19.0 % O2</vt:lpstr>
      <vt:lpstr>Unsafe Roof</vt:lpstr>
      <vt:lpstr>Unsafe Roof</vt:lpstr>
      <vt:lpstr>Unsafe Roof</vt:lpstr>
      <vt:lpstr>Live Person Unconscious</vt:lpstr>
      <vt:lpstr>Large Battery</vt:lpstr>
      <vt:lpstr>Box Check Stopping</vt:lpstr>
      <vt:lpstr>0.6 % CH4 0 PPM CO 15.1 % O2</vt:lpstr>
      <vt:lpstr>4 Timbers</vt:lpstr>
      <vt:lpstr>Permanent Stopping with Door Closed</vt:lpstr>
      <vt:lpstr>Large Battery</vt:lpstr>
      <vt:lpstr>Permanent Stopping Not Intact</vt:lpstr>
      <vt:lpstr>0.6 % CH4 0 PPM CO 15.1 % O2</vt:lpstr>
      <vt:lpstr>Battery RamCar</vt:lpstr>
      <vt:lpstr>BC</vt:lpstr>
      <vt:lpstr>BC</vt:lpstr>
      <vt:lpstr>Unsafe Roof</vt:lpstr>
      <vt:lpstr>Unsafe Roof</vt:lpstr>
      <vt:lpstr>Battery RamCar</vt:lpstr>
      <vt:lpstr>Barricade</vt:lpstr>
      <vt:lpstr>6.0 % CH4 0 PPM CO 17.8 % O2</vt:lpstr>
      <vt:lpstr>Live Person</vt:lpstr>
      <vt:lpstr>“Help, It’s Airtight Behind Me”</vt:lpstr>
      <vt:lpstr>Water Roofed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Day 1</dc:title>
  <dc:creator>RJB</dc:creator>
  <cp:lastModifiedBy>Barton, John - MSHA</cp:lastModifiedBy>
  <cp:revision>28</cp:revision>
  <cp:lastPrinted>2017-06-06T13:21:38Z</cp:lastPrinted>
  <dcterms:created xsi:type="dcterms:W3CDTF">2015-05-29T19:58:26Z</dcterms:created>
  <dcterms:modified xsi:type="dcterms:W3CDTF">2017-06-06T13:22:01Z</dcterms:modified>
</cp:coreProperties>
</file>