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3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5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8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7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6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A4F09-BB46-4A4B-9246-067CF3F8608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DFD0F-402C-47A5-B1F8-24A9E6F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21064"/>
              </p:ext>
            </p:extLst>
          </p:nvPr>
        </p:nvGraphicFramePr>
        <p:xfrm>
          <a:off x="1454151" y="381001"/>
          <a:ext cx="595630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4" imgW="5956042" imgH="6134690" progId="Word.Document.12">
                  <p:embed/>
                </p:oleObj>
              </mc:Choice>
              <mc:Fallback>
                <p:oleObj name="Document" r:id="rId4" imgW="5956042" imgH="6134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4151" y="381001"/>
                        <a:ext cx="5956300" cy="613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7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863195"/>
              </p:ext>
            </p:extLst>
          </p:nvPr>
        </p:nvGraphicFramePr>
        <p:xfrm>
          <a:off x="2819400" y="152401"/>
          <a:ext cx="3276600" cy="636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Visio" r:id="rId3" imgW="7638517" imgH="14852555" progId="Visio.Drawing.11">
                  <p:embed/>
                </p:oleObj>
              </mc:Choice>
              <mc:Fallback>
                <p:oleObj name="Visio" r:id="rId3" imgW="7638517" imgH="1485255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52401"/>
                        <a:ext cx="3276600" cy="6369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8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19190"/>
              </p:ext>
            </p:extLst>
          </p:nvPr>
        </p:nvGraphicFramePr>
        <p:xfrm>
          <a:off x="1757363" y="1674813"/>
          <a:ext cx="5926137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4" imgW="5956042" imgH="3480704" progId="Word.Document.12">
                  <p:embed/>
                </p:oleObj>
              </mc:Choice>
              <mc:Fallback>
                <p:oleObj name="Document" r:id="rId4" imgW="5956042" imgH="3480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7363" y="1674813"/>
                        <a:ext cx="5926137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0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145597"/>
              </p:ext>
            </p:extLst>
          </p:nvPr>
        </p:nvGraphicFramePr>
        <p:xfrm>
          <a:off x="2646365" y="152399"/>
          <a:ext cx="3830637" cy="64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3" imgW="9008737" imgH="15275541" progId="Visio.Drawing.11">
                  <p:embed/>
                </p:oleObj>
              </mc:Choice>
              <mc:Fallback>
                <p:oleObj name="Visio" r:id="rId3" imgW="9008737" imgH="1527554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6365" y="152399"/>
                        <a:ext cx="3830637" cy="649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56766"/>
              </p:ext>
            </p:extLst>
          </p:nvPr>
        </p:nvGraphicFramePr>
        <p:xfrm>
          <a:off x="2743200" y="20782"/>
          <a:ext cx="3733800" cy="681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Visio" r:id="rId3" imgW="8185687" imgH="14932726" progId="Visio.Drawing.11">
                  <p:embed/>
                </p:oleObj>
              </mc:Choice>
              <mc:Fallback>
                <p:oleObj name="Visio" r:id="rId3" imgW="8185687" imgH="149327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20782"/>
                        <a:ext cx="3733800" cy="6812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088150"/>
              </p:ext>
            </p:extLst>
          </p:nvPr>
        </p:nvGraphicFramePr>
        <p:xfrm>
          <a:off x="2743200" y="152401"/>
          <a:ext cx="3886200" cy="65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Visio" r:id="rId3" imgW="9008737" imgH="15161359" progId="Visio.Drawing.11">
                  <p:embed/>
                </p:oleObj>
              </mc:Choice>
              <mc:Fallback>
                <p:oleObj name="Visio" r:id="rId3" imgW="9008737" imgH="1516135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52401"/>
                        <a:ext cx="3886200" cy="654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2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66219"/>
              </p:ext>
            </p:extLst>
          </p:nvPr>
        </p:nvGraphicFramePr>
        <p:xfrm>
          <a:off x="2514600" y="152401"/>
          <a:ext cx="3810000" cy="657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Visio" r:id="rId3" imgW="8780097" imgH="15161359" progId="Visio.Drawing.11">
                  <p:embed/>
                </p:oleObj>
              </mc:Choice>
              <mc:Fallback>
                <p:oleObj name="Visio" r:id="rId3" imgW="8780097" imgH="1516135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52401"/>
                        <a:ext cx="3810000" cy="657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0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923787"/>
              </p:ext>
            </p:extLst>
          </p:nvPr>
        </p:nvGraphicFramePr>
        <p:xfrm>
          <a:off x="2743200" y="152400"/>
          <a:ext cx="3505200" cy="660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Visio" r:id="rId3" imgW="8049907" imgH="15161359" progId="Visio.Drawing.11">
                  <p:embed/>
                </p:oleObj>
              </mc:Choice>
              <mc:Fallback>
                <p:oleObj name="Visio" r:id="rId3" imgW="8049907" imgH="1516135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52400"/>
                        <a:ext cx="3505200" cy="6602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2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91070"/>
              </p:ext>
            </p:extLst>
          </p:nvPr>
        </p:nvGraphicFramePr>
        <p:xfrm>
          <a:off x="2667002" y="152400"/>
          <a:ext cx="3825479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Visio" r:id="rId3" imgW="8764170" imgH="14841218" progId="Visio.Drawing.11">
                  <p:embed/>
                </p:oleObj>
              </mc:Choice>
              <mc:Fallback>
                <p:oleObj name="Visio" r:id="rId3" imgW="8764170" imgH="1484121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2" y="152400"/>
                        <a:ext cx="3825479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73262"/>
              </p:ext>
            </p:extLst>
          </p:nvPr>
        </p:nvGraphicFramePr>
        <p:xfrm>
          <a:off x="2819400" y="76201"/>
          <a:ext cx="3429000" cy="666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Visio" r:id="rId3" imgW="7638517" imgH="14852555" progId="Visio.Drawing.11">
                  <p:embed/>
                </p:oleObj>
              </mc:Choice>
              <mc:Fallback>
                <p:oleObj name="Visio" r:id="rId3" imgW="7638517" imgH="1485255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76201"/>
                        <a:ext cx="3429000" cy="6665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8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Document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Clay, Harold E - MSHA</dc:creator>
  <cp:lastModifiedBy>Plumley, Michael</cp:lastModifiedBy>
  <cp:revision>8</cp:revision>
  <cp:lastPrinted>2015-05-05T19:08:17Z</cp:lastPrinted>
  <dcterms:created xsi:type="dcterms:W3CDTF">2015-05-05T14:09:02Z</dcterms:created>
  <dcterms:modified xsi:type="dcterms:W3CDTF">2015-05-29T14:31:41Z</dcterms:modified>
</cp:coreProperties>
</file>