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0" r:id="rId5"/>
    <p:sldId id="261" r:id="rId6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56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6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7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7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6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4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2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DAC3-D4BB-488E-9205-587F0577011E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D7CB-24CB-45B2-9ACC-08249FA01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6509" y="2206477"/>
            <a:ext cx="1444336" cy="1620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3436" y="4772412"/>
            <a:ext cx="1489363" cy="1714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770539" y="2994835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4422" y="401783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59327" y="401784"/>
            <a:ext cx="95509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48813" y="415638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814" y="1316181"/>
            <a:ext cx="15240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06508" y="415638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48814" y="401783"/>
            <a:ext cx="9576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54309" y="415638"/>
            <a:ext cx="6927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61235" y="415637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85726" y="1316181"/>
            <a:ext cx="1468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5820" y="419098"/>
            <a:ext cx="0" cy="70588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87582" y="7446821"/>
            <a:ext cx="42048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968709" y="415638"/>
            <a:ext cx="3463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975636" y="1316181"/>
            <a:ext cx="8546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93374" y="2514600"/>
            <a:ext cx="8892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003345" y="2514601"/>
            <a:ext cx="1" cy="1230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993374" y="3744697"/>
            <a:ext cx="8615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16330" y="4953000"/>
            <a:ext cx="8416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6003345" y="6245321"/>
            <a:ext cx="859424" cy="34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" name="Rectangle 274"/>
          <p:cNvSpPr>
            <a:spLocks noChangeArrowheads="1"/>
          </p:cNvSpPr>
          <p:nvPr/>
        </p:nvSpPr>
        <p:spPr bwMode="auto">
          <a:xfrm>
            <a:off x="173181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sp>
        <p:nvSpPr>
          <p:cNvPr id="168" name="Rectangle 274"/>
          <p:cNvSpPr>
            <a:spLocks noChangeArrowheads="1"/>
          </p:cNvSpPr>
          <p:nvPr/>
        </p:nvSpPr>
        <p:spPr bwMode="auto">
          <a:xfrm>
            <a:off x="5054308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#2</a:t>
            </a:r>
            <a:endParaRPr lang="en-US" alt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6289964" y="6248401"/>
            <a:ext cx="0" cy="12017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6396985" y="6248401"/>
            <a:ext cx="16368" cy="12017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210121" y="3811420"/>
            <a:ext cx="19121" cy="9946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3" idx="2"/>
            <a:endCxn id="5" idx="0"/>
          </p:cNvCxnSpPr>
          <p:nvPr/>
        </p:nvCxnSpPr>
        <p:spPr>
          <a:xfrm>
            <a:off x="4328677" y="3827457"/>
            <a:ext cx="29441" cy="9449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3" idx="0"/>
          </p:cNvCxnSpPr>
          <p:nvPr/>
        </p:nvCxnSpPr>
        <p:spPr>
          <a:xfrm>
            <a:off x="4313092" y="1323248"/>
            <a:ext cx="15585" cy="883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293975" y="122266"/>
            <a:ext cx="685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Entry #1</a:t>
            </a:r>
            <a:endParaRPr lang="en-US" sz="1000" dirty="0"/>
          </a:p>
        </p:txBody>
      </p:sp>
      <p:sp>
        <p:nvSpPr>
          <p:cNvPr id="206" name="TextBox 205"/>
          <p:cNvSpPr txBox="1"/>
          <p:nvPr/>
        </p:nvSpPr>
        <p:spPr>
          <a:xfrm>
            <a:off x="2818120" y="122265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Entry #2</a:t>
            </a:r>
            <a:endParaRPr lang="en-US" sz="1000" dirty="0"/>
          </a:p>
        </p:txBody>
      </p:sp>
      <p:sp>
        <p:nvSpPr>
          <p:cNvPr id="207" name="TextBox 206"/>
          <p:cNvSpPr txBox="1"/>
          <p:nvPr/>
        </p:nvSpPr>
        <p:spPr>
          <a:xfrm>
            <a:off x="5208895" y="169417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Entry #3</a:t>
            </a:r>
            <a:endParaRPr lang="en-US" sz="1000" dirty="0"/>
          </a:p>
        </p:txBody>
      </p:sp>
      <p:sp>
        <p:nvSpPr>
          <p:cNvPr id="208" name="TextBox 207"/>
          <p:cNvSpPr txBox="1"/>
          <p:nvPr/>
        </p:nvSpPr>
        <p:spPr>
          <a:xfrm>
            <a:off x="1114422" y="1982629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X-Cut #3</a:t>
            </a:r>
            <a:endParaRPr lang="en-US" sz="1000" dirty="0"/>
          </a:p>
        </p:txBody>
      </p:sp>
      <p:sp>
        <p:nvSpPr>
          <p:cNvPr id="209" name="TextBox 208"/>
          <p:cNvSpPr txBox="1"/>
          <p:nvPr/>
        </p:nvSpPr>
        <p:spPr>
          <a:xfrm>
            <a:off x="990794" y="4557475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X-Cut #2</a:t>
            </a:r>
            <a:endParaRPr lang="en-US" sz="10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124813" y="7239001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X-Cut #1</a:t>
            </a:r>
            <a:endParaRPr lang="en-US" sz="1000" dirty="0"/>
          </a:p>
        </p:txBody>
      </p:sp>
      <p:sp>
        <p:nvSpPr>
          <p:cNvPr id="214" name="TextBox 213"/>
          <p:cNvSpPr txBox="1"/>
          <p:nvPr/>
        </p:nvSpPr>
        <p:spPr>
          <a:xfrm rot="16200000">
            <a:off x="6064453" y="6795031"/>
            <a:ext cx="104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Permanent Stopping</a:t>
            </a:r>
            <a:endParaRPr lang="en-US" sz="800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6289964" y="3756810"/>
            <a:ext cx="0" cy="1196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016329" y="49530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6396985" y="3756811"/>
            <a:ext cx="16368" cy="1208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5968709" y="7446822"/>
            <a:ext cx="882364" cy="3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rot="16200000">
            <a:off x="4112858" y="1526965"/>
            <a:ext cx="42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247" name="Straight Connector 246"/>
          <p:cNvCxnSpPr/>
          <p:nvPr/>
        </p:nvCxnSpPr>
        <p:spPr>
          <a:xfrm>
            <a:off x="1120910" y="5644867"/>
            <a:ext cx="7723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H="1" flipV="1">
            <a:off x="1888104" y="5644869"/>
            <a:ext cx="2" cy="857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 rot="5400000">
            <a:off x="959962" y="6116811"/>
            <a:ext cx="34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4391892" y="3906982"/>
            <a:ext cx="595745" cy="861167"/>
          </a:xfrm>
          <a:custGeom>
            <a:avLst/>
            <a:gdLst>
              <a:gd name="connsiteX0" fmla="*/ 304800 w 595745"/>
              <a:gd name="connsiteY0" fmla="*/ 858982 h 861166"/>
              <a:gd name="connsiteX1" fmla="*/ 360218 w 595745"/>
              <a:gd name="connsiteY1" fmla="*/ 789709 h 861166"/>
              <a:gd name="connsiteX2" fmla="*/ 443345 w 595745"/>
              <a:gd name="connsiteY2" fmla="*/ 762000 h 861166"/>
              <a:gd name="connsiteX3" fmla="*/ 526473 w 595745"/>
              <a:gd name="connsiteY3" fmla="*/ 720436 h 861166"/>
              <a:gd name="connsiteX4" fmla="*/ 554182 w 595745"/>
              <a:gd name="connsiteY4" fmla="*/ 678873 h 861166"/>
              <a:gd name="connsiteX5" fmla="*/ 581891 w 595745"/>
              <a:gd name="connsiteY5" fmla="*/ 651163 h 861166"/>
              <a:gd name="connsiteX6" fmla="*/ 595745 w 595745"/>
              <a:gd name="connsiteY6" fmla="*/ 609600 h 861166"/>
              <a:gd name="connsiteX7" fmla="*/ 581891 w 595745"/>
              <a:gd name="connsiteY7" fmla="*/ 263236 h 861166"/>
              <a:gd name="connsiteX8" fmla="*/ 568036 w 595745"/>
              <a:gd name="connsiteY8" fmla="*/ 221673 h 861166"/>
              <a:gd name="connsiteX9" fmla="*/ 554182 w 595745"/>
              <a:gd name="connsiteY9" fmla="*/ 166254 h 861166"/>
              <a:gd name="connsiteX10" fmla="*/ 540327 w 595745"/>
              <a:gd name="connsiteY10" fmla="*/ 124691 h 861166"/>
              <a:gd name="connsiteX11" fmla="*/ 415636 w 595745"/>
              <a:gd name="connsiteY11" fmla="*/ 55418 h 861166"/>
              <a:gd name="connsiteX12" fmla="*/ 207818 w 595745"/>
              <a:gd name="connsiteY12" fmla="*/ 41563 h 861166"/>
              <a:gd name="connsiteX13" fmla="*/ 124691 w 595745"/>
              <a:gd name="connsiteY13" fmla="*/ 13854 h 861166"/>
              <a:gd name="connsiteX14" fmla="*/ 83127 w 595745"/>
              <a:gd name="connsiteY14" fmla="*/ 0 h 861166"/>
              <a:gd name="connsiteX15" fmla="*/ 41564 w 595745"/>
              <a:gd name="connsiteY15" fmla="*/ 13854 h 861166"/>
              <a:gd name="connsiteX16" fmla="*/ 27709 w 595745"/>
              <a:gd name="connsiteY16" fmla="*/ 55418 h 861166"/>
              <a:gd name="connsiteX17" fmla="*/ 41564 w 595745"/>
              <a:gd name="connsiteY17" fmla="*/ 193963 h 861166"/>
              <a:gd name="connsiteX18" fmla="*/ 27709 w 595745"/>
              <a:gd name="connsiteY18" fmla="*/ 374073 h 861166"/>
              <a:gd name="connsiteX19" fmla="*/ 0 w 595745"/>
              <a:gd name="connsiteY19" fmla="*/ 457200 h 861166"/>
              <a:gd name="connsiteX20" fmla="*/ 13854 w 595745"/>
              <a:gd name="connsiteY20" fmla="*/ 568036 h 861166"/>
              <a:gd name="connsiteX21" fmla="*/ 27709 w 595745"/>
              <a:gd name="connsiteY21" fmla="*/ 623454 h 861166"/>
              <a:gd name="connsiteX22" fmla="*/ 41564 w 595745"/>
              <a:gd name="connsiteY22" fmla="*/ 817418 h 861166"/>
              <a:gd name="connsiteX23" fmla="*/ 83127 w 595745"/>
              <a:gd name="connsiteY23" fmla="*/ 831273 h 861166"/>
              <a:gd name="connsiteX24" fmla="*/ 304800 w 595745"/>
              <a:gd name="connsiteY24" fmla="*/ 858982 h 8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5745" h="861166">
                <a:moveTo>
                  <a:pt x="304800" y="858982"/>
                </a:moveTo>
                <a:cubicBezTo>
                  <a:pt x="350982" y="852055"/>
                  <a:pt x="335993" y="806667"/>
                  <a:pt x="360218" y="789709"/>
                </a:cubicBezTo>
                <a:cubicBezTo>
                  <a:pt x="384146" y="772959"/>
                  <a:pt x="415636" y="771236"/>
                  <a:pt x="443345" y="762000"/>
                </a:cubicBezTo>
                <a:cubicBezTo>
                  <a:pt x="500705" y="742880"/>
                  <a:pt x="472759" y="756245"/>
                  <a:pt x="526473" y="720436"/>
                </a:cubicBezTo>
                <a:cubicBezTo>
                  <a:pt x="535709" y="706582"/>
                  <a:pt x="543780" y="691875"/>
                  <a:pt x="554182" y="678873"/>
                </a:cubicBezTo>
                <a:cubicBezTo>
                  <a:pt x="562342" y="668673"/>
                  <a:pt x="575171" y="662364"/>
                  <a:pt x="581891" y="651163"/>
                </a:cubicBezTo>
                <a:cubicBezTo>
                  <a:pt x="589404" y="638640"/>
                  <a:pt x="591127" y="623454"/>
                  <a:pt x="595745" y="609600"/>
                </a:cubicBezTo>
                <a:cubicBezTo>
                  <a:pt x="591127" y="494145"/>
                  <a:pt x="590123" y="378489"/>
                  <a:pt x="581891" y="263236"/>
                </a:cubicBezTo>
                <a:cubicBezTo>
                  <a:pt x="580851" y="248669"/>
                  <a:pt x="572048" y="235715"/>
                  <a:pt x="568036" y="221673"/>
                </a:cubicBezTo>
                <a:cubicBezTo>
                  <a:pt x="562805" y="203364"/>
                  <a:pt x="559413" y="184563"/>
                  <a:pt x="554182" y="166254"/>
                </a:cubicBezTo>
                <a:cubicBezTo>
                  <a:pt x="550170" y="152212"/>
                  <a:pt x="548428" y="136842"/>
                  <a:pt x="540327" y="124691"/>
                </a:cubicBezTo>
                <a:cubicBezTo>
                  <a:pt x="512507" y="82961"/>
                  <a:pt x="466076" y="58781"/>
                  <a:pt x="415636" y="55418"/>
                </a:cubicBezTo>
                <a:lnTo>
                  <a:pt x="207818" y="41563"/>
                </a:lnTo>
                <a:lnTo>
                  <a:pt x="124691" y="13854"/>
                </a:lnTo>
                <a:lnTo>
                  <a:pt x="83127" y="0"/>
                </a:lnTo>
                <a:cubicBezTo>
                  <a:pt x="69273" y="4618"/>
                  <a:pt x="51890" y="3528"/>
                  <a:pt x="41564" y="13854"/>
                </a:cubicBezTo>
                <a:cubicBezTo>
                  <a:pt x="31237" y="24181"/>
                  <a:pt x="27709" y="40814"/>
                  <a:pt x="27709" y="55418"/>
                </a:cubicBezTo>
                <a:cubicBezTo>
                  <a:pt x="27709" y="101830"/>
                  <a:pt x="36946" y="147781"/>
                  <a:pt x="41564" y="193963"/>
                </a:cubicBezTo>
                <a:cubicBezTo>
                  <a:pt x="36946" y="254000"/>
                  <a:pt x="37100" y="314596"/>
                  <a:pt x="27709" y="374073"/>
                </a:cubicBezTo>
                <a:cubicBezTo>
                  <a:pt x="23154" y="402923"/>
                  <a:pt x="0" y="457200"/>
                  <a:pt x="0" y="457200"/>
                </a:cubicBezTo>
                <a:cubicBezTo>
                  <a:pt x="4618" y="494145"/>
                  <a:pt x="7733" y="531310"/>
                  <a:pt x="13854" y="568036"/>
                </a:cubicBezTo>
                <a:cubicBezTo>
                  <a:pt x="16984" y="586818"/>
                  <a:pt x="25606" y="604529"/>
                  <a:pt x="27709" y="623454"/>
                </a:cubicBezTo>
                <a:cubicBezTo>
                  <a:pt x="34867" y="687877"/>
                  <a:pt x="24863" y="754787"/>
                  <a:pt x="41564" y="817418"/>
                </a:cubicBezTo>
                <a:cubicBezTo>
                  <a:pt x="45327" y="831529"/>
                  <a:pt x="68613" y="829660"/>
                  <a:pt x="83127" y="831273"/>
                </a:cubicBezTo>
                <a:cubicBezTo>
                  <a:pt x="308179" y="856279"/>
                  <a:pt x="258618" y="865909"/>
                  <a:pt x="304800" y="858982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80691" y="3803077"/>
            <a:ext cx="914400" cy="10122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5985164" y="3796145"/>
            <a:ext cx="304800" cy="290947"/>
          </a:xfrm>
          <a:custGeom>
            <a:avLst/>
            <a:gdLst>
              <a:gd name="connsiteX0" fmla="*/ 27709 w 304800"/>
              <a:gd name="connsiteY0" fmla="*/ 193964 h 290946"/>
              <a:gd name="connsiteX1" fmla="*/ 83127 w 304800"/>
              <a:gd name="connsiteY1" fmla="*/ 124691 h 290946"/>
              <a:gd name="connsiteX2" fmla="*/ 124691 w 304800"/>
              <a:gd name="connsiteY2" fmla="*/ 55419 h 290946"/>
              <a:gd name="connsiteX3" fmla="*/ 166254 w 304800"/>
              <a:gd name="connsiteY3" fmla="*/ 27710 h 290946"/>
              <a:gd name="connsiteX4" fmla="*/ 249381 w 304800"/>
              <a:gd name="connsiteY4" fmla="*/ 0 h 290946"/>
              <a:gd name="connsiteX5" fmla="*/ 277091 w 304800"/>
              <a:gd name="connsiteY5" fmla="*/ 27710 h 290946"/>
              <a:gd name="connsiteX6" fmla="*/ 290945 w 304800"/>
              <a:gd name="connsiteY6" fmla="*/ 110837 h 290946"/>
              <a:gd name="connsiteX7" fmla="*/ 304800 w 304800"/>
              <a:gd name="connsiteY7" fmla="*/ 152400 h 290946"/>
              <a:gd name="connsiteX8" fmla="*/ 290945 w 304800"/>
              <a:gd name="connsiteY8" fmla="*/ 193964 h 290946"/>
              <a:gd name="connsiteX9" fmla="*/ 207818 w 304800"/>
              <a:gd name="connsiteY9" fmla="*/ 221673 h 290946"/>
              <a:gd name="connsiteX10" fmla="*/ 166254 w 304800"/>
              <a:gd name="connsiteY10" fmla="*/ 249382 h 290946"/>
              <a:gd name="connsiteX11" fmla="*/ 55418 w 304800"/>
              <a:gd name="connsiteY11" fmla="*/ 277091 h 290946"/>
              <a:gd name="connsiteX12" fmla="*/ 13854 w 304800"/>
              <a:gd name="connsiteY12" fmla="*/ 290946 h 290946"/>
              <a:gd name="connsiteX13" fmla="*/ 0 w 304800"/>
              <a:gd name="connsiteY13" fmla="*/ 249382 h 290946"/>
              <a:gd name="connsiteX14" fmla="*/ 27709 w 304800"/>
              <a:gd name="connsiteY14" fmla="*/ 193964 h 29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4800" h="290946">
                <a:moveTo>
                  <a:pt x="27709" y="193964"/>
                </a:moveTo>
                <a:cubicBezTo>
                  <a:pt x="41563" y="173182"/>
                  <a:pt x="67455" y="149767"/>
                  <a:pt x="83127" y="124691"/>
                </a:cubicBezTo>
                <a:cubicBezTo>
                  <a:pt x="121956" y="62564"/>
                  <a:pt x="68010" y="100763"/>
                  <a:pt x="124691" y="55419"/>
                </a:cubicBezTo>
                <a:cubicBezTo>
                  <a:pt x="137693" y="45017"/>
                  <a:pt x="151038" y="34473"/>
                  <a:pt x="166254" y="27710"/>
                </a:cubicBezTo>
                <a:cubicBezTo>
                  <a:pt x="192944" y="15847"/>
                  <a:pt x="249381" y="0"/>
                  <a:pt x="249381" y="0"/>
                </a:cubicBezTo>
                <a:cubicBezTo>
                  <a:pt x="258618" y="9237"/>
                  <a:pt x="272504" y="15479"/>
                  <a:pt x="277091" y="27710"/>
                </a:cubicBezTo>
                <a:cubicBezTo>
                  <a:pt x="286954" y="54013"/>
                  <a:pt x="284851" y="83415"/>
                  <a:pt x="290945" y="110837"/>
                </a:cubicBezTo>
                <a:cubicBezTo>
                  <a:pt x="294113" y="125093"/>
                  <a:pt x="300182" y="138546"/>
                  <a:pt x="304800" y="152400"/>
                </a:cubicBezTo>
                <a:cubicBezTo>
                  <a:pt x="300182" y="166255"/>
                  <a:pt x="302829" y="185476"/>
                  <a:pt x="290945" y="193964"/>
                </a:cubicBezTo>
                <a:cubicBezTo>
                  <a:pt x="267178" y="210941"/>
                  <a:pt x="207818" y="221673"/>
                  <a:pt x="207818" y="221673"/>
                </a:cubicBezTo>
                <a:cubicBezTo>
                  <a:pt x="193963" y="230909"/>
                  <a:pt x="181147" y="241935"/>
                  <a:pt x="166254" y="249382"/>
                </a:cubicBezTo>
                <a:cubicBezTo>
                  <a:pt x="134580" y="265219"/>
                  <a:pt x="87044" y="269185"/>
                  <a:pt x="55418" y="277091"/>
                </a:cubicBezTo>
                <a:cubicBezTo>
                  <a:pt x="41250" y="280633"/>
                  <a:pt x="27709" y="286328"/>
                  <a:pt x="13854" y="290946"/>
                </a:cubicBezTo>
                <a:cubicBezTo>
                  <a:pt x="9236" y="277091"/>
                  <a:pt x="0" y="263986"/>
                  <a:pt x="0" y="249382"/>
                </a:cubicBezTo>
                <a:cubicBezTo>
                  <a:pt x="0" y="201742"/>
                  <a:pt x="13855" y="214746"/>
                  <a:pt x="27709" y="19396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ine 52"/>
          <p:cNvSpPr>
            <a:spLocks noChangeShapeType="1"/>
          </p:cNvSpPr>
          <p:nvPr/>
        </p:nvSpPr>
        <p:spPr bwMode="auto">
          <a:xfrm flipH="1">
            <a:off x="5115355" y="5242242"/>
            <a:ext cx="900974" cy="103079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52"/>
          <p:cNvSpPr>
            <a:spLocks noChangeShapeType="1"/>
          </p:cNvSpPr>
          <p:nvPr/>
        </p:nvSpPr>
        <p:spPr bwMode="auto">
          <a:xfrm flipH="1" flipV="1">
            <a:off x="5050844" y="2931705"/>
            <a:ext cx="965485" cy="64969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52"/>
          <p:cNvSpPr>
            <a:spLocks noChangeShapeType="1"/>
          </p:cNvSpPr>
          <p:nvPr/>
        </p:nvSpPr>
        <p:spPr bwMode="auto">
          <a:xfrm flipH="1">
            <a:off x="2684209" y="2396308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52"/>
          <p:cNvSpPr>
            <a:spLocks noChangeShapeType="1"/>
          </p:cNvSpPr>
          <p:nvPr/>
        </p:nvSpPr>
        <p:spPr bwMode="auto">
          <a:xfrm flipH="1">
            <a:off x="2666564" y="3595687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1" name="Straight Connector 240"/>
          <p:cNvCxnSpPr/>
          <p:nvPr/>
        </p:nvCxnSpPr>
        <p:spPr>
          <a:xfrm>
            <a:off x="2646644" y="2362200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676244" y="3634729"/>
            <a:ext cx="9436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21783" y="1007959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054308" y="1019215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151081" y="823233"/>
            <a:ext cx="28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124813" y="2205980"/>
            <a:ext cx="5628" cy="15854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25678" y="3791447"/>
            <a:ext cx="1547381" cy="4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60068" y="2199413"/>
            <a:ext cx="12990" cy="1603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H="1" flipV="1">
            <a:off x="2243493" y="2199413"/>
            <a:ext cx="405323" cy="65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 flipV="1">
            <a:off x="1500618" y="858983"/>
            <a:ext cx="41988" cy="607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1189847" y="593713"/>
            <a:ext cx="962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Roof Bolter</a:t>
            </a:r>
            <a:endParaRPr lang="en-US" sz="1000" dirty="0"/>
          </a:p>
        </p:txBody>
      </p:sp>
      <p:sp>
        <p:nvSpPr>
          <p:cNvPr id="162" name="Rectangle 161"/>
          <p:cNvSpPr/>
          <p:nvPr/>
        </p:nvSpPr>
        <p:spPr>
          <a:xfrm>
            <a:off x="4566364" y="1368956"/>
            <a:ext cx="3533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>
            <a:endCxn id="169" idx="0"/>
          </p:cNvCxnSpPr>
          <p:nvPr/>
        </p:nvCxnSpPr>
        <p:spPr>
          <a:xfrm flipH="1">
            <a:off x="1375235" y="2914085"/>
            <a:ext cx="256961" cy="18836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162" idx="0"/>
          </p:cNvCxnSpPr>
          <p:nvPr/>
        </p:nvCxnSpPr>
        <p:spPr>
          <a:xfrm flipH="1">
            <a:off x="4743014" y="903476"/>
            <a:ext cx="94969" cy="465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1674" y="609127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 trip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5400000">
            <a:off x="5697801" y="430525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172" name="Rectangle 171"/>
          <p:cNvSpPr/>
          <p:nvPr/>
        </p:nvSpPr>
        <p:spPr>
          <a:xfrm rot="5400000">
            <a:off x="766346" y="5618099"/>
            <a:ext cx="426859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 rot="5400000">
            <a:off x="5704727" y="552326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2502380" y="4662016"/>
            <a:ext cx="14634" cy="5952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3" idx="2"/>
          </p:cNvCxnSpPr>
          <p:nvPr/>
        </p:nvCxnSpPr>
        <p:spPr>
          <a:xfrm>
            <a:off x="6360908" y="3429744"/>
            <a:ext cx="173341" cy="121875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965600" y="3183523"/>
            <a:ext cx="790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Bill Ross</a:t>
            </a:r>
            <a:endParaRPr lang="en-US" sz="1000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115356" y="457200"/>
            <a:ext cx="248071" cy="0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5126825" y="521559"/>
            <a:ext cx="248071" cy="0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743014" y="245377"/>
            <a:ext cx="397451" cy="21182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178099" y="36350"/>
            <a:ext cx="893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Timbers (2)</a:t>
            </a:r>
            <a:endParaRPr lang="en-US" sz="1200" dirty="0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6016330" y="380706"/>
            <a:ext cx="271400" cy="9415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815316" y="91489"/>
            <a:ext cx="1131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B.O. H20 Pump</a:t>
            </a:r>
            <a:endParaRPr lang="en-US" sz="1200" dirty="0"/>
          </a:p>
        </p:txBody>
      </p:sp>
      <p:cxnSp>
        <p:nvCxnSpPr>
          <p:cNvPr id="121" name="Straight Connector 120"/>
          <p:cNvCxnSpPr>
            <a:stCxn id="77" idx="0"/>
          </p:cNvCxnSpPr>
          <p:nvPr/>
        </p:nvCxnSpPr>
        <p:spPr>
          <a:xfrm flipV="1">
            <a:off x="5975635" y="655056"/>
            <a:ext cx="196566" cy="3577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rot="1331428">
            <a:off x="6223692" y="547332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Phone</a:t>
            </a:r>
            <a:endParaRPr lang="en-US" sz="800" dirty="0"/>
          </a:p>
        </p:txBody>
      </p:sp>
      <p:cxnSp>
        <p:nvCxnSpPr>
          <p:cNvPr id="129" name="Straight Connector 128"/>
          <p:cNvCxnSpPr>
            <a:endCxn id="173" idx="0"/>
          </p:cNvCxnSpPr>
          <p:nvPr/>
        </p:nvCxnSpPr>
        <p:spPr>
          <a:xfrm flipH="1">
            <a:off x="4354292" y="1764862"/>
            <a:ext cx="1079503" cy="54983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5549817" y="2921971"/>
            <a:ext cx="17321" cy="30480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237848" y="2519246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Water over </a:t>
            </a:r>
          </a:p>
          <a:p>
            <a:r>
              <a:rPr lang="en-US" sz="800" dirty="0" smtClean="0"/>
              <a:t>Knee Deep</a:t>
            </a:r>
            <a:endParaRPr lang="en-US" sz="800" dirty="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5734449" y="3806768"/>
            <a:ext cx="0" cy="1012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>
            <a:off x="5815315" y="3811421"/>
            <a:ext cx="0" cy="9955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>
            <a:off x="5930543" y="3803074"/>
            <a:ext cx="0" cy="10006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5167318" y="3803077"/>
            <a:ext cx="0" cy="1012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5297184" y="3811421"/>
            <a:ext cx="0" cy="1012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5421672" y="3803077"/>
            <a:ext cx="0" cy="1012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5638800" y="3810046"/>
            <a:ext cx="0" cy="9959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5537891" y="3803077"/>
            <a:ext cx="0" cy="1012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5400000">
            <a:off x="5764272" y="5381945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cxnSp>
        <p:nvCxnSpPr>
          <p:cNvPr id="152" name="Straight Connector 151"/>
          <p:cNvCxnSpPr>
            <a:stCxn id="148" idx="2"/>
          </p:cNvCxnSpPr>
          <p:nvPr/>
        </p:nvCxnSpPr>
        <p:spPr>
          <a:xfrm flipH="1">
            <a:off x="4796468" y="5520445"/>
            <a:ext cx="961713" cy="36425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 rot="1542546">
            <a:off x="4227787" y="5814773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Sump Pump</a:t>
            </a:r>
            <a:endParaRPr lang="en-US" sz="1200" dirty="0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4191000" y="3437165"/>
            <a:ext cx="79168" cy="52523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4000690" y="3025720"/>
            <a:ext cx="875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Permanent</a:t>
            </a:r>
          </a:p>
          <a:p>
            <a:r>
              <a:rPr lang="en-US" sz="1200" dirty="0" smtClean="0"/>
              <a:t> Stopping</a:t>
            </a:r>
            <a:endParaRPr lang="en-US" sz="12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424817" y="3360966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Sump</a:t>
            </a:r>
            <a:endParaRPr lang="en-US" sz="1200" dirty="0"/>
          </a:p>
        </p:txBody>
      </p:sp>
      <p:cxnSp>
        <p:nvCxnSpPr>
          <p:cNvPr id="296" name="Straight Connector 295"/>
          <p:cNvCxnSpPr>
            <a:stCxn id="18" idx="12"/>
          </p:cNvCxnSpPr>
          <p:nvPr/>
        </p:nvCxnSpPr>
        <p:spPr>
          <a:xfrm flipV="1">
            <a:off x="4599709" y="3657601"/>
            <a:ext cx="90054" cy="29094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13723722">
            <a:off x="5728532" y="4950384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Permanent Stopping</a:t>
            </a:r>
          </a:p>
          <a:p>
            <a:pPr algn="ctr"/>
            <a:r>
              <a:rPr lang="en-US" sz="800" dirty="0" smtClean="0"/>
              <a:t> W/Door</a:t>
            </a:r>
            <a:endParaRPr lang="en-US" sz="800" dirty="0"/>
          </a:p>
        </p:txBody>
      </p:sp>
      <p:cxnSp>
        <p:nvCxnSpPr>
          <p:cNvPr id="309" name="Straight Connector 308"/>
          <p:cNvCxnSpPr/>
          <p:nvPr/>
        </p:nvCxnSpPr>
        <p:spPr>
          <a:xfrm>
            <a:off x="5521784" y="5871197"/>
            <a:ext cx="41128" cy="37778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5118905" y="6172200"/>
            <a:ext cx="9162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Water over </a:t>
            </a:r>
          </a:p>
          <a:p>
            <a:r>
              <a:rPr lang="en-US" sz="1200" dirty="0"/>
              <a:t>Knee Deep</a:t>
            </a:r>
          </a:p>
          <a:p>
            <a:endParaRPr lang="en-US" dirty="0"/>
          </a:p>
        </p:txBody>
      </p:sp>
      <p:cxnSp>
        <p:nvCxnSpPr>
          <p:cNvPr id="312" name="Straight Connector 311"/>
          <p:cNvCxnSpPr/>
          <p:nvPr/>
        </p:nvCxnSpPr>
        <p:spPr>
          <a:xfrm flipH="1">
            <a:off x="4941739" y="4360961"/>
            <a:ext cx="580044" cy="85560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H="1" flipV="1">
            <a:off x="4229242" y="1143000"/>
            <a:ext cx="81854" cy="357848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3766462" y="927556"/>
            <a:ext cx="763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Check Curtain</a:t>
            </a:r>
            <a:endParaRPr lang="en-US" sz="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3943762" y="2314699"/>
            <a:ext cx="821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02 = 16.9 %</a:t>
            </a:r>
          </a:p>
          <a:p>
            <a:r>
              <a:rPr lang="en-US" sz="800" dirty="0" smtClean="0"/>
              <a:t>CO = 1500 ppm</a:t>
            </a:r>
          </a:p>
          <a:p>
            <a:r>
              <a:rPr lang="en-US" sz="800" dirty="0" smtClean="0"/>
              <a:t>NO2 = 21 ppm</a:t>
            </a:r>
          </a:p>
          <a:p>
            <a:r>
              <a:rPr lang="en-US" sz="800" dirty="0" smtClean="0"/>
              <a:t>CH4 = 0.0%</a:t>
            </a:r>
            <a:endParaRPr lang="en-US" sz="800" dirty="0"/>
          </a:p>
        </p:txBody>
      </p:sp>
      <p:sp>
        <p:nvSpPr>
          <p:cNvPr id="320" name="Flowchart: Connector 319"/>
          <p:cNvSpPr/>
          <p:nvPr/>
        </p:nvSpPr>
        <p:spPr>
          <a:xfrm>
            <a:off x="2554788" y="4613816"/>
            <a:ext cx="88325" cy="88715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2" name="Straight Connector 321"/>
          <p:cNvCxnSpPr/>
          <p:nvPr/>
        </p:nvCxnSpPr>
        <p:spPr>
          <a:xfrm>
            <a:off x="2391207" y="4607758"/>
            <a:ext cx="74681" cy="5184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H="1">
            <a:off x="2405501" y="4655214"/>
            <a:ext cx="60387" cy="569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 flipV="1">
            <a:off x="2459142" y="4658173"/>
            <a:ext cx="92347" cy="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2500376" y="4601892"/>
            <a:ext cx="18643" cy="5897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5" name="Flowchart: Connector 324"/>
          <p:cNvSpPr/>
          <p:nvPr/>
        </p:nvSpPr>
        <p:spPr>
          <a:xfrm>
            <a:off x="1594359" y="2655724"/>
            <a:ext cx="88325" cy="88715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Straight Connector 326"/>
          <p:cNvCxnSpPr/>
          <p:nvPr/>
        </p:nvCxnSpPr>
        <p:spPr>
          <a:xfrm>
            <a:off x="1641351" y="2744439"/>
            <a:ext cx="0" cy="8840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>
            <a:off x="1642019" y="2832845"/>
            <a:ext cx="44163" cy="7538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 flipH="1">
            <a:off x="1594359" y="2832846"/>
            <a:ext cx="44162" cy="8124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1638474" y="2779265"/>
            <a:ext cx="75433" cy="1994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H="1" flipV="1">
            <a:off x="1572069" y="2782574"/>
            <a:ext cx="69283" cy="1663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1942919" y="2509400"/>
            <a:ext cx="248071" cy="0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2033104" y="2168465"/>
            <a:ext cx="75902" cy="292468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0" name="Rectangle 339"/>
          <p:cNvSpPr/>
          <p:nvPr/>
        </p:nvSpPr>
        <p:spPr>
          <a:xfrm>
            <a:off x="1783796" y="1914319"/>
            <a:ext cx="7264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Timber (1)</a:t>
            </a:r>
            <a:endParaRPr lang="en-US" sz="1000" dirty="0"/>
          </a:p>
        </p:txBody>
      </p:sp>
      <p:sp>
        <p:nvSpPr>
          <p:cNvPr id="341" name="Rectangle 340"/>
          <p:cNvSpPr/>
          <p:nvPr/>
        </p:nvSpPr>
        <p:spPr>
          <a:xfrm rot="2218238">
            <a:off x="2302275" y="4188053"/>
            <a:ext cx="426859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4" name="Straight Connector 343"/>
          <p:cNvCxnSpPr>
            <a:stCxn id="346" idx="2"/>
          </p:cNvCxnSpPr>
          <p:nvPr/>
        </p:nvCxnSpPr>
        <p:spPr>
          <a:xfrm>
            <a:off x="2325016" y="3699519"/>
            <a:ext cx="157211" cy="387572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>
            <a:off x="2029903" y="3299409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LHD on </a:t>
            </a:r>
          </a:p>
          <a:p>
            <a:pPr algn="ctr"/>
            <a:r>
              <a:rPr lang="en-US" sz="1000" dirty="0" smtClean="0"/>
              <a:t>Fire </a:t>
            </a:r>
            <a:endParaRPr lang="en-US" sz="1000" dirty="0"/>
          </a:p>
        </p:txBody>
      </p:sp>
      <p:cxnSp>
        <p:nvCxnSpPr>
          <p:cNvPr id="348" name="Straight Connector 347"/>
          <p:cNvCxnSpPr/>
          <p:nvPr/>
        </p:nvCxnSpPr>
        <p:spPr>
          <a:xfrm flipH="1">
            <a:off x="2410293" y="4317544"/>
            <a:ext cx="730681" cy="67674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1875097" y="4803695"/>
            <a:ext cx="82105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02 = </a:t>
            </a:r>
            <a:r>
              <a:rPr lang="en-US" sz="800" dirty="0" smtClean="0"/>
              <a:t>15.5%</a:t>
            </a:r>
            <a:endParaRPr lang="en-US" sz="800" dirty="0"/>
          </a:p>
          <a:p>
            <a:r>
              <a:rPr lang="en-US" sz="800" dirty="0"/>
              <a:t>CO = 5</a:t>
            </a:r>
            <a:r>
              <a:rPr lang="en-US" sz="800" dirty="0" smtClean="0"/>
              <a:t>000 ppm</a:t>
            </a:r>
            <a:endParaRPr lang="en-US" sz="800" dirty="0"/>
          </a:p>
          <a:p>
            <a:r>
              <a:rPr lang="en-US" sz="800" dirty="0"/>
              <a:t>NO2 = </a:t>
            </a:r>
            <a:r>
              <a:rPr lang="en-US" sz="800" dirty="0" smtClean="0"/>
              <a:t>80 ppm</a:t>
            </a:r>
            <a:endParaRPr lang="en-US" sz="800" dirty="0"/>
          </a:p>
          <a:p>
            <a:r>
              <a:rPr lang="en-US" sz="800" dirty="0"/>
              <a:t>CH4 = </a:t>
            </a:r>
            <a:r>
              <a:rPr lang="en-US" sz="800" dirty="0" smtClean="0"/>
              <a:t>0.0%</a:t>
            </a:r>
            <a:endParaRPr lang="en-US" sz="800" dirty="0"/>
          </a:p>
          <a:p>
            <a:endParaRPr lang="en-US" dirty="0"/>
          </a:p>
        </p:txBody>
      </p:sp>
      <p:cxnSp>
        <p:nvCxnSpPr>
          <p:cNvPr id="194" name="Straight Connector 193"/>
          <p:cNvCxnSpPr/>
          <p:nvPr/>
        </p:nvCxnSpPr>
        <p:spPr>
          <a:xfrm flipH="1">
            <a:off x="2134254" y="6910864"/>
            <a:ext cx="456749" cy="5286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 rot="1102541">
            <a:off x="2445398" y="6747456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353" name="Line 52"/>
          <p:cNvSpPr>
            <a:spLocks noChangeShapeType="1"/>
          </p:cNvSpPr>
          <p:nvPr/>
        </p:nvSpPr>
        <p:spPr bwMode="auto">
          <a:xfrm flipH="1" flipV="1">
            <a:off x="2788102" y="4806045"/>
            <a:ext cx="0" cy="81809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 flipV="1">
            <a:off x="2333651" y="5330784"/>
            <a:ext cx="228293" cy="29335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 rot="14468006">
            <a:off x="1629002" y="5656009"/>
            <a:ext cx="124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Loose Roof &amp; Rib</a:t>
            </a:r>
          </a:p>
          <a:p>
            <a:r>
              <a:rPr lang="en-US" sz="1200" dirty="0" smtClean="0"/>
              <a:t>Not </a:t>
            </a:r>
            <a:r>
              <a:rPr lang="en-US" sz="1200" dirty="0" err="1" smtClean="0"/>
              <a:t>scaleable</a:t>
            </a:r>
            <a:endParaRPr lang="en-US" sz="1200" dirty="0"/>
          </a:p>
        </p:txBody>
      </p:sp>
      <p:cxnSp>
        <p:nvCxnSpPr>
          <p:cNvPr id="372" name="Straight Connector 371"/>
          <p:cNvCxnSpPr/>
          <p:nvPr/>
        </p:nvCxnSpPr>
        <p:spPr>
          <a:xfrm flipV="1">
            <a:off x="2403621" y="4792877"/>
            <a:ext cx="406264" cy="37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2" name="Line 52"/>
          <p:cNvSpPr>
            <a:spLocks noChangeShapeType="1"/>
          </p:cNvSpPr>
          <p:nvPr/>
        </p:nvSpPr>
        <p:spPr bwMode="auto">
          <a:xfrm flipH="1">
            <a:off x="2426367" y="5603081"/>
            <a:ext cx="3814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1" name="Straight Connector 390"/>
          <p:cNvCxnSpPr/>
          <p:nvPr/>
        </p:nvCxnSpPr>
        <p:spPr>
          <a:xfrm>
            <a:off x="2451407" y="5665469"/>
            <a:ext cx="3991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>
            <a:off x="2824345" y="4802185"/>
            <a:ext cx="1" cy="8565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4" name="Line 52"/>
          <p:cNvSpPr>
            <a:spLocks noChangeShapeType="1"/>
          </p:cNvSpPr>
          <p:nvPr/>
        </p:nvSpPr>
        <p:spPr bwMode="auto">
          <a:xfrm flipH="1">
            <a:off x="2511752" y="4823669"/>
            <a:ext cx="3814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" name="TextBox 407"/>
          <p:cNvSpPr txBox="1"/>
          <p:nvPr/>
        </p:nvSpPr>
        <p:spPr>
          <a:xfrm rot="5400000">
            <a:off x="3308145" y="587132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PC</a:t>
            </a:r>
            <a:endParaRPr lang="en-US" sz="1200" dirty="0"/>
          </a:p>
        </p:txBody>
      </p:sp>
      <p:cxnSp>
        <p:nvCxnSpPr>
          <p:cNvPr id="409" name="Straight Connector 408"/>
          <p:cNvCxnSpPr/>
          <p:nvPr/>
        </p:nvCxnSpPr>
        <p:spPr>
          <a:xfrm flipH="1">
            <a:off x="1827573" y="5694299"/>
            <a:ext cx="614" cy="176899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>
            <a:off x="1787598" y="5683804"/>
            <a:ext cx="0" cy="178713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 rot="5400000">
            <a:off x="1621965" y="626695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417" name="TextBox 416"/>
          <p:cNvSpPr txBox="1"/>
          <p:nvPr/>
        </p:nvSpPr>
        <p:spPr>
          <a:xfrm rot="3769625">
            <a:off x="1944033" y="6211893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Fire Ext.</a:t>
            </a:r>
            <a:endParaRPr lang="en-US" sz="1000" dirty="0"/>
          </a:p>
        </p:txBody>
      </p:sp>
      <p:cxnSp>
        <p:nvCxnSpPr>
          <p:cNvPr id="421" name="Straight Connector 420"/>
          <p:cNvCxnSpPr>
            <a:stCxn id="417" idx="2"/>
          </p:cNvCxnSpPr>
          <p:nvPr/>
        </p:nvCxnSpPr>
        <p:spPr>
          <a:xfrm flipH="1">
            <a:off x="1827206" y="6391226"/>
            <a:ext cx="309631" cy="284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>
            <a:off x="1135756" y="4814501"/>
            <a:ext cx="893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Timbers (2)</a:t>
            </a:r>
            <a:endParaRPr lang="en-US" sz="1200" dirty="0"/>
          </a:p>
        </p:txBody>
      </p:sp>
      <p:cxnSp>
        <p:nvCxnSpPr>
          <p:cNvPr id="424" name="Straight Connector 423"/>
          <p:cNvCxnSpPr/>
          <p:nvPr/>
        </p:nvCxnSpPr>
        <p:spPr>
          <a:xfrm>
            <a:off x="1687847" y="5105400"/>
            <a:ext cx="64753" cy="53946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6" name="Rectangle 425"/>
          <p:cNvSpPr/>
          <p:nvPr/>
        </p:nvSpPr>
        <p:spPr>
          <a:xfrm>
            <a:off x="1105551" y="1431915"/>
            <a:ext cx="426859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TextBox 426"/>
          <p:cNvSpPr txBox="1"/>
          <p:nvPr/>
        </p:nvSpPr>
        <p:spPr>
          <a:xfrm>
            <a:off x="411122" y="5043939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Man Trip</a:t>
            </a:r>
          </a:p>
          <a:p>
            <a:pPr algn="ctr"/>
            <a:r>
              <a:rPr lang="en-US" sz="800" dirty="0"/>
              <a:t>W</a:t>
            </a:r>
            <a:r>
              <a:rPr lang="en-US" sz="800" dirty="0" smtClean="0"/>
              <a:t>/ 2 Fire Ext.</a:t>
            </a:r>
            <a:endParaRPr lang="en-US" sz="800" dirty="0"/>
          </a:p>
        </p:txBody>
      </p:sp>
      <p:cxnSp>
        <p:nvCxnSpPr>
          <p:cNvPr id="429" name="Straight Connector 428"/>
          <p:cNvCxnSpPr>
            <a:stCxn id="427" idx="2"/>
            <a:endCxn id="172" idx="1"/>
          </p:cNvCxnSpPr>
          <p:nvPr/>
        </p:nvCxnSpPr>
        <p:spPr>
          <a:xfrm>
            <a:off x="783981" y="5382493"/>
            <a:ext cx="195795" cy="9837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8" name="TextBox 437"/>
          <p:cNvSpPr txBox="1"/>
          <p:nvPr/>
        </p:nvSpPr>
        <p:spPr>
          <a:xfrm rot="2342986">
            <a:off x="3525124" y="5300097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Power Center</a:t>
            </a:r>
          </a:p>
          <a:p>
            <a:r>
              <a:rPr lang="en-US" sz="800" dirty="0" smtClean="0"/>
              <a:t>(Pump OFF/LOTO)</a:t>
            </a:r>
          </a:p>
          <a:p>
            <a:r>
              <a:rPr lang="en-US" sz="800" dirty="0" smtClean="0"/>
              <a:t>Tony Volt</a:t>
            </a:r>
            <a:endParaRPr lang="en-US" sz="800" dirty="0"/>
          </a:p>
        </p:txBody>
      </p:sp>
      <p:cxnSp>
        <p:nvCxnSpPr>
          <p:cNvPr id="440" name="Straight Connector 439"/>
          <p:cNvCxnSpPr>
            <a:stCxn id="408" idx="0"/>
          </p:cNvCxnSpPr>
          <p:nvPr/>
        </p:nvCxnSpPr>
        <p:spPr>
          <a:xfrm flipV="1">
            <a:off x="3619930" y="5626148"/>
            <a:ext cx="190071" cy="38367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4349285" y="5091499"/>
            <a:ext cx="82105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02 = </a:t>
            </a:r>
            <a:r>
              <a:rPr lang="en-US" sz="800" dirty="0" smtClean="0"/>
              <a:t>16.9%</a:t>
            </a:r>
            <a:endParaRPr lang="en-US" sz="800" dirty="0"/>
          </a:p>
          <a:p>
            <a:r>
              <a:rPr lang="en-US" sz="800" dirty="0"/>
              <a:t>CO = </a:t>
            </a:r>
            <a:r>
              <a:rPr lang="en-US" sz="800" dirty="0" smtClean="0"/>
              <a:t>1500 ppm</a:t>
            </a:r>
            <a:endParaRPr lang="en-US" sz="800" dirty="0"/>
          </a:p>
          <a:p>
            <a:r>
              <a:rPr lang="en-US" sz="800" dirty="0"/>
              <a:t>NO2 = </a:t>
            </a:r>
            <a:r>
              <a:rPr lang="en-US" sz="800" dirty="0" smtClean="0"/>
              <a:t>21 ppm</a:t>
            </a:r>
            <a:endParaRPr lang="en-US" sz="800" dirty="0"/>
          </a:p>
          <a:p>
            <a:r>
              <a:rPr lang="en-US" sz="800" dirty="0"/>
              <a:t>CH4 = </a:t>
            </a:r>
            <a:r>
              <a:rPr lang="en-US" sz="800" dirty="0" smtClean="0"/>
              <a:t>0.0%</a:t>
            </a:r>
            <a:endParaRPr lang="en-US" sz="800" dirty="0"/>
          </a:p>
          <a:p>
            <a:endParaRPr lang="en-US" dirty="0"/>
          </a:p>
        </p:txBody>
      </p:sp>
      <p:sp>
        <p:nvSpPr>
          <p:cNvPr id="445" name="TextBox 444"/>
          <p:cNvSpPr txBox="1"/>
          <p:nvPr/>
        </p:nvSpPr>
        <p:spPr>
          <a:xfrm rot="16200000">
            <a:off x="1972585" y="250850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446" name="TextBox 445"/>
          <p:cNvSpPr txBox="1"/>
          <p:nvPr/>
        </p:nvSpPr>
        <p:spPr>
          <a:xfrm rot="4318937">
            <a:off x="2196801" y="2475107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Tool Box</a:t>
            </a:r>
            <a:endParaRPr lang="en-US" sz="800" dirty="0"/>
          </a:p>
        </p:txBody>
      </p:sp>
      <p:sp>
        <p:nvSpPr>
          <p:cNvPr id="461" name="TextBox 460"/>
          <p:cNvSpPr txBox="1"/>
          <p:nvPr/>
        </p:nvSpPr>
        <p:spPr>
          <a:xfrm rot="5400000">
            <a:off x="5770708" y="5586369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cxnSp>
        <p:nvCxnSpPr>
          <p:cNvPr id="463" name="Straight Connector 462"/>
          <p:cNvCxnSpPr>
            <a:stCxn id="461" idx="0"/>
            <a:endCxn id="461" idx="0"/>
          </p:cNvCxnSpPr>
          <p:nvPr/>
        </p:nvCxnSpPr>
        <p:spPr>
          <a:xfrm>
            <a:off x="6041616" y="5724869"/>
            <a:ext cx="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 flipH="1" flipV="1">
            <a:off x="6051141" y="5831186"/>
            <a:ext cx="286620" cy="15308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0" name="TextBox 469"/>
          <p:cNvSpPr txBox="1"/>
          <p:nvPr/>
        </p:nvSpPr>
        <p:spPr>
          <a:xfrm rot="3000589">
            <a:off x="5943738" y="5769228"/>
            <a:ext cx="1105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Pump Controls</a:t>
            </a:r>
            <a:endParaRPr lang="en-US" sz="1200" dirty="0"/>
          </a:p>
        </p:txBody>
      </p:sp>
      <p:cxnSp>
        <p:nvCxnSpPr>
          <p:cNvPr id="473" name="Straight Connector 472"/>
          <p:cNvCxnSpPr/>
          <p:nvPr/>
        </p:nvCxnSpPr>
        <p:spPr>
          <a:xfrm>
            <a:off x="1219200" y="5715000"/>
            <a:ext cx="228600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>
            <a:off x="1447800" y="5644867"/>
            <a:ext cx="0" cy="13408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1189846" y="5672017"/>
            <a:ext cx="0" cy="12309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>
            <a:off x="1197209" y="5733565"/>
            <a:ext cx="21543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5" name="TextBox 484"/>
          <p:cNvSpPr txBox="1"/>
          <p:nvPr/>
        </p:nvSpPr>
        <p:spPr>
          <a:xfrm>
            <a:off x="1119826" y="5037389"/>
            <a:ext cx="65594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Building </a:t>
            </a:r>
          </a:p>
          <a:p>
            <a:r>
              <a:rPr lang="en-US" sz="1050" dirty="0" smtClean="0"/>
              <a:t>Material</a:t>
            </a:r>
          </a:p>
          <a:p>
            <a:r>
              <a:rPr lang="en-US" sz="1050" dirty="0" smtClean="0"/>
              <a:t>(1 Set)</a:t>
            </a:r>
            <a:endParaRPr lang="en-US" sz="1050" dirty="0"/>
          </a:p>
        </p:txBody>
      </p:sp>
      <p:cxnSp>
        <p:nvCxnSpPr>
          <p:cNvPr id="489" name="Straight Connector 488"/>
          <p:cNvCxnSpPr/>
          <p:nvPr/>
        </p:nvCxnSpPr>
        <p:spPr>
          <a:xfrm flipH="1" flipV="1">
            <a:off x="1272248" y="5530929"/>
            <a:ext cx="32896" cy="16337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886872" y="2261627"/>
            <a:ext cx="207844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5" name="Straight Connector 494"/>
          <p:cNvCxnSpPr/>
          <p:nvPr/>
        </p:nvCxnSpPr>
        <p:spPr>
          <a:xfrm>
            <a:off x="909782" y="2565881"/>
            <a:ext cx="195769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/>
          <p:nvPr/>
        </p:nvCxnSpPr>
        <p:spPr>
          <a:xfrm flipV="1">
            <a:off x="1007665" y="2290209"/>
            <a:ext cx="0" cy="275672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/>
          <p:nvPr/>
        </p:nvCxnSpPr>
        <p:spPr>
          <a:xfrm>
            <a:off x="985617" y="2261627"/>
            <a:ext cx="0" cy="26936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4" name="TextBox 503"/>
          <p:cNvSpPr txBox="1"/>
          <p:nvPr/>
        </p:nvSpPr>
        <p:spPr>
          <a:xfrm>
            <a:off x="171078" y="2479864"/>
            <a:ext cx="580608" cy="46166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Building </a:t>
            </a:r>
          </a:p>
          <a:p>
            <a:r>
              <a:rPr lang="en-US" sz="800" dirty="0" smtClean="0"/>
              <a:t>Materials</a:t>
            </a:r>
          </a:p>
          <a:p>
            <a:r>
              <a:rPr lang="en-US" sz="800" dirty="0" smtClean="0"/>
              <a:t>(1 Set)</a:t>
            </a:r>
            <a:endParaRPr lang="en-US" sz="800" dirty="0"/>
          </a:p>
        </p:txBody>
      </p:sp>
      <p:cxnSp>
        <p:nvCxnSpPr>
          <p:cNvPr id="506" name="Straight Connector 505"/>
          <p:cNvCxnSpPr>
            <a:endCxn id="504" idx="3"/>
          </p:cNvCxnSpPr>
          <p:nvPr/>
        </p:nvCxnSpPr>
        <p:spPr>
          <a:xfrm flipH="1">
            <a:off x="751686" y="2540800"/>
            <a:ext cx="158097" cy="16989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 flipV="1">
            <a:off x="3888362" y="3895728"/>
            <a:ext cx="0" cy="179288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0" name="Straight Connector 509"/>
          <p:cNvCxnSpPr/>
          <p:nvPr/>
        </p:nvCxnSpPr>
        <p:spPr>
          <a:xfrm>
            <a:off x="3888362" y="3979316"/>
            <a:ext cx="236130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3" name="Straight Connector 512"/>
          <p:cNvCxnSpPr/>
          <p:nvPr/>
        </p:nvCxnSpPr>
        <p:spPr>
          <a:xfrm flipV="1">
            <a:off x="4153124" y="3941619"/>
            <a:ext cx="0" cy="18676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/>
          <p:nvPr/>
        </p:nvCxnSpPr>
        <p:spPr>
          <a:xfrm flipH="1">
            <a:off x="3919537" y="4017169"/>
            <a:ext cx="228600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2" name="TextBox 521"/>
          <p:cNvSpPr txBox="1"/>
          <p:nvPr/>
        </p:nvSpPr>
        <p:spPr>
          <a:xfrm>
            <a:off x="3379913" y="3048000"/>
            <a:ext cx="773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Building </a:t>
            </a:r>
          </a:p>
          <a:p>
            <a:r>
              <a:rPr lang="en-US" sz="1200" dirty="0" smtClean="0"/>
              <a:t>Materials</a:t>
            </a:r>
          </a:p>
          <a:p>
            <a:r>
              <a:rPr lang="en-US" sz="1200" dirty="0" smtClean="0"/>
              <a:t>(1 Set)</a:t>
            </a:r>
          </a:p>
          <a:p>
            <a:endParaRPr lang="en-US" dirty="0"/>
          </a:p>
        </p:txBody>
      </p:sp>
      <p:cxnSp>
        <p:nvCxnSpPr>
          <p:cNvPr id="524" name="Straight Connector 523"/>
          <p:cNvCxnSpPr/>
          <p:nvPr/>
        </p:nvCxnSpPr>
        <p:spPr>
          <a:xfrm>
            <a:off x="3889803" y="3595688"/>
            <a:ext cx="105161" cy="31129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19541" y="1856602"/>
            <a:ext cx="878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Loose Back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116834" y="2152775"/>
            <a:ext cx="202329" cy="23360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2" name="Line 52"/>
          <p:cNvSpPr>
            <a:spLocks noChangeShapeType="1"/>
          </p:cNvSpPr>
          <p:nvPr/>
        </p:nvSpPr>
        <p:spPr bwMode="auto">
          <a:xfrm flipH="1" flipV="1">
            <a:off x="2104993" y="6537858"/>
            <a:ext cx="0" cy="89191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Line 52"/>
          <p:cNvSpPr>
            <a:spLocks noChangeShapeType="1"/>
          </p:cNvSpPr>
          <p:nvPr/>
        </p:nvSpPr>
        <p:spPr bwMode="auto">
          <a:xfrm flipV="1">
            <a:off x="1606709" y="6523879"/>
            <a:ext cx="0" cy="905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81618" y="3806767"/>
            <a:ext cx="6488" cy="9808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1707531" y="406636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242" name="Straight Connector 241"/>
          <p:cNvCxnSpPr/>
          <p:nvPr/>
        </p:nvCxnSpPr>
        <p:spPr>
          <a:xfrm>
            <a:off x="4037366" y="4631573"/>
            <a:ext cx="14634" cy="5952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3" name="Flowchart: Connector 242"/>
          <p:cNvSpPr/>
          <p:nvPr/>
        </p:nvSpPr>
        <p:spPr>
          <a:xfrm>
            <a:off x="4089774" y="4583373"/>
            <a:ext cx="88325" cy="88715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/>
          <p:nvPr/>
        </p:nvCxnSpPr>
        <p:spPr>
          <a:xfrm>
            <a:off x="3926193" y="4577316"/>
            <a:ext cx="74681" cy="5184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H="1">
            <a:off x="3940487" y="4624771"/>
            <a:ext cx="60387" cy="569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 flipV="1">
            <a:off x="3994128" y="4627730"/>
            <a:ext cx="92347" cy="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V="1">
            <a:off x="4035362" y="4571449"/>
            <a:ext cx="18643" cy="5897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72461" y="494353"/>
            <a:ext cx="0" cy="22954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2818120" y="540281"/>
            <a:ext cx="0" cy="22954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29146" y="769828"/>
            <a:ext cx="174042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2673058" y="494353"/>
            <a:ext cx="174042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781200" y="457200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Building Material</a:t>
            </a:r>
          </a:p>
          <a:p>
            <a:pPr algn="ctr"/>
            <a:r>
              <a:rPr lang="en-US" sz="800" dirty="0" smtClean="0"/>
              <a:t>(1 Set)</a:t>
            </a:r>
            <a:endParaRPr lang="en-US" sz="800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2884503" y="633093"/>
            <a:ext cx="232330" cy="6834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655300" y="4783915"/>
            <a:ext cx="0" cy="17359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105551" y="4785768"/>
            <a:ext cx="1543262" cy="17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105551" y="4819015"/>
            <a:ext cx="8873" cy="8464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886814" y="6515847"/>
            <a:ext cx="768487" cy="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1109987" y="6509812"/>
            <a:ext cx="780497" cy="3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119826" y="5665470"/>
            <a:ext cx="7802" cy="5176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127628" y="6192581"/>
            <a:ext cx="110293" cy="21286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6200000">
            <a:off x="6114067" y="41888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315" name="Straight Connector 314"/>
          <p:cNvCxnSpPr/>
          <p:nvPr/>
        </p:nvCxnSpPr>
        <p:spPr>
          <a:xfrm>
            <a:off x="6558168" y="4862308"/>
            <a:ext cx="14634" cy="5952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" name="Flowchart: Connector 316"/>
          <p:cNvSpPr/>
          <p:nvPr/>
        </p:nvSpPr>
        <p:spPr>
          <a:xfrm>
            <a:off x="6610576" y="4814108"/>
            <a:ext cx="88325" cy="88715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8" name="Straight Connector 317"/>
          <p:cNvCxnSpPr/>
          <p:nvPr/>
        </p:nvCxnSpPr>
        <p:spPr>
          <a:xfrm>
            <a:off x="6446995" y="4808051"/>
            <a:ext cx="74681" cy="5184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 flipH="1">
            <a:off x="6461288" y="4855506"/>
            <a:ext cx="60387" cy="569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H="1" flipV="1">
            <a:off x="6514930" y="4858465"/>
            <a:ext cx="92347" cy="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556164" y="4802184"/>
            <a:ext cx="18643" cy="5897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834694" y="3756811"/>
            <a:ext cx="0" cy="1196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7" name="Freeform 146"/>
          <p:cNvSpPr/>
          <p:nvPr/>
        </p:nvSpPr>
        <p:spPr>
          <a:xfrm>
            <a:off x="6424614" y="3752852"/>
            <a:ext cx="411290" cy="1204913"/>
          </a:xfrm>
          <a:custGeom>
            <a:avLst/>
            <a:gdLst>
              <a:gd name="connsiteX0" fmla="*/ 319087 w 411290"/>
              <a:gd name="connsiteY0" fmla="*/ 1185863 h 1204913"/>
              <a:gd name="connsiteX1" fmla="*/ 323850 w 411290"/>
              <a:gd name="connsiteY1" fmla="*/ 1162050 h 1204913"/>
              <a:gd name="connsiteX2" fmla="*/ 319087 w 411290"/>
              <a:gd name="connsiteY2" fmla="*/ 995363 h 1204913"/>
              <a:gd name="connsiteX3" fmla="*/ 314325 w 411290"/>
              <a:gd name="connsiteY3" fmla="*/ 976313 h 1204913"/>
              <a:gd name="connsiteX4" fmla="*/ 290512 w 411290"/>
              <a:gd name="connsiteY4" fmla="*/ 933450 h 1204913"/>
              <a:gd name="connsiteX5" fmla="*/ 276225 w 411290"/>
              <a:gd name="connsiteY5" fmla="*/ 923925 h 1204913"/>
              <a:gd name="connsiteX6" fmla="*/ 252412 w 411290"/>
              <a:gd name="connsiteY6" fmla="*/ 885825 h 1204913"/>
              <a:gd name="connsiteX7" fmla="*/ 238125 w 411290"/>
              <a:gd name="connsiteY7" fmla="*/ 857250 h 1204913"/>
              <a:gd name="connsiteX8" fmla="*/ 233362 w 411290"/>
              <a:gd name="connsiteY8" fmla="*/ 842963 h 1204913"/>
              <a:gd name="connsiteX9" fmla="*/ 219075 w 411290"/>
              <a:gd name="connsiteY9" fmla="*/ 833438 h 1204913"/>
              <a:gd name="connsiteX10" fmla="*/ 209550 w 411290"/>
              <a:gd name="connsiteY10" fmla="*/ 819150 h 1204913"/>
              <a:gd name="connsiteX11" fmla="*/ 204787 w 411290"/>
              <a:gd name="connsiteY11" fmla="*/ 804863 h 1204913"/>
              <a:gd name="connsiteX12" fmla="*/ 190500 w 411290"/>
              <a:gd name="connsiteY12" fmla="*/ 795338 h 1204913"/>
              <a:gd name="connsiteX13" fmla="*/ 176212 w 411290"/>
              <a:gd name="connsiteY13" fmla="*/ 766763 h 1204913"/>
              <a:gd name="connsiteX14" fmla="*/ 161925 w 411290"/>
              <a:gd name="connsiteY14" fmla="*/ 757238 h 1204913"/>
              <a:gd name="connsiteX15" fmla="*/ 142875 w 411290"/>
              <a:gd name="connsiteY15" fmla="*/ 733425 h 1204913"/>
              <a:gd name="connsiteX16" fmla="*/ 138112 w 411290"/>
              <a:gd name="connsiteY16" fmla="*/ 719138 h 1204913"/>
              <a:gd name="connsiteX17" fmla="*/ 119062 w 411290"/>
              <a:gd name="connsiteY17" fmla="*/ 690563 h 1204913"/>
              <a:gd name="connsiteX18" fmla="*/ 104775 w 411290"/>
              <a:gd name="connsiteY18" fmla="*/ 661988 h 1204913"/>
              <a:gd name="connsiteX19" fmla="*/ 95250 w 411290"/>
              <a:gd name="connsiteY19" fmla="*/ 633413 h 1204913"/>
              <a:gd name="connsiteX20" fmla="*/ 85725 w 411290"/>
              <a:gd name="connsiteY20" fmla="*/ 619125 h 1204913"/>
              <a:gd name="connsiteX21" fmla="*/ 71437 w 411290"/>
              <a:gd name="connsiteY21" fmla="*/ 571500 h 1204913"/>
              <a:gd name="connsiteX22" fmla="*/ 61912 w 411290"/>
              <a:gd name="connsiteY22" fmla="*/ 542925 h 1204913"/>
              <a:gd name="connsiteX23" fmla="*/ 52387 w 411290"/>
              <a:gd name="connsiteY23" fmla="*/ 528638 h 1204913"/>
              <a:gd name="connsiteX24" fmla="*/ 38100 w 411290"/>
              <a:gd name="connsiteY24" fmla="*/ 485775 h 1204913"/>
              <a:gd name="connsiteX25" fmla="*/ 33337 w 411290"/>
              <a:gd name="connsiteY25" fmla="*/ 471488 h 1204913"/>
              <a:gd name="connsiteX26" fmla="*/ 28575 w 411290"/>
              <a:gd name="connsiteY26" fmla="*/ 442913 h 1204913"/>
              <a:gd name="connsiteX27" fmla="*/ 23812 w 411290"/>
              <a:gd name="connsiteY27" fmla="*/ 409575 h 1204913"/>
              <a:gd name="connsiteX28" fmla="*/ 14287 w 411290"/>
              <a:gd name="connsiteY28" fmla="*/ 381000 h 1204913"/>
              <a:gd name="connsiteX29" fmla="*/ 9525 w 411290"/>
              <a:gd name="connsiteY29" fmla="*/ 366713 h 1204913"/>
              <a:gd name="connsiteX30" fmla="*/ 4762 w 411290"/>
              <a:gd name="connsiteY30" fmla="*/ 352425 h 1204913"/>
              <a:gd name="connsiteX31" fmla="*/ 0 w 411290"/>
              <a:gd name="connsiteY31" fmla="*/ 47625 h 1204913"/>
              <a:gd name="connsiteX32" fmla="*/ 4762 w 411290"/>
              <a:gd name="connsiteY32" fmla="*/ 28575 h 1204913"/>
              <a:gd name="connsiteX33" fmla="*/ 47625 w 411290"/>
              <a:gd name="connsiteY33" fmla="*/ 9525 h 1204913"/>
              <a:gd name="connsiteX34" fmla="*/ 200025 w 411290"/>
              <a:gd name="connsiteY34" fmla="*/ 4763 h 1204913"/>
              <a:gd name="connsiteX35" fmla="*/ 223837 w 411290"/>
              <a:gd name="connsiteY35" fmla="*/ 0 h 1204913"/>
              <a:gd name="connsiteX36" fmla="*/ 376237 w 411290"/>
              <a:gd name="connsiteY36" fmla="*/ 9525 h 1204913"/>
              <a:gd name="connsiteX37" fmla="*/ 381000 w 411290"/>
              <a:gd name="connsiteY37" fmla="*/ 23813 h 1204913"/>
              <a:gd name="connsiteX38" fmla="*/ 400050 w 411290"/>
              <a:gd name="connsiteY38" fmla="*/ 52388 h 1204913"/>
              <a:gd name="connsiteX39" fmla="*/ 400050 w 411290"/>
              <a:gd name="connsiteY39" fmla="*/ 204788 h 1204913"/>
              <a:gd name="connsiteX40" fmla="*/ 390525 w 411290"/>
              <a:gd name="connsiteY40" fmla="*/ 233363 h 1204913"/>
              <a:gd name="connsiteX41" fmla="*/ 385762 w 411290"/>
              <a:gd name="connsiteY41" fmla="*/ 247650 h 1204913"/>
              <a:gd name="connsiteX42" fmla="*/ 381000 w 411290"/>
              <a:gd name="connsiteY42" fmla="*/ 1138238 h 1204913"/>
              <a:gd name="connsiteX43" fmla="*/ 376237 w 411290"/>
              <a:gd name="connsiteY43" fmla="*/ 1157288 h 1204913"/>
              <a:gd name="connsiteX44" fmla="*/ 357187 w 411290"/>
              <a:gd name="connsiteY44" fmla="*/ 1204913 h 1204913"/>
              <a:gd name="connsiteX45" fmla="*/ 319087 w 411290"/>
              <a:gd name="connsiteY45" fmla="*/ 1185863 h 120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11290" h="1204913">
                <a:moveTo>
                  <a:pt x="319087" y="1185863"/>
                </a:moveTo>
                <a:cubicBezTo>
                  <a:pt x="320675" y="1177925"/>
                  <a:pt x="323850" y="1170145"/>
                  <a:pt x="323850" y="1162050"/>
                </a:cubicBezTo>
                <a:cubicBezTo>
                  <a:pt x="323850" y="1106465"/>
                  <a:pt x="321934" y="1050875"/>
                  <a:pt x="319087" y="995363"/>
                </a:cubicBezTo>
                <a:cubicBezTo>
                  <a:pt x="318752" y="988826"/>
                  <a:pt x="316123" y="982607"/>
                  <a:pt x="314325" y="976313"/>
                </a:cubicBezTo>
                <a:cubicBezTo>
                  <a:pt x="310238" y="962009"/>
                  <a:pt x="302550" y="941476"/>
                  <a:pt x="290512" y="933450"/>
                </a:cubicBezTo>
                <a:lnTo>
                  <a:pt x="276225" y="923925"/>
                </a:lnTo>
                <a:cubicBezTo>
                  <a:pt x="264890" y="889920"/>
                  <a:pt x="275054" y="900919"/>
                  <a:pt x="252412" y="885825"/>
                </a:cubicBezTo>
                <a:cubicBezTo>
                  <a:pt x="240445" y="849922"/>
                  <a:pt x="256586" y="894171"/>
                  <a:pt x="238125" y="857250"/>
                </a:cubicBezTo>
                <a:cubicBezTo>
                  <a:pt x="235880" y="852760"/>
                  <a:pt x="236498" y="846883"/>
                  <a:pt x="233362" y="842963"/>
                </a:cubicBezTo>
                <a:cubicBezTo>
                  <a:pt x="229786" y="838494"/>
                  <a:pt x="223837" y="836613"/>
                  <a:pt x="219075" y="833438"/>
                </a:cubicBezTo>
                <a:cubicBezTo>
                  <a:pt x="215900" y="828675"/>
                  <a:pt x="212110" y="824270"/>
                  <a:pt x="209550" y="819150"/>
                </a:cubicBezTo>
                <a:cubicBezTo>
                  <a:pt x="207305" y="814660"/>
                  <a:pt x="207923" y="808783"/>
                  <a:pt x="204787" y="804863"/>
                </a:cubicBezTo>
                <a:cubicBezTo>
                  <a:pt x="201211" y="800394"/>
                  <a:pt x="195262" y="798513"/>
                  <a:pt x="190500" y="795338"/>
                </a:cubicBezTo>
                <a:cubicBezTo>
                  <a:pt x="186626" y="783717"/>
                  <a:pt x="185444" y="775995"/>
                  <a:pt x="176212" y="766763"/>
                </a:cubicBezTo>
                <a:cubicBezTo>
                  <a:pt x="172165" y="762716"/>
                  <a:pt x="166687" y="760413"/>
                  <a:pt x="161925" y="757238"/>
                </a:cubicBezTo>
                <a:cubicBezTo>
                  <a:pt x="149953" y="721326"/>
                  <a:pt x="167494" y="764198"/>
                  <a:pt x="142875" y="733425"/>
                </a:cubicBezTo>
                <a:cubicBezTo>
                  <a:pt x="139739" y="729505"/>
                  <a:pt x="140550" y="723526"/>
                  <a:pt x="138112" y="719138"/>
                </a:cubicBezTo>
                <a:cubicBezTo>
                  <a:pt x="132552" y="709131"/>
                  <a:pt x="119062" y="690563"/>
                  <a:pt x="119062" y="690563"/>
                </a:cubicBezTo>
                <a:cubicBezTo>
                  <a:pt x="101699" y="638468"/>
                  <a:pt x="129388" y="717366"/>
                  <a:pt x="104775" y="661988"/>
                </a:cubicBezTo>
                <a:cubicBezTo>
                  <a:pt x="100697" y="652813"/>
                  <a:pt x="100819" y="641767"/>
                  <a:pt x="95250" y="633413"/>
                </a:cubicBezTo>
                <a:cubicBezTo>
                  <a:pt x="92075" y="628650"/>
                  <a:pt x="88050" y="624356"/>
                  <a:pt x="85725" y="619125"/>
                </a:cubicBezTo>
                <a:cubicBezTo>
                  <a:pt x="75365" y="595816"/>
                  <a:pt x="77830" y="592809"/>
                  <a:pt x="71437" y="571500"/>
                </a:cubicBezTo>
                <a:cubicBezTo>
                  <a:pt x="68552" y="561883"/>
                  <a:pt x="67481" y="551279"/>
                  <a:pt x="61912" y="542925"/>
                </a:cubicBezTo>
                <a:lnTo>
                  <a:pt x="52387" y="528638"/>
                </a:lnTo>
                <a:lnTo>
                  <a:pt x="38100" y="485775"/>
                </a:lnTo>
                <a:lnTo>
                  <a:pt x="33337" y="471488"/>
                </a:lnTo>
                <a:cubicBezTo>
                  <a:pt x="31750" y="461963"/>
                  <a:pt x="30043" y="452457"/>
                  <a:pt x="28575" y="442913"/>
                </a:cubicBezTo>
                <a:cubicBezTo>
                  <a:pt x="26868" y="431818"/>
                  <a:pt x="26336" y="420513"/>
                  <a:pt x="23812" y="409575"/>
                </a:cubicBezTo>
                <a:cubicBezTo>
                  <a:pt x="21554" y="399792"/>
                  <a:pt x="17462" y="390525"/>
                  <a:pt x="14287" y="381000"/>
                </a:cubicBezTo>
                <a:lnTo>
                  <a:pt x="9525" y="366713"/>
                </a:lnTo>
                <a:lnTo>
                  <a:pt x="4762" y="352425"/>
                </a:lnTo>
                <a:cubicBezTo>
                  <a:pt x="3175" y="250825"/>
                  <a:pt x="0" y="149237"/>
                  <a:pt x="0" y="47625"/>
                </a:cubicBezTo>
                <a:cubicBezTo>
                  <a:pt x="0" y="41080"/>
                  <a:pt x="1131" y="34021"/>
                  <a:pt x="4762" y="28575"/>
                </a:cubicBezTo>
                <a:cubicBezTo>
                  <a:pt x="10570" y="19863"/>
                  <a:pt x="43148" y="9665"/>
                  <a:pt x="47625" y="9525"/>
                </a:cubicBezTo>
                <a:lnTo>
                  <a:pt x="200025" y="4763"/>
                </a:lnTo>
                <a:cubicBezTo>
                  <a:pt x="207962" y="3175"/>
                  <a:pt x="215742" y="0"/>
                  <a:pt x="223837" y="0"/>
                </a:cubicBezTo>
                <a:cubicBezTo>
                  <a:pt x="289669" y="0"/>
                  <a:pt x="318869" y="3789"/>
                  <a:pt x="376237" y="9525"/>
                </a:cubicBezTo>
                <a:cubicBezTo>
                  <a:pt x="377825" y="14288"/>
                  <a:pt x="378562" y="19424"/>
                  <a:pt x="381000" y="23813"/>
                </a:cubicBezTo>
                <a:cubicBezTo>
                  <a:pt x="386559" y="33820"/>
                  <a:pt x="400050" y="52388"/>
                  <a:pt x="400050" y="52388"/>
                </a:cubicBezTo>
                <a:cubicBezTo>
                  <a:pt x="418742" y="108469"/>
                  <a:pt x="410818" y="79158"/>
                  <a:pt x="400050" y="204788"/>
                </a:cubicBezTo>
                <a:cubicBezTo>
                  <a:pt x="399193" y="214792"/>
                  <a:pt x="393700" y="223838"/>
                  <a:pt x="390525" y="233363"/>
                </a:cubicBezTo>
                <a:lnTo>
                  <a:pt x="385762" y="247650"/>
                </a:lnTo>
                <a:cubicBezTo>
                  <a:pt x="384175" y="544513"/>
                  <a:pt x="384108" y="841387"/>
                  <a:pt x="381000" y="1138238"/>
                </a:cubicBezTo>
                <a:cubicBezTo>
                  <a:pt x="380931" y="1144783"/>
                  <a:pt x="377313" y="1150832"/>
                  <a:pt x="376237" y="1157288"/>
                </a:cubicBezTo>
                <a:cubicBezTo>
                  <a:pt x="368712" y="1202436"/>
                  <a:pt x="383042" y="1187677"/>
                  <a:pt x="357187" y="1204913"/>
                </a:cubicBezTo>
                <a:lnTo>
                  <a:pt x="319087" y="118586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 rot="21425964">
            <a:off x="1128854" y="3102307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Tom Pit</a:t>
            </a:r>
            <a:endParaRPr lang="en-US" sz="800" dirty="0"/>
          </a:p>
        </p:txBody>
      </p:sp>
      <p:cxnSp>
        <p:nvCxnSpPr>
          <p:cNvPr id="343" name="Straight Connector 342"/>
          <p:cNvCxnSpPr/>
          <p:nvPr/>
        </p:nvCxnSpPr>
        <p:spPr>
          <a:xfrm>
            <a:off x="6120464" y="1316181"/>
            <a:ext cx="212573" cy="588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6212041" y="1310305"/>
            <a:ext cx="212573" cy="5888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 flipV="1">
            <a:off x="6146332" y="2124199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6249668" y="2152775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3811759" y="3827457"/>
            <a:ext cx="16146" cy="9449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 rot="16200000">
            <a:off x="3566891" y="4034143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85" name="TextBox 184"/>
          <p:cNvSpPr txBox="1"/>
          <p:nvPr/>
        </p:nvSpPr>
        <p:spPr>
          <a:xfrm>
            <a:off x="211867" y="558416"/>
            <a:ext cx="82105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02 = </a:t>
            </a:r>
            <a:r>
              <a:rPr lang="en-US" sz="800" dirty="0" smtClean="0"/>
              <a:t>18.5%</a:t>
            </a:r>
            <a:endParaRPr lang="en-US" sz="800" dirty="0"/>
          </a:p>
          <a:p>
            <a:r>
              <a:rPr lang="en-US" sz="800" dirty="0"/>
              <a:t>CO = </a:t>
            </a:r>
            <a:r>
              <a:rPr lang="en-US" sz="800" dirty="0" smtClean="0"/>
              <a:t>1175 </a:t>
            </a:r>
            <a:r>
              <a:rPr lang="en-US" sz="800" dirty="0"/>
              <a:t>ppm</a:t>
            </a:r>
          </a:p>
          <a:p>
            <a:r>
              <a:rPr lang="en-US" sz="800" dirty="0"/>
              <a:t>NO2 = </a:t>
            </a:r>
            <a:r>
              <a:rPr lang="en-US" sz="800" dirty="0" smtClean="0"/>
              <a:t>15 </a:t>
            </a:r>
            <a:r>
              <a:rPr lang="en-US" sz="800" dirty="0"/>
              <a:t>ppm</a:t>
            </a:r>
          </a:p>
          <a:p>
            <a:r>
              <a:rPr lang="en-US" sz="800" dirty="0"/>
              <a:t>CH4 = </a:t>
            </a:r>
            <a:r>
              <a:rPr lang="en-US" sz="800" dirty="0" smtClean="0"/>
              <a:t>0.0%</a:t>
            </a:r>
            <a:endParaRPr lang="en-US" sz="800" dirty="0"/>
          </a:p>
          <a:p>
            <a:endParaRPr lang="en-US" dirty="0"/>
          </a:p>
        </p:txBody>
      </p:sp>
      <p:cxnSp>
        <p:nvCxnSpPr>
          <p:cNvPr id="192" name="Straight Connector 191"/>
          <p:cNvCxnSpPr/>
          <p:nvPr/>
        </p:nvCxnSpPr>
        <p:spPr>
          <a:xfrm>
            <a:off x="532005" y="1162812"/>
            <a:ext cx="204403" cy="56583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4093078" y="7543800"/>
            <a:ext cx="82105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02 = </a:t>
            </a:r>
            <a:r>
              <a:rPr lang="en-US" sz="800" dirty="0" smtClean="0"/>
              <a:t>17.1%</a:t>
            </a:r>
            <a:endParaRPr lang="en-US" sz="800" dirty="0"/>
          </a:p>
          <a:p>
            <a:r>
              <a:rPr lang="en-US" sz="800" dirty="0"/>
              <a:t>CO = 3</a:t>
            </a:r>
            <a:r>
              <a:rPr lang="en-US" sz="800" dirty="0" smtClean="0"/>
              <a:t>000 </a:t>
            </a:r>
            <a:r>
              <a:rPr lang="en-US" sz="800" dirty="0"/>
              <a:t>ppm</a:t>
            </a:r>
          </a:p>
          <a:p>
            <a:r>
              <a:rPr lang="en-US" sz="800" dirty="0"/>
              <a:t>NO2 = 6</a:t>
            </a:r>
            <a:r>
              <a:rPr lang="en-US" sz="800" dirty="0" smtClean="0"/>
              <a:t>0 </a:t>
            </a:r>
            <a:r>
              <a:rPr lang="en-US" sz="800" dirty="0"/>
              <a:t>ppm</a:t>
            </a:r>
          </a:p>
          <a:p>
            <a:r>
              <a:rPr lang="en-US" sz="800" dirty="0"/>
              <a:t>CH4 = </a:t>
            </a:r>
            <a:r>
              <a:rPr lang="en-US" sz="800" dirty="0" smtClean="0"/>
              <a:t>0.0%</a:t>
            </a:r>
            <a:endParaRPr lang="en-US" sz="800" dirty="0"/>
          </a:p>
          <a:p>
            <a:endParaRPr lang="en-US" dirty="0"/>
          </a:p>
        </p:txBody>
      </p:sp>
      <p:cxnSp>
        <p:nvCxnSpPr>
          <p:cNvPr id="204" name="Straight Connector 203"/>
          <p:cNvCxnSpPr>
            <a:endCxn id="168" idx="2"/>
          </p:cNvCxnSpPr>
          <p:nvPr/>
        </p:nvCxnSpPr>
        <p:spPr>
          <a:xfrm>
            <a:off x="4689764" y="8077200"/>
            <a:ext cx="821745" cy="28402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189847" y="7515217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02 = </a:t>
            </a:r>
            <a:r>
              <a:rPr lang="en-US" sz="800" dirty="0" smtClean="0"/>
              <a:t>20.8 %</a:t>
            </a:r>
            <a:endParaRPr lang="en-US" sz="800" dirty="0"/>
          </a:p>
          <a:p>
            <a:r>
              <a:rPr lang="en-US" sz="800" dirty="0"/>
              <a:t>CO = </a:t>
            </a:r>
            <a:r>
              <a:rPr lang="en-US" sz="800" dirty="0" smtClean="0"/>
              <a:t>0 </a:t>
            </a:r>
            <a:r>
              <a:rPr lang="en-US" sz="800" dirty="0"/>
              <a:t>ppm</a:t>
            </a:r>
          </a:p>
          <a:p>
            <a:r>
              <a:rPr lang="en-US" sz="800" dirty="0"/>
              <a:t>NO2 = </a:t>
            </a:r>
            <a:r>
              <a:rPr lang="en-US" sz="800" dirty="0" smtClean="0"/>
              <a:t>0 </a:t>
            </a:r>
            <a:r>
              <a:rPr lang="en-US" sz="800" dirty="0"/>
              <a:t>ppm</a:t>
            </a:r>
          </a:p>
          <a:p>
            <a:r>
              <a:rPr lang="en-US" sz="800" dirty="0"/>
              <a:t>CH4 = </a:t>
            </a:r>
            <a:r>
              <a:rPr lang="en-US" sz="800" dirty="0" smtClean="0"/>
              <a:t>0.0%</a:t>
            </a:r>
            <a:endParaRPr lang="en-US" sz="800" dirty="0"/>
          </a:p>
          <a:p>
            <a:endParaRPr lang="en-US" dirty="0"/>
          </a:p>
        </p:txBody>
      </p:sp>
      <p:cxnSp>
        <p:nvCxnSpPr>
          <p:cNvPr id="215" name="Straight Connector 214"/>
          <p:cNvCxnSpPr/>
          <p:nvPr/>
        </p:nvCxnSpPr>
        <p:spPr>
          <a:xfrm flipV="1">
            <a:off x="668527" y="8027931"/>
            <a:ext cx="774896" cy="28402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793286" y="2650389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Permanent Stopping </a:t>
            </a:r>
          </a:p>
          <a:p>
            <a:r>
              <a:rPr lang="en-US" sz="800" dirty="0" smtClean="0"/>
              <a:t>Not Intact air </a:t>
            </a:r>
          </a:p>
          <a:p>
            <a:r>
              <a:rPr lang="en-US" sz="800" dirty="0" smtClean="0"/>
              <a:t>from old works</a:t>
            </a:r>
            <a:endParaRPr lang="en-US" sz="800" dirty="0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6172200" y="2105740"/>
            <a:ext cx="160836" cy="5446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>
            <a:off x="2172794" y="7515219"/>
            <a:ext cx="207844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 flipV="1">
            <a:off x="2293586" y="7543800"/>
            <a:ext cx="0" cy="275672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>
            <a:off x="2271538" y="7515217"/>
            <a:ext cx="0" cy="26936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2204531" y="7819472"/>
            <a:ext cx="195769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5" name="TextBox 264"/>
          <p:cNvSpPr txBox="1"/>
          <p:nvPr/>
        </p:nvSpPr>
        <p:spPr>
          <a:xfrm>
            <a:off x="2641735" y="7534690"/>
            <a:ext cx="5806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Building </a:t>
            </a:r>
          </a:p>
          <a:p>
            <a:r>
              <a:rPr lang="en-US" sz="800" dirty="0"/>
              <a:t>Materials</a:t>
            </a:r>
          </a:p>
          <a:p>
            <a:r>
              <a:rPr lang="en-US" sz="800" dirty="0"/>
              <a:t>(1 Set)</a:t>
            </a:r>
          </a:p>
          <a:p>
            <a:endParaRPr lang="en-US" dirty="0"/>
          </a:p>
        </p:txBody>
      </p:sp>
      <p:cxnSp>
        <p:nvCxnSpPr>
          <p:cNvPr id="267" name="Straight Connector 266"/>
          <p:cNvCxnSpPr/>
          <p:nvPr/>
        </p:nvCxnSpPr>
        <p:spPr>
          <a:xfrm>
            <a:off x="2391207" y="7681636"/>
            <a:ext cx="264094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 rot="16200000">
            <a:off x="3102350" y="4515516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Jack Burns</a:t>
            </a:r>
            <a:endParaRPr lang="en-US" sz="800" dirty="0"/>
          </a:p>
        </p:txBody>
      </p:sp>
      <p:cxnSp>
        <p:nvCxnSpPr>
          <p:cNvPr id="271" name="Straight Connector 270"/>
          <p:cNvCxnSpPr/>
          <p:nvPr/>
        </p:nvCxnSpPr>
        <p:spPr>
          <a:xfrm flipV="1">
            <a:off x="3580095" y="4624771"/>
            <a:ext cx="339443" cy="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1876995" y="4326529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Don Burns</a:t>
            </a:r>
            <a:endParaRPr lang="en-US" sz="800" dirty="0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2371244" y="4493333"/>
            <a:ext cx="110983" cy="8607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 rot="16200000">
            <a:off x="1060497" y="8128575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95" name="TextBox 294"/>
          <p:cNvSpPr txBox="1"/>
          <p:nvPr/>
        </p:nvSpPr>
        <p:spPr>
          <a:xfrm rot="5400000">
            <a:off x="1179836" y="8212897"/>
            <a:ext cx="4844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Phone</a:t>
            </a:r>
            <a:endParaRPr lang="en-US" sz="900" dirty="0"/>
          </a:p>
        </p:txBody>
      </p:sp>
      <p:sp>
        <p:nvSpPr>
          <p:cNvPr id="28" name="Freeform 27"/>
          <p:cNvSpPr/>
          <p:nvPr/>
        </p:nvSpPr>
        <p:spPr>
          <a:xfrm>
            <a:off x="181546" y="3360965"/>
            <a:ext cx="952767" cy="152400"/>
          </a:xfrm>
          <a:custGeom>
            <a:avLst/>
            <a:gdLst>
              <a:gd name="connsiteX0" fmla="*/ 0 w 952767"/>
              <a:gd name="connsiteY0" fmla="*/ 19050 h 152400"/>
              <a:gd name="connsiteX1" fmla="*/ 19050 w 952767"/>
              <a:gd name="connsiteY1" fmla="*/ 114300 h 152400"/>
              <a:gd name="connsiteX2" fmla="*/ 38100 w 952767"/>
              <a:gd name="connsiteY2" fmla="*/ 142875 h 152400"/>
              <a:gd name="connsiteX3" fmla="*/ 66675 w 952767"/>
              <a:gd name="connsiteY3" fmla="*/ 152400 h 152400"/>
              <a:gd name="connsiteX4" fmla="*/ 152400 w 952767"/>
              <a:gd name="connsiteY4" fmla="*/ 142875 h 152400"/>
              <a:gd name="connsiteX5" fmla="*/ 209550 w 952767"/>
              <a:gd name="connsiteY5" fmla="*/ 123825 h 152400"/>
              <a:gd name="connsiteX6" fmla="*/ 228600 w 952767"/>
              <a:gd name="connsiteY6" fmla="*/ 19050 h 152400"/>
              <a:gd name="connsiteX7" fmla="*/ 171450 w 952767"/>
              <a:gd name="connsiteY7" fmla="*/ 0 h 152400"/>
              <a:gd name="connsiteX8" fmla="*/ 161925 w 952767"/>
              <a:gd name="connsiteY8" fmla="*/ 28575 h 152400"/>
              <a:gd name="connsiteX9" fmla="*/ 200025 w 952767"/>
              <a:gd name="connsiteY9" fmla="*/ 133350 h 152400"/>
              <a:gd name="connsiteX10" fmla="*/ 228600 w 952767"/>
              <a:gd name="connsiteY10" fmla="*/ 142875 h 152400"/>
              <a:gd name="connsiteX11" fmla="*/ 333375 w 952767"/>
              <a:gd name="connsiteY11" fmla="*/ 133350 h 152400"/>
              <a:gd name="connsiteX12" fmla="*/ 352425 w 952767"/>
              <a:gd name="connsiteY12" fmla="*/ 76200 h 152400"/>
              <a:gd name="connsiteX13" fmla="*/ 342900 w 952767"/>
              <a:gd name="connsiteY13" fmla="*/ 28575 h 152400"/>
              <a:gd name="connsiteX14" fmla="*/ 314325 w 952767"/>
              <a:gd name="connsiteY14" fmla="*/ 38100 h 152400"/>
              <a:gd name="connsiteX15" fmla="*/ 323850 w 952767"/>
              <a:gd name="connsiteY15" fmla="*/ 104775 h 152400"/>
              <a:gd name="connsiteX16" fmla="*/ 400050 w 952767"/>
              <a:gd name="connsiteY16" fmla="*/ 133350 h 152400"/>
              <a:gd name="connsiteX17" fmla="*/ 495300 w 952767"/>
              <a:gd name="connsiteY17" fmla="*/ 104775 h 152400"/>
              <a:gd name="connsiteX18" fmla="*/ 504825 w 952767"/>
              <a:gd name="connsiteY18" fmla="*/ 76200 h 152400"/>
              <a:gd name="connsiteX19" fmla="*/ 495300 w 952767"/>
              <a:gd name="connsiteY19" fmla="*/ 28575 h 152400"/>
              <a:gd name="connsiteX20" fmla="*/ 438150 w 952767"/>
              <a:gd name="connsiteY20" fmla="*/ 9525 h 152400"/>
              <a:gd name="connsiteX21" fmla="*/ 428625 w 952767"/>
              <a:gd name="connsiteY21" fmla="*/ 114300 h 152400"/>
              <a:gd name="connsiteX22" fmla="*/ 457200 w 952767"/>
              <a:gd name="connsiteY22" fmla="*/ 123825 h 152400"/>
              <a:gd name="connsiteX23" fmla="*/ 485775 w 952767"/>
              <a:gd name="connsiteY23" fmla="*/ 142875 h 152400"/>
              <a:gd name="connsiteX24" fmla="*/ 571500 w 952767"/>
              <a:gd name="connsiteY24" fmla="*/ 133350 h 152400"/>
              <a:gd name="connsiteX25" fmla="*/ 600075 w 952767"/>
              <a:gd name="connsiteY25" fmla="*/ 123825 h 152400"/>
              <a:gd name="connsiteX26" fmla="*/ 609600 w 952767"/>
              <a:gd name="connsiteY26" fmla="*/ 95250 h 152400"/>
              <a:gd name="connsiteX27" fmla="*/ 600075 w 952767"/>
              <a:gd name="connsiteY27" fmla="*/ 19050 h 152400"/>
              <a:gd name="connsiteX28" fmla="*/ 581025 w 952767"/>
              <a:gd name="connsiteY28" fmla="*/ 47625 h 152400"/>
              <a:gd name="connsiteX29" fmla="*/ 571500 w 952767"/>
              <a:gd name="connsiteY29" fmla="*/ 76200 h 152400"/>
              <a:gd name="connsiteX30" fmla="*/ 581025 w 952767"/>
              <a:gd name="connsiteY30" fmla="*/ 104775 h 152400"/>
              <a:gd name="connsiteX31" fmla="*/ 638175 w 952767"/>
              <a:gd name="connsiteY31" fmla="*/ 142875 h 152400"/>
              <a:gd name="connsiteX32" fmla="*/ 762000 w 952767"/>
              <a:gd name="connsiteY32" fmla="*/ 123825 h 152400"/>
              <a:gd name="connsiteX33" fmla="*/ 790575 w 952767"/>
              <a:gd name="connsiteY33" fmla="*/ 104775 h 152400"/>
              <a:gd name="connsiteX34" fmla="*/ 752475 w 952767"/>
              <a:gd name="connsiteY34" fmla="*/ 9525 h 152400"/>
              <a:gd name="connsiteX35" fmla="*/ 723900 w 952767"/>
              <a:gd name="connsiteY35" fmla="*/ 19050 h 152400"/>
              <a:gd name="connsiteX36" fmla="*/ 704850 w 952767"/>
              <a:gd name="connsiteY36" fmla="*/ 85725 h 152400"/>
              <a:gd name="connsiteX37" fmla="*/ 714375 w 952767"/>
              <a:gd name="connsiteY37" fmla="*/ 133350 h 152400"/>
              <a:gd name="connsiteX38" fmla="*/ 771525 w 952767"/>
              <a:gd name="connsiteY38" fmla="*/ 152400 h 152400"/>
              <a:gd name="connsiteX39" fmla="*/ 904875 w 952767"/>
              <a:gd name="connsiteY39" fmla="*/ 142875 h 152400"/>
              <a:gd name="connsiteX40" fmla="*/ 933450 w 952767"/>
              <a:gd name="connsiteY40" fmla="*/ 133350 h 152400"/>
              <a:gd name="connsiteX41" fmla="*/ 952500 w 952767"/>
              <a:gd name="connsiteY41" fmla="*/ 381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52767" h="152400">
                <a:moveTo>
                  <a:pt x="0" y="19050"/>
                </a:moveTo>
                <a:cubicBezTo>
                  <a:pt x="3510" y="43621"/>
                  <a:pt x="5750" y="87701"/>
                  <a:pt x="19050" y="114300"/>
                </a:cubicBezTo>
                <a:cubicBezTo>
                  <a:pt x="24170" y="124539"/>
                  <a:pt x="29161" y="135724"/>
                  <a:pt x="38100" y="142875"/>
                </a:cubicBezTo>
                <a:cubicBezTo>
                  <a:pt x="45940" y="149147"/>
                  <a:pt x="57150" y="149225"/>
                  <a:pt x="66675" y="152400"/>
                </a:cubicBezTo>
                <a:cubicBezTo>
                  <a:pt x="95250" y="149225"/>
                  <a:pt x="124207" y="148514"/>
                  <a:pt x="152400" y="142875"/>
                </a:cubicBezTo>
                <a:cubicBezTo>
                  <a:pt x="172091" y="138937"/>
                  <a:pt x="209550" y="123825"/>
                  <a:pt x="209550" y="123825"/>
                </a:cubicBezTo>
                <a:cubicBezTo>
                  <a:pt x="240283" y="93092"/>
                  <a:pt x="270090" y="78322"/>
                  <a:pt x="228600" y="19050"/>
                </a:cubicBezTo>
                <a:cubicBezTo>
                  <a:pt x="217085" y="2599"/>
                  <a:pt x="171450" y="0"/>
                  <a:pt x="171450" y="0"/>
                </a:cubicBezTo>
                <a:cubicBezTo>
                  <a:pt x="168275" y="9525"/>
                  <a:pt x="161925" y="18535"/>
                  <a:pt x="161925" y="28575"/>
                </a:cubicBezTo>
                <a:cubicBezTo>
                  <a:pt x="161925" y="81112"/>
                  <a:pt x="159241" y="106161"/>
                  <a:pt x="200025" y="133350"/>
                </a:cubicBezTo>
                <a:cubicBezTo>
                  <a:pt x="208379" y="138919"/>
                  <a:pt x="219075" y="139700"/>
                  <a:pt x="228600" y="142875"/>
                </a:cubicBezTo>
                <a:lnTo>
                  <a:pt x="333375" y="133350"/>
                </a:lnTo>
                <a:cubicBezTo>
                  <a:pt x="351055" y="123830"/>
                  <a:pt x="352425" y="76200"/>
                  <a:pt x="352425" y="76200"/>
                </a:cubicBezTo>
                <a:cubicBezTo>
                  <a:pt x="349250" y="60325"/>
                  <a:pt x="354348" y="40023"/>
                  <a:pt x="342900" y="28575"/>
                </a:cubicBezTo>
                <a:cubicBezTo>
                  <a:pt x="335800" y="21475"/>
                  <a:pt x="316760" y="28360"/>
                  <a:pt x="314325" y="38100"/>
                </a:cubicBezTo>
                <a:cubicBezTo>
                  <a:pt x="308880" y="59880"/>
                  <a:pt x="314732" y="84259"/>
                  <a:pt x="323850" y="104775"/>
                </a:cubicBezTo>
                <a:cubicBezTo>
                  <a:pt x="333421" y="126310"/>
                  <a:pt x="387125" y="130765"/>
                  <a:pt x="400050" y="133350"/>
                </a:cubicBezTo>
                <a:cubicBezTo>
                  <a:pt x="429229" y="129182"/>
                  <a:pt x="472943" y="132722"/>
                  <a:pt x="495300" y="104775"/>
                </a:cubicBezTo>
                <a:cubicBezTo>
                  <a:pt x="501572" y="96935"/>
                  <a:pt x="501650" y="85725"/>
                  <a:pt x="504825" y="76200"/>
                </a:cubicBezTo>
                <a:cubicBezTo>
                  <a:pt x="501650" y="60325"/>
                  <a:pt x="506748" y="40023"/>
                  <a:pt x="495300" y="28575"/>
                </a:cubicBezTo>
                <a:cubicBezTo>
                  <a:pt x="481101" y="14376"/>
                  <a:pt x="438150" y="9525"/>
                  <a:pt x="438150" y="9525"/>
                </a:cubicBezTo>
                <a:cubicBezTo>
                  <a:pt x="426969" y="43069"/>
                  <a:pt x="404691" y="78398"/>
                  <a:pt x="428625" y="114300"/>
                </a:cubicBezTo>
                <a:cubicBezTo>
                  <a:pt x="434194" y="122654"/>
                  <a:pt x="448220" y="119335"/>
                  <a:pt x="457200" y="123825"/>
                </a:cubicBezTo>
                <a:cubicBezTo>
                  <a:pt x="467439" y="128945"/>
                  <a:pt x="476250" y="136525"/>
                  <a:pt x="485775" y="142875"/>
                </a:cubicBezTo>
                <a:cubicBezTo>
                  <a:pt x="514350" y="139700"/>
                  <a:pt x="543140" y="138077"/>
                  <a:pt x="571500" y="133350"/>
                </a:cubicBezTo>
                <a:cubicBezTo>
                  <a:pt x="581404" y="131699"/>
                  <a:pt x="592975" y="130925"/>
                  <a:pt x="600075" y="123825"/>
                </a:cubicBezTo>
                <a:cubicBezTo>
                  <a:pt x="607175" y="116725"/>
                  <a:pt x="606425" y="104775"/>
                  <a:pt x="609600" y="95250"/>
                </a:cubicBezTo>
                <a:cubicBezTo>
                  <a:pt x="606425" y="69850"/>
                  <a:pt x="613245" y="41000"/>
                  <a:pt x="600075" y="19050"/>
                </a:cubicBezTo>
                <a:cubicBezTo>
                  <a:pt x="594185" y="9234"/>
                  <a:pt x="586145" y="37386"/>
                  <a:pt x="581025" y="47625"/>
                </a:cubicBezTo>
                <a:cubicBezTo>
                  <a:pt x="576535" y="56605"/>
                  <a:pt x="574675" y="66675"/>
                  <a:pt x="571500" y="76200"/>
                </a:cubicBezTo>
                <a:cubicBezTo>
                  <a:pt x="574675" y="85725"/>
                  <a:pt x="573925" y="97675"/>
                  <a:pt x="581025" y="104775"/>
                </a:cubicBezTo>
                <a:cubicBezTo>
                  <a:pt x="597214" y="120964"/>
                  <a:pt x="638175" y="142875"/>
                  <a:pt x="638175" y="142875"/>
                </a:cubicBezTo>
                <a:cubicBezTo>
                  <a:pt x="665492" y="140143"/>
                  <a:pt x="727673" y="140988"/>
                  <a:pt x="762000" y="123825"/>
                </a:cubicBezTo>
                <a:cubicBezTo>
                  <a:pt x="772239" y="118705"/>
                  <a:pt x="781050" y="111125"/>
                  <a:pt x="790575" y="104775"/>
                </a:cubicBezTo>
                <a:cubicBezTo>
                  <a:pt x="786553" y="76623"/>
                  <a:pt x="792480" y="22860"/>
                  <a:pt x="752475" y="9525"/>
                </a:cubicBezTo>
                <a:lnTo>
                  <a:pt x="723900" y="19050"/>
                </a:lnTo>
                <a:cubicBezTo>
                  <a:pt x="719408" y="32525"/>
                  <a:pt x="704850" y="73765"/>
                  <a:pt x="704850" y="85725"/>
                </a:cubicBezTo>
                <a:cubicBezTo>
                  <a:pt x="704850" y="101914"/>
                  <a:pt x="702927" y="121902"/>
                  <a:pt x="714375" y="133350"/>
                </a:cubicBezTo>
                <a:cubicBezTo>
                  <a:pt x="728574" y="147549"/>
                  <a:pt x="771525" y="152400"/>
                  <a:pt x="771525" y="152400"/>
                </a:cubicBezTo>
                <a:cubicBezTo>
                  <a:pt x="815975" y="149225"/>
                  <a:pt x="860617" y="148082"/>
                  <a:pt x="904875" y="142875"/>
                </a:cubicBezTo>
                <a:cubicBezTo>
                  <a:pt x="914846" y="141702"/>
                  <a:pt x="927614" y="141520"/>
                  <a:pt x="933450" y="133350"/>
                </a:cubicBezTo>
                <a:cubicBezTo>
                  <a:pt x="956516" y="101057"/>
                  <a:pt x="952500" y="72939"/>
                  <a:pt x="952500" y="381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Freeform 283"/>
          <p:cNvSpPr/>
          <p:nvPr/>
        </p:nvSpPr>
        <p:spPr>
          <a:xfrm rot="16200000">
            <a:off x="867532" y="4177709"/>
            <a:ext cx="952767" cy="152400"/>
          </a:xfrm>
          <a:custGeom>
            <a:avLst/>
            <a:gdLst>
              <a:gd name="connsiteX0" fmla="*/ 0 w 952767"/>
              <a:gd name="connsiteY0" fmla="*/ 19050 h 152400"/>
              <a:gd name="connsiteX1" fmla="*/ 19050 w 952767"/>
              <a:gd name="connsiteY1" fmla="*/ 114300 h 152400"/>
              <a:gd name="connsiteX2" fmla="*/ 38100 w 952767"/>
              <a:gd name="connsiteY2" fmla="*/ 142875 h 152400"/>
              <a:gd name="connsiteX3" fmla="*/ 66675 w 952767"/>
              <a:gd name="connsiteY3" fmla="*/ 152400 h 152400"/>
              <a:gd name="connsiteX4" fmla="*/ 152400 w 952767"/>
              <a:gd name="connsiteY4" fmla="*/ 142875 h 152400"/>
              <a:gd name="connsiteX5" fmla="*/ 209550 w 952767"/>
              <a:gd name="connsiteY5" fmla="*/ 123825 h 152400"/>
              <a:gd name="connsiteX6" fmla="*/ 228600 w 952767"/>
              <a:gd name="connsiteY6" fmla="*/ 19050 h 152400"/>
              <a:gd name="connsiteX7" fmla="*/ 171450 w 952767"/>
              <a:gd name="connsiteY7" fmla="*/ 0 h 152400"/>
              <a:gd name="connsiteX8" fmla="*/ 161925 w 952767"/>
              <a:gd name="connsiteY8" fmla="*/ 28575 h 152400"/>
              <a:gd name="connsiteX9" fmla="*/ 200025 w 952767"/>
              <a:gd name="connsiteY9" fmla="*/ 133350 h 152400"/>
              <a:gd name="connsiteX10" fmla="*/ 228600 w 952767"/>
              <a:gd name="connsiteY10" fmla="*/ 142875 h 152400"/>
              <a:gd name="connsiteX11" fmla="*/ 333375 w 952767"/>
              <a:gd name="connsiteY11" fmla="*/ 133350 h 152400"/>
              <a:gd name="connsiteX12" fmla="*/ 352425 w 952767"/>
              <a:gd name="connsiteY12" fmla="*/ 76200 h 152400"/>
              <a:gd name="connsiteX13" fmla="*/ 342900 w 952767"/>
              <a:gd name="connsiteY13" fmla="*/ 28575 h 152400"/>
              <a:gd name="connsiteX14" fmla="*/ 314325 w 952767"/>
              <a:gd name="connsiteY14" fmla="*/ 38100 h 152400"/>
              <a:gd name="connsiteX15" fmla="*/ 323850 w 952767"/>
              <a:gd name="connsiteY15" fmla="*/ 104775 h 152400"/>
              <a:gd name="connsiteX16" fmla="*/ 400050 w 952767"/>
              <a:gd name="connsiteY16" fmla="*/ 133350 h 152400"/>
              <a:gd name="connsiteX17" fmla="*/ 495300 w 952767"/>
              <a:gd name="connsiteY17" fmla="*/ 104775 h 152400"/>
              <a:gd name="connsiteX18" fmla="*/ 504825 w 952767"/>
              <a:gd name="connsiteY18" fmla="*/ 76200 h 152400"/>
              <a:gd name="connsiteX19" fmla="*/ 495300 w 952767"/>
              <a:gd name="connsiteY19" fmla="*/ 28575 h 152400"/>
              <a:gd name="connsiteX20" fmla="*/ 438150 w 952767"/>
              <a:gd name="connsiteY20" fmla="*/ 9525 h 152400"/>
              <a:gd name="connsiteX21" fmla="*/ 428625 w 952767"/>
              <a:gd name="connsiteY21" fmla="*/ 114300 h 152400"/>
              <a:gd name="connsiteX22" fmla="*/ 457200 w 952767"/>
              <a:gd name="connsiteY22" fmla="*/ 123825 h 152400"/>
              <a:gd name="connsiteX23" fmla="*/ 485775 w 952767"/>
              <a:gd name="connsiteY23" fmla="*/ 142875 h 152400"/>
              <a:gd name="connsiteX24" fmla="*/ 571500 w 952767"/>
              <a:gd name="connsiteY24" fmla="*/ 133350 h 152400"/>
              <a:gd name="connsiteX25" fmla="*/ 600075 w 952767"/>
              <a:gd name="connsiteY25" fmla="*/ 123825 h 152400"/>
              <a:gd name="connsiteX26" fmla="*/ 609600 w 952767"/>
              <a:gd name="connsiteY26" fmla="*/ 95250 h 152400"/>
              <a:gd name="connsiteX27" fmla="*/ 600075 w 952767"/>
              <a:gd name="connsiteY27" fmla="*/ 19050 h 152400"/>
              <a:gd name="connsiteX28" fmla="*/ 581025 w 952767"/>
              <a:gd name="connsiteY28" fmla="*/ 47625 h 152400"/>
              <a:gd name="connsiteX29" fmla="*/ 571500 w 952767"/>
              <a:gd name="connsiteY29" fmla="*/ 76200 h 152400"/>
              <a:gd name="connsiteX30" fmla="*/ 581025 w 952767"/>
              <a:gd name="connsiteY30" fmla="*/ 104775 h 152400"/>
              <a:gd name="connsiteX31" fmla="*/ 638175 w 952767"/>
              <a:gd name="connsiteY31" fmla="*/ 142875 h 152400"/>
              <a:gd name="connsiteX32" fmla="*/ 762000 w 952767"/>
              <a:gd name="connsiteY32" fmla="*/ 123825 h 152400"/>
              <a:gd name="connsiteX33" fmla="*/ 790575 w 952767"/>
              <a:gd name="connsiteY33" fmla="*/ 104775 h 152400"/>
              <a:gd name="connsiteX34" fmla="*/ 752475 w 952767"/>
              <a:gd name="connsiteY34" fmla="*/ 9525 h 152400"/>
              <a:gd name="connsiteX35" fmla="*/ 723900 w 952767"/>
              <a:gd name="connsiteY35" fmla="*/ 19050 h 152400"/>
              <a:gd name="connsiteX36" fmla="*/ 704850 w 952767"/>
              <a:gd name="connsiteY36" fmla="*/ 85725 h 152400"/>
              <a:gd name="connsiteX37" fmla="*/ 714375 w 952767"/>
              <a:gd name="connsiteY37" fmla="*/ 133350 h 152400"/>
              <a:gd name="connsiteX38" fmla="*/ 771525 w 952767"/>
              <a:gd name="connsiteY38" fmla="*/ 152400 h 152400"/>
              <a:gd name="connsiteX39" fmla="*/ 904875 w 952767"/>
              <a:gd name="connsiteY39" fmla="*/ 142875 h 152400"/>
              <a:gd name="connsiteX40" fmla="*/ 933450 w 952767"/>
              <a:gd name="connsiteY40" fmla="*/ 133350 h 152400"/>
              <a:gd name="connsiteX41" fmla="*/ 952500 w 952767"/>
              <a:gd name="connsiteY41" fmla="*/ 381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52767" h="152400">
                <a:moveTo>
                  <a:pt x="0" y="19050"/>
                </a:moveTo>
                <a:cubicBezTo>
                  <a:pt x="3510" y="43621"/>
                  <a:pt x="5750" y="87701"/>
                  <a:pt x="19050" y="114300"/>
                </a:cubicBezTo>
                <a:cubicBezTo>
                  <a:pt x="24170" y="124539"/>
                  <a:pt x="29161" y="135724"/>
                  <a:pt x="38100" y="142875"/>
                </a:cubicBezTo>
                <a:cubicBezTo>
                  <a:pt x="45940" y="149147"/>
                  <a:pt x="57150" y="149225"/>
                  <a:pt x="66675" y="152400"/>
                </a:cubicBezTo>
                <a:cubicBezTo>
                  <a:pt x="95250" y="149225"/>
                  <a:pt x="124207" y="148514"/>
                  <a:pt x="152400" y="142875"/>
                </a:cubicBezTo>
                <a:cubicBezTo>
                  <a:pt x="172091" y="138937"/>
                  <a:pt x="209550" y="123825"/>
                  <a:pt x="209550" y="123825"/>
                </a:cubicBezTo>
                <a:cubicBezTo>
                  <a:pt x="240283" y="93092"/>
                  <a:pt x="270090" y="78322"/>
                  <a:pt x="228600" y="19050"/>
                </a:cubicBezTo>
                <a:cubicBezTo>
                  <a:pt x="217085" y="2599"/>
                  <a:pt x="171450" y="0"/>
                  <a:pt x="171450" y="0"/>
                </a:cubicBezTo>
                <a:cubicBezTo>
                  <a:pt x="168275" y="9525"/>
                  <a:pt x="161925" y="18535"/>
                  <a:pt x="161925" y="28575"/>
                </a:cubicBezTo>
                <a:cubicBezTo>
                  <a:pt x="161925" y="81112"/>
                  <a:pt x="159241" y="106161"/>
                  <a:pt x="200025" y="133350"/>
                </a:cubicBezTo>
                <a:cubicBezTo>
                  <a:pt x="208379" y="138919"/>
                  <a:pt x="219075" y="139700"/>
                  <a:pt x="228600" y="142875"/>
                </a:cubicBezTo>
                <a:lnTo>
                  <a:pt x="333375" y="133350"/>
                </a:lnTo>
                <a:cubicBezTo>
                  <a:pt x="351055" y="123830"/>
                  <a:pt x="352425" y="76200"/>
                  <a:pt x="352425" y="76200"/>
                </a:cubicBezTo>
                <a:cubicBezTo>
                  <a:pt x="349250" y="60325"/>
                  <a:pt x="354348" y="40023"/>
                  <a:pt x="342900" y="28575"/>
                </a:cubicBezTo>
                <a:cubicBezTo>
                  <a:pt x="335800" y="21475"/>
                  <a:pt x="316760" y="28360"/>
                  <a:pt x="314325" y="38100"/>
                </a:cubicBezTo>
                <a:cubicBezTo>
                  <a:pt x="308880" y="59880"/>
                  <a:pt x="314732" y="84259"/>
                  <a:pt x="323850" y="104775"/>
                </a:cubicBezTo>
                <a:cubicBezTo>
                  <a:pt x="333421" y="126310"/>
                  <a:pt x="387125" y="130765"/>
                  <a:pt x="400050" y="133350"/>
                </a:cubicBezTo>
                <a:cubicBezTo>
                  <a:pt x="429229" y="129182"/>
                  <a:pt x="472943" y="132722"/>
                  <a:pt x="495300" y="104775"/>
                </a:cubicBezTo>
                <a:cubicBezTo>
                  <a:pt x="501572" y="96935"/>
                  <a:pt x="501650" y="85725"/>
                  <a:pt x="504825" y="76200"/>
                </a:cubicBezTo>
                <a:cubicBezTo>
                  <a:pt x="501650" y="60325"/>
                  <a:pt x="506748" y="40023"/>
                  <a:pt x="495300" y="28575"/>
                </a:cubicBezTo>
                <a:cubicBezTo>
                  <a:pt x="481101" y="14376"/>
                  <a:pt x="438150" y="9525"/>
                  <a:pt x="438150" y="9525"/>
                </a:cubicBezTo>
                <a:cubicBezTo>
                  <a:pt x="426969" y="43069"/>
                  <a:pt x="404691" y="78398"/>
                  <a:pt x="428625" y="114300"/>
                </a:cubicBezTo>
                <a:cubicBezTo>
                  <a:pt x="434194" y="122654"/>
                  <a:pt x="448220" y="119335"/>
                  <a:pt x="457200" y="123825"/>
                </a:cubicBezTo>
                <a:cubicBezTo>
                  <a:pt x="467439" y="128945"/>
                  <a:pt x="476250" y="136525"/>
                  <a:pt x="485775" y="142875"/>
                </a:cubicBezTo>
                <a:cubicBezTo>
                  <a:pt x="514350" y="139700"/>
                  <a:pt x="543140" y="138077"/>
                  <a:pt x="571500" y="133350"/>
                </a:cubicBezTo>
                <a:cubicBezTo>
                  <a:pt x="581404" y="131699"/>
                  <a:pt x="592975" y="130925"/>
                  <a:pt x="600075" y="123825"/>
                </a:cubicBezTo>
                <a:cubicBezTo>
                  <a:pt x="607175" y="116725"/>
                  <a:pt x="606425" y="104775"/>
                  <a:pt x="609600" y="95250"/>
                </a:cubicBezTo>
                <a:cubicBezTo>
                  <a:pt x="606425" y="69850"/>
                  <a:pt x="613245" y="41000"/>
                  <a:pt x="600075" y="19050"/>
                </a:cubicBezTo>
                <a:cubicBezTo>
                  <a:pt x="594185" y="9234"/>
                  <a:pt x="586145" y="37386"/>
                  <a:pt x="581025" y="47625"/>
                </a:cubicBezTo>
                <a:cubicBezTo>
                  <a:pt x="576535" y="56605"/>
                  <a:pt x="574675" y="66675"/>
                  <a:pt x="571500" y="76200"/>
                </a:cubicBezTo>
                <a:cubicBezTo>
                  <a:pt x="574675" y="85725"/>
                  <a:pt x="573925" y="97675"/>
                  <a:pt x="581025" y="104775"/>
                </a:cubicBezTo>
                <a:cubicBezTo>
                  <a:pt x="597214" y="120964"/>
                  <a:pt x="638175" y="142875"/>
                  <a:pt x="638175" y="142875"/>
                </a:cubicBezTo>
                <a:cubicBezTo>
                  <a:pt x="665492" y="140143"/>
                  <a:pt x="727673" y="140988"/>
                  <a:pt x="762000" y="123825"/>
                </a:cubicBezTo>
                <a:cubicBezTo>
                  <a:pt x="772239" y="118705"/>
                  <a:pt x="781050" y="111125"/>
                  <a:pt x="790575" y="104775"/>
                </a:cubicBezTo>
                <a:cubicBezTo>
                  <a:pt x="786553" y="76623"/>
                  <a:pt x="792480" y="22860"/>
                  <a:pt x="752475" y="9525"/>
                </a:cubicBezTo>
                <a:lnTo>
                  <a:pt x="723900" y="19050"/>
                </a:lnTo>
                <a:cubicBezTo>
                  <a:pt x="719408" y="32525"/>
                  <a:pt x="704850" y="73765"/>
                  <a:pt x="704850" y="85725"/>
                </a:cubicBezTo>
                <a:cubicBezTo>
                  <a:pt x="704850" y="101914"/>
                  <a:pt x="702927" y="121902"/>
                  <a:pt x="714375" y="133350"/>
                </a:cubicBezTo>
                <a:cubicBezTo>
                  <a:pt x="728574" y="147549"/>
                  <a:pt x="771525" y="152400"/>
                  <a:pt x="771525" y="152400"/>
                </a:cubicBezTo>
                <a:cubicBezTo>
                  <a:pt x="815975" y="149225"/>
                  <a:pt x="860617" y="148082"/>
                  <a:pt x="904875" y="142875"/>
                </a:cubicBezTo>
                <a:cubicBezTo>
                  <a:pt x="914846" y="141702"/>
                  <a:pt x="927614" y="141520"/>
                  <a:pt x="933450" y="133350"/>
                </a:cubicBezTo>
                <a:cubicBezTo>
                  <a:pt x="956516" y="101057"/>
                  <a:pt x="952500" y="72939"/>
                  <a:pt x="952500" y="381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7237726">
            <a:off x="463240" y="4113248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Heavy Smoke</a:t>
            </a:r>
            <a:endParaRPr lang="en-US" sz="800" dirty="0"/>
          </a:p>
        </p:txBody>
      </p:sp>
      <p:cxnSp>
        <p:nvCxnSpPr>
          <p:cNvPr id="34" name="Straight Connector 33"/>
          <p:cNvCxnSpPr>
            <a:stCxn id="30" idx="2"/>
            <a:endCxn id="284" idx="19"/>
          </p:cNvCxnSpPr>
          <p:nvPr/>
        </p:nvCxnSpPr>
        <p:spPr>
          <a:xfrm flipV="1">
            <a:off x="938950" y="4234993"/>
            <a:ext cx="357341" cy="18002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7" name="Freeform 296"/>
          <p:cNvSpPr/>
          <p:nvPr/>
        </p:nvSpPr>
        <p:spPr>
          <a:xfrm rot="16200000">
            <a:off x="4007982" y="6877184"/>
            <a:ext cx="952767" cy="152400"/>
          </a:xfrm>
          <a:custGeom>
            <a:avLst/>
            <a:gdLst>
              <a:gd name="connsiteX0" fmla="*/ 0 w 952767"/>
              <a:gd name="connsiteY0" fmla="*/ 19050 h 152400"/>
              <a:gd name="connsiteX1" fmla="*/ 19050 w 952767"/>
              <a:gd name="connsiteY1" fmla="*/ 114300 h 152400"/>
              <a:gd name="connsiteX2" fmla="*/ 38100 w 952767"/>
              <a:gd name="connsiteY2" fmla="*/ 142875 h 152400"/>
              <a:gd name="connsiteX3" fmla="*/ 66675 w 952767"/>
              <a:gd name="connsiteY3" fmla="*/ 152400 h 152400"/>
              <a:gd name="connsiteX4" fmla="*/ 152400 w 952767"/>
              <a:gd name="connsiteY4" fmla="*/ 142875 h 152400"/>
              <a:gd name="connsiteX5" fmla="*/ 209550 w 952767"/>
              <a:gd name="connsiteY5" fmla="*/ 123825 h 152400"/>
              <a:gd name="connsiteX6" fmla="*/ 228600 w 952767"/>
              <a:gd name="connsiteY6" fmla="*/ 19050 h 152400"/>
              <a:gd name="connsiteX7" fmla="*/ 171450 w 952767"/>
              <a:gd name="connsiteY7" fmla="*/ 0 h 152400"/>
              <a:gd name="connsiteX8" fmla="*/ 161925 w 952767"/>
              <a:gd name="connsiteY8" fmla="*/ 28575 h 152400"/>
              <a:gd name="connsiteX9" fmla="*/ 200025 w 952767"/>
              <a:gd name="connsiteY9" fmla="*/ 133350 h 152400"/>
              <a:gd name="connsiteX10" fmla="*/ 228600 w 952767"/>
              <a:gd name="connsiteY10" fmla="*/ 142875 h 152400"/>
              <a:gd name="connsiteX11" fmla="*/ 333375 w 952767"/>
              <a:gd name="connsiteY11" fmla="*/ 133350 h 152400"/>
              <a:gd name="connsiteX12" fmla="*/ 352425 w 952767"/>
              <a:gd name="connsiteY12" fmla="*/ 76200 h 152400"/>
              <a:gd name="connsiteX13" fmla="*/ 342900 w 952767"/>
              <a:gd name="connsiteY13" fmla="*/ 28575 h 152400"/>
              <a:gd name="connsiteX14" fmla="*/ 314325 w 952767"/>
              <a:gd name="connsiteY14" fmla="*/ 38100 h 152400"/>
              <a:gd name="connsiteX15" fmla="*/ 323850 w 952767"/>
              <a:gd name="connsiteY15" fmla="*/ 104775 h 152400"/>
              <a:gd name="connsiteX16" fmla="*/ 400050 w 952767"/>
              <a:gd name="connsiteY16" fmla="*/ 133350 h 152400"/>
              <a:gd name="connsiteX17" fmla="*/ 495300 w 952767"/>
              <a:gd name="connsiteY17" fmla="*/ 104775 h 152400"/>
              <a:gd name="connsiteX18" fmla="*/ 504825 w 952767"/>
              <a:gd name="connsiteY18" fmla="*/ 76200 h 152400"/>
              <a:gd name="connsiteX19" fmla="*/ 495300 w 952767"/>
              <a:gd name="connsiteY19" fmla="*/ 28575 h 152400"/>
              <a:gd name="connsiteX20" fmla="*/ 438150 w 952767"/>
              <a:gd name="connsiteY20" fmla="*/ 9525 h 152400"/>
              <a:gd name="connsiteX21" fmla="*/ 428625 w 952767"/>
              <a:gd name="connsiteY21" fmla="*/ 114300 h 152400"/>
              <a:gd name="connsiteX22" fmla="*/ 457200 w 952767"/>
              <a:gd name="connsiteY22" fmla="*/ 123825 h 152400"/>
              <a:gd name="connsiteX23" fmla="*/ 485775 w 952767"/>
              <a:gd name="connsiteY23" fmla="*/ 142875 h 152400"/>
              <a:gd name="connsiteX24" fmla="*/ 571500 w 952767"/>
              <a:gd name="connsiteY24" fmla="*/ 133350 h 152400"/>
              <a:gd name="connsiteX25" fmla="*/ 600075 w 952767"/>
              <a:gd name="connsiteY25" fmla="*/ 123825 h 152400"/>
              <a:gd name="connsiteX26" fmla="*/ 609600 w 952767"/>
              <a:gd name="connsiteY26" fmla="*/ 95250 h 152400"/>
              <a:gd name="connsiteX27" fmla="*/ 600075 w 952767"/>
              <a:gd name="connsiteY27" fmla="*/ 19050 h 152400"/>
              <a:gd name="connsiteX28" fmla="*/ 581025 w 952767"/>
              <a:gd name="connsiteY28" fmla="*/ 47625 h 152400"/>
              <a:gd name="connsiteX29" fmla="*/ 571500 w 952767"/>
              <a:gd name="connsiteY29" fmla="*/ 76200 h 152400"/>
              <a:gd name="connsiteX30" fmla="*/ 581025 w 952767"/>
              <a:gd name="connsiteY30" fmla="*/ 104775 h 152400"/>
              <a:gd name="connsiteX31" fmla="*/ 638175 w 952767"/>
              <a:gd name="connsiteY31" fmla="*/ 142875 h 152400"/>
              <a:gd name="connsiteX32" fmla="*/ 762000 w 952767"/>
              <a:gd name="connsiteY32" fmla="*/ 123825 h 152400"/>
              <a:gd name="connsiteX33" fmla="*/ 790575 w 952767"/>
              <a:gd name="connsiteY33" fmla="*/ 104775 h 152400"/>
              <a:gd name="connsiteX34" fmla="*/ 752475 w 952767"/>
              <a:gd name="connsiteY34" fmla="*/ 9525 h 152400"/>
              <a:gd name="connsiteX35" fmla="*/ 723900 w 952767"/>
              <a:gd name="connsiteY35" fmla="*/ 19050 h 152400"/>
              <a:gd name="connsiteX36" fmla="*/ 704850 w 952767"/>
              <a:gd name="connsiteY36" fmla="*/ 85725 h 152400"/>
              <a:gd name="connsiteX37" fmla="*/ 714375 w 952767"/>
              <a:gd name="connsiteY37" fmla="*/ 133350 h 152400"/>
              <a:gd name="connsiteX38" fmla="*/ 771525 w 952767"/>
              <a:gd name="connsiteY38" fmla="*/ 152400 h 152400"/>
              <a:gd name="connsiteX39" fmla="*/ 904875 w 952767"/>
              <a:gd name="connsiteY39" fmla="*/ 142875 h 152400"/>
              <a:gd name="connsiteX40" fmla="*/ 933450 w 952767"/>
              <a:gd name="connsiteY40" fmla="*/ 133350 h 152400"/>
              <a:gd name="connsiteX41" fmla="*/ 952500 w 952767"/>
              <a:gd name="connsiteY41" fmla="*/ 381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52767" h="152400">
                <a:moveTo>
                  <a:pt x="0" y="19050"/>
                </a:moveTo>
                <a:cubicBezTo>
                  <a:pt x="3510" y="43621"/>
                  <a:pt x="5750" y="87701"/>
                  <a:pt x="19050" y="114300"/>
                </a:cubicBezTo>
                <a:cubicBezTo>
                  <a:pt x="24170" y="124539"/>
                  <a:pt x="29161" y="135724"/>
                  <a:pt x="38100" y="142875"/>
                </a:cubicBezTo>
                <a:cubicBezTo>
                  <a:pt x="45940" y="149147"/>
                  <a:pt x="57150" y="149225"/>
                  <a:pt x="66675" y="152400"/>
                </a:cubicBezTo>
                <a:cubicBezTo>
                  <a:pt x="95250" y="149225"/>
                  <a:pt x="124207" y="148514"/>
                  <a:pt x="152400" y="142875"/>
                </a:cubicBezTo>
                <a:cubicBezTo>
                  <a:pt x="172091" y="138937"/>
                  <a:pt x="209550" y="123825"/>
                  <a:pt x="209550" y="123825"/>
                </a:cubicBezTo>
                <a:cubicBezTo>
                  <a:pt x="240283" y="93092"/>
                  <a:pt x="270090" y="78322"/>
                  <a:pt x="228600" y="19050"/>
                </a:cubicBezTo>
                <a:cubicBezTo>
                  <a:pt x="217085" y="2599"/>
                  <a:pt x="171450" y="0"/>
                  <a:pt x="171450" y="0"/>
                </a:cubicBezTo>
                <a:cubicBezTo>
                  <a:pt x="168275" y="9525"/>
                  <a:pt x="161925" y="18535"/>
                  <a:pt x="161925" y="28575"/>
                </a:cubicBezTo>
                <a:cubicBezTo>
                  <a:pt x="161925" y="81112"/>
                  <a:pt x="159241" y="106161"/>
                  <a:pt x="200025" y="133350"/>
                </a:cubicBezTo>
                <a:cubicBezTo>
                  <a:pt x="208379" y="138919"/>
                  <a:pt x="219075" y="139700"/>
                  <a:pt x="228600" y="142875"/>
                </a:cubicBezTo>
                <a:lnTo>
                  <a:pt x="333375" y="133350"/>
                </a:lnTo>
                <a:cubicBezTo>
                  <a:pt x="351055" y="123830"/>
                  <a:pt x="352425" y="76200"/>
                  <a:pt x="352425" y="76200"/>
                </a:cubicBezTo>
                <a:cubicBezTo>
                  <a:pt x="349250" y="60325"/>
                  <a:pt x="354348" y="40023"/>
                  <a:pt x="342900" y="28575"/>
                </a:cubicBezTo>
                <a:cubicBezTo>
                  <a:pt x="335800" y="21475"/>
                  <a:pt x="316760" y="28360"/>
                  <a:pt x="314325" y="38100"/>
                </a:cubicBezTo>
                <a:cubicBezTo>
                  <a:pt x="308880" y="59880"/>
                  <a:pt x="314732" y="84259"/>
                  <a:pt x="323850" y="104775"/>
                </a:cubicBezTo>
                <a:cubicBezTo>
                  <a:pt x="333421" y="126310"/>
                  <a:pt x="387125" y="130765"/>
                  <a:pt x="400050" y="133350"/>
                </a:cubicBezTo>
                <a:cubicBezTo>
                  <a:pt x="429229" y="129182"/>
                  <a:pt x="472943" y="132722"/>
                  <a:pt x="495300" y="104775"/>
                </a:cubicBezTo>
                <a:cubicBezTo>
                  <a:pt x="501572" y="96935"/>
                  <a:pt x="501650" y="85725"/>
                  <a:pt x="504825" y="76200"/>
                </a:cubicBezTo>
                <a:cubicBezTo>
                  <a:pt x="501650" y="60325"/>
                  <a:pt x="506748" y="40023"/>
                  <a:pt x="495300" y="28575"/>
                </a:cubicBezTo>
                <a:cubicBezTo>
                  <a:pt x="481101" y="14376"/>
                  <a:pt x="438150" y="9525"/>
                  <a:pt x="438150" y="9525"/>
                </a:cubicBezTo>
                <a:cubicBezTo>
                  <a:pt x="426969" y="43069"/>
                  <a:pt x="404691" y="78398"/>
                  <a:pt x="428625" y="114300"/>
                </a:cubicBezTo>
                <a:cubicBezTo>
                  <a:pt x="434194" y="122654"/>
                  <a:pt x="448220" y="119335"/>
                  <a:pt x="457200" y="123825"/>
                </a:cubicBezTo>
                <a:cubicBezTo>
                  <a:pt x="467439" y="128945"/>
                  <a:pt x="476250" y="136525"/>
                  <a:pt x="485775" y="142875"/>
                </a:cubicBezTo>
                <a:cubicBezTo>
                  <a:pt x="514350" y="139700"/>
                  <a:pt x="543140" y="138077"/>
                  <a:pt x="571500" y="133350"/>
                </a:cubicBezTo>
                <a:cubicBezTo>
                  <a:pt x="581404" y="131699"/>
                  <a:pt x="592975" y="130925"/>
                  <a:pt x="600075" y="123825"/>
                </a:cubicBezTo>
                <a:cubicBezTo>
                  <a:pt x="607175" y="116725"/>
                  <a:pt x="606425" y="104775"/>
                  <a:pt x="609600" y="95250"/>
                </a:cubicBezTo>
                <a:cubicBezTo>
                  <a:pt x="606425" y="69850"/>
                  <a:pt x="613245" y="41000"/>
                  <a:pt x="600075" y="19050"/>
                </a:cubicBezTo>
                <a:cubicBezTo>
                  <a:pt x="594185" y="9234"/>
                  <a:pt x="586145" y="37386"/>
                  <a:pt x="581025" y="47625"/>
                </a:cubicBezTo>
                <a:cubicBezTo>
                  <a:pt x="576535" y="56605"/>
                  <a:pt x="574675" y="66675"/>
                  <a:pt x="571500" y="76200"/>
                </a:cubicBezTo>
                <a:cubicBezTo>
                  <a:pt x="574675" y="85725"/>
                  <a:pt x="573925" y="97675"/>
                  <a:pt x="581025" y="104775"/>
                </a:cubicBezTo>
                <a:cubicBezTo>
                  <a:pt x="597214" y="120964"/>
                  <a:pt x="638175" y="142875"/>
                  <a:pt x="638175" y="142875"/>
                </a:cubicBezTo>
                <a:cubicBezTo>
                  <a:pt x="665492" y="140143"/>
                  <a:pt x="727673" y="140988"/>
                  <a:pt x="762000" y="123825"/>
                </a:cubicBezTo>
                <a:cubicBezTo>
                  <a:pt x="772239" y="118705"/>
                  <a:pt x="781050" y="111125"/>
                  <a:pt x="790575" y="104775"/>
                </a:cubicBezTo>
                <a:cubicBezTo>
                  <a:pt x="786553" y="76623"/>
                  <a:pt x="792480" y="22860"/>
                  <a:pt x="752475" y="9525"/>
                </a:cubicBezTo>
                <a:lnTo>
                  <a:pt x="723900" y="19050"/>
                </a:lnTo>
                <a:cubicBezTo>
                  <a:pt x="719408" y="32525"/>
                  <a:pt x="704850" y="73765"/>
                  <a:pt x="704850" y="85725"/>
                </a:cubicBezTo>
                <a:cubicBezTo>
                  <a:pt x="704850" y="101914"/>
                  <a:pt x="702927" y="121902"/>
                  <a:pt x="714375" y="133350"/>
                </a:cubicBezTo>
                <a:cubicBezTo>
                  <a:pt x="728574" y="147549"/>
                  <a:pt x="771525" y="152400"/>
                  <a:pt x="771525" y="152400"/>
                </a:cubicBezTo>
                <a:cubicBezTo>
                  <a:pt x="815975" y="149225"/>
                  <a:pt x="860617" y="148082"/>
                  <a:pt x="904875" y="142875"/>
                </a:cubicBezTo>
                <a:cubicBezTo>
                  <a:pt x="914846" y="141702"/>
                  <a:pt x="927614" y="141520"/>
                  <a:pt x="933450" y="133350"/>
                </a:cubicBezTo>
                <a:cubicBezTo>
                  <a:pt x="956516" y="101057"/>
                  <a:pt x="952500" y="72939"/>
                  <a:pt x="952500" y="381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rot="16488118">
            <a:off x="3799680" y="6910864"/>
            <a:ext cx="7457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Heavy Smoke</a:t>
            </a:r>
            <a:endParaRPr lang="en-US" sz="800" dirty="0"/>
          </a:p>
        </p:txBody>
      </p:sp>
      <p:cxnSp>
        <p:nvCxnSpPr>
          <p:cNvPr id="298" name="Straight Connector 297"/>
          <p:cNvCxnSpPr/>
          <p:nvPr/>
        </p:nvCxnSpPr>
        <p:spPr>
          <a:xfrm>
            <a:off x="4247967" y="6956973"/>
            <a:ext cx="161420" cy="43601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6398" y="3811777"/>
            <a:ext cx="6912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Light Smoke</a:t>
            </a:r>
            <a:endParaRPr lang="en-US" sz="800" dirty="0"/>
          </a:p>
        </p:txBody>
      </p:sp>
      <p:cxnSp>
        <p:nvCxnSpPr>
          <p:cNvPr id="299" name="Straight Connector 298"/>
          <p:cNvCxnSpPr/>
          <p:nvPr/>
        </p:nvCxnSpPr>
        <p:spPr>
          <a:xfrm>
            <a:off x="622398" y="3610279"/>
            <a:ext cx="7984" cy="199375"/>
          </a:xfrm>
          <a:prstGeom prst="line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H="1" flipV="1">
            <a:off x="1144344" y="6838685"/>
            <a:ext cx="398262" cy="22615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255" y="6641057"/>
            <a:ext cx="673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Caved Tight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200965" y="3428412"/>
            <a:ext cx="763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Check Curtain</a:t>
            </a:r>
            <a:endParaRPr lang="en-US" sz="800" dirty="0"/>
          </a:p>
        </p:txBody>
      </p:sp>
      <p:cxnSp>
        <p:nvCxnSpPr>
          <p:cNvPr id="16" name="Straight Connector 15"/>
          <p:cNvCxnSpPr>
            <a:stCxn id="14" idx="2"/>
            <a:endCxn id="20" idx="3"/>
          </p:cNvCxnSpPr>
          <p:nvPr/>
        </p:nvCxnSpPr>
        <p:spPr>
          <a:xfrm>
            <a:off x="1582641" y="3643856"/>
            <a:ext cx="298977" cy="4792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09850" y="3191687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Loose Back</a:t>
            </a:r>
            <a:endParaRPr lang="en-US" sz="800" dirty="0"/>
          </a:p>
        </p:txBody>
      </p:sp>
      <p:cxnSp>
        <p:nvCxnSpPr>
          <p:cNvPr id="54" name="Straight Connector 53"/>
          <p:cNvCxnSpPr>
            <a:stCxn id="48" idx="2"/>
          </p:cNvCxnSpPr>
          <p:nvPr/>
        </p:nvCxnSpPr>
        <p:spPr>
          <a:xfrm>
            <a:off x="2933016" y="3407131"/>
            <a:ext cx="0" cy="23083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3" idx="2"/>
          </p:cNvCxnSpPr>
          <p:nvPr/>
        </p:nvCxnSpPr>
        <p:spPr>
          <a:xfrm>
            <a:off x="4270168" y="3437165"/>
            <a:ext cx="58508" cy="39029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998932" y="2729082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2057847" y="3057050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SCSR Cache</a:t>
            </a:r>
          </a:p>
          <a:p>
            <a:pPr algn="ctr"/>
            <a:r>
              <a:rPr lang="en-US" sz="800" dirty="0" smtClean="0"/>
              <a:t>(Empty)</a:t>
            </a:r>
            <a:endParaRPr lang="en-US" sz="800" dirty="0"/>
          </a:p>
        </p:txBody>
      </p:sp>
      <p:cxnSp>
        <p:nvCxnSpPr>
          <p:cNvPr id="80" name="Straight Connector 79"/>
          <p:cNvCxnSpPr>
            <a:endCxn id="73" idx="0"/>
          </p:cNvCxnSpPr>
          <p:nvPr/>
        </p:nvCxnSpPr>
        <p:spPr>
          <a:xfrm>
            <a:off x="2236252" y="2862470"/>
            <a:ext cx="153577" cy="19458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6460973" y="2017047"/>
            <a:ext cx="3693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flipH="1">
            <a:off x="2108804" y="2540801"/>
            <a:ext cx="309888" cy="6058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1770539" y="2994835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1477048" y="2208294"/>
            <a:ext cx="0" cy="7817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492041" y="2983351"/>
            <a:ext cx="7656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1492041" y="2406265"/>
            <a:ext cx="250478" cy="259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1433584" y="222419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81" name="Straight Connector 280"/>
          <p:cNvCxnSpPr/>
          <p:nvPr/>
        </p:nvCxnSpPr>
        <p:spPr>
          <a:xfrm>
            <a:off x="2246359" y="2199411"/>
            <a:ext cx="0" cy="7817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1754374" y="2417045"/>
            <a:ext cx="489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H="1" flipV="1">
            <a:off x="1109988" y="2218929"/>
            <a:ext cx="367060" cy="99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1" name="Flowchart: Connector 310"/>
          <p:cNvSpPr/>
          <p:nvPr/>
        </p:nvSpPr>
        <p:spPr>
          <a:xfrm>
            <a:off x="1775334" y="2655724"/>
            <a:ext cx="88325" cy="88715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3" name="Straight Connector 312"/>
          <p:cNvCxnSpPr/>
          <p:nvPr/>
        </p:nvCxnSpPr>
        <p:spPr>
          <a:xfrm>
            <a:off x="1822326" y="2744439"/>
            <a:ext cx="0" cy="8840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1822994" y="2832845"/>
            <a:ext cx="44163" cy="75385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flipH="1">
            <a:off x="1775334" y="2832846"/>
            <a:ext cx="44162" cy="8124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1819449" y="2779265"/>
            <a:ext cx="75433" cy="19947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 flipH="1" flipV="1">
            <a:off x="1753044" y="2782574"/>
            <a:ext cx="69283" cy="1663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521612" y="3112052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Dave Tin</a:t>
            </a:r>
            <a:endParaRPr lang="en-US" sz="800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727015" y="2925764"/>
            <a:ext cx="33903" cy="2444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>
          <a:xfrm>
            <a:off x="3124200" y="8208821"/>
            <a:ext cx="0" cy="78277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2882789" y="8224794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cxnSp>
        <p:nvCxnSpPr>
          <p:cNvPr id="8" name="Straight Connector 7"/>
          <p:cNvCxnSpPr>
            <a:endCxn id="173" idx="0"/>
          </p:cNvCxnSpPr>
          <p:nvPr/>
        </p:nvCxnSpPr>
        <p:spPr>
          <a:xfrm>
            <a:off x="3190008" y="1728650"/>
            <a:ext cx="1164284" cy="586049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>
            <a:off x="2465887" y="4810569"/>
            <a:ext cx="1" cy="8565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43754" y="4902823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2533213" y="4994291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527435" y="5330784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2533213" y="5111979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2523253" y="5230459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2536700" y="5465825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>
            <a:off x="2533751" y="5551971"/>
            <a:ext cx="228600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5726" y="2252235"/>
            <a:ext cx="144433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02178" y="4810891"/>
            <a:ext cx="1489363" cy="1714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11430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4422" y="401782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59327" y="401782"/>
            <a:ext cx="955096" cy="13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48813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813" y="1316182"/>
            <a:ext cx="15240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06508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48813" y="401782"/>
            <a:ext cx="9576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54308" y="415637"/>
            <a:ext cx="6927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61235" y="415637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85726" y="1316182"/>
            <a:ext cx="1468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327" y="415637"/>
            <a:ext cx="0" cy="70588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87581" y="7446821"/>
            <a:ext cx="42048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968708" y="415637"/>
            <a:ext cx="3463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975635" y="1316182"/>
            <a:ext cx="8754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93373" y="2514600"/>
            <a:ext cx="8892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003344" y="2514600"/>
            <a:ext cx="1" cy="1230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993373" y="3744697"/>
            <a:ext cx="8615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16329" y="4953000"/>
            <a:ext cx="8416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031914" y="6248400"/>
            <a:ext cx="85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968708" y="7453943"/>
            <a:ext cx="882364" cy="13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" name="Rectangle 274"/>
          <p:cNvSpPr>
            <a:spLocks noChangeArrowheads="1"/>
          </p:cNvSpPr>
          <p:nvPr/>
        </p:nvSpPr>
        <p:spPr bwMode="auto">
          <a:xfrm>
            <a:off x="173181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sp>
        <p:nvSpPr>
          <p:cNvPr id="168" name="Rectangle 274"/>
          <p:cNvSpPr>
            <a:spLocks noChangeArrowheads="1"/>
          </p:cNvSpPr>
          <p:nvPr/>
        </p:nvSpPr>
        <p:spPr bwMode="auto">
          <a:xfrm>
            <a:off x="5054308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#2</a:t>
            </a:r>
            <a:endParaRPr lang="en-US" alt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6289964" y="6248400"/>
            <a:ext cx="0" cy="11749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413353" y="6248400"/>
            <a:ext cx="0" cy="1171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224767" y="3871418"/>
            <a:ext cx="0" cy="9421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4371849" y="3889906"/>
            <a:ext cx="1" cy="9421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1828800" y="3839555"/>
            <a:ext cx="2" cy="948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3" idx="0"/>
          </p:cNvCxnSpPr>
          <p:nvPr/>
        </p:nvCxnSpPr>
        <p:spPr>
          <a:xfrm>
            <a:off x="4307894" y="1316182"/>
            <a:ext cx="0" cy="9360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Rectangle 274"/>
          <p:cNvSpPr>
            <a:spLocks noChangeArrowheads="1"/>
          </p:cNvSpPr>
          <p:nvPr/>
        </p:nvSpPr>
        <p:spPr bwMode="auto">
          <a:xfrm>
            <a:off x="173181" y="7467604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6289964" y="3756810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016329" y="49530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6396985" y="3756810"/>
            <a:ext cx="16368" cy="1208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61742" y="1981200"/>
            <a:ext cx="6921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886" y="8388934"/>
            <a:ext cx="7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Intake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5064424" y="8395864"/>
            <a:ext cx="91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Exhaust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1700284" y="7496589"/>
            <a:ext cx="2671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Vent Change #1 to Rescue </a:t>
            </a:r>
          </a:p>
          <a:p>
            <a:pPr algn="ctr"/>
            <a:r>
              <a:rPr lang="en-US" dirty="0" smtClean="0"/>
              <a:t>Jack Burns</a:t>
            </a:r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 rot="16200000">
            <a:off x="4097694" y="1522598"/>
            <a:ext cx="444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32" name="TextBox 231"/>
          <p:cNvSpPr txBox="1"/>
          <p:nvPr/>
        </p:nvSpPr>
        <p:spPr>
          <a:xfrm rot="16200000">
            <a:off x="1641088" y="405197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6832889" y="3744697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0800000">
            <a:off x="6070994" y="403522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248400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78001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354686" y="2133600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447088" y="2143124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11759" y="3885465"/>
            <a:ext cx="0" cy="925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558154" y="3968809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632359" y="3855029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55300" y="2358117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648812" y="3736532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Line 52"/>
          <p:cNvSpPr>
            <a:spLocks noChangeShapeType="1"/>
          </p:cNvSpPr>
          <p:nvPr/>
        </p:nvSpPr>
        <p:spPr bwMode="auto">
          <a:xfrm flipH="1">
            <a:off x="2632359" y="24384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 flipH="1">
            <a:off x="2670894" y="36576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>
            <a:off x="159327" y="3313440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Line 52"/>
          <p:cNvSpPr>
            <a:spLocks noChangeShapeType="1"/>
          </p:cNvSpPr>
          <p:nvPr/>
        </p:nvSpPr>
        <p:spPr bwMode="auto">
          <a:xfrm flipV="1">
            <a:off x="1571271" y="6502114"/>
            <a:ext cx="0" cy="92264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52"/>
          <p:cNvSpPr>
            <a:spLocks noChangeShapeType="1"/>
          </p:cNvSpPr>
          <p:nvPr/>
        </p:nvSpPr>
        <p:spPr bwMode="auto">
          <a:xfrm flipV="1">
            <a:off x="2209800" y="6502115"/>
            <a:ext cx="4223" cy="917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24813" y="2262994"/>
            <a:ext cx="389706" cy="40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14423" y="2252235"/>
            <a:ext cx="5627" cy="16109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24813" y="3859111"/>
            <a:ext cx="1530487" cy="40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655300" y="2262994"/>
            <a:ext cx="0" cy="1610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2295203" y="2258911"/>
            <a:ext cx="36009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5410200" y="990600"/>
            <a:ext cx="5619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5075089" y="990600"/>
            <a:ext cx="335111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057771" y="80593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5" name="Straight Connector 254"/>
          <p:cNvCxnSpPr/>
          <p:nvPr/>
        </p:nvCxnSpPr>
        <p:spPr>
          <a:xfrm>
            <a:off x="1114423" y="4787617"/>
            <a:ext cx="15343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648812" y="4787617"/>
            <a:ext cx="6488" cy="1714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14423" y="6502114"/>
            <a:ext cx="151793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14422" y="4787617"/>
            <a:ext cx="1" cy="857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4423" y="5644866"/>
            <a:ext cx="5627" cy="527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24813" y="6172200"/>
            <a:ext cx="170587" cy="15240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46439" y="6019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33400" y="6477000"/>
            <a:ext cx="0" cy="762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" y="4392394"/>
            <a:ext cx="0" cy="48440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09600" y="4392394"/>
            <a:ext cx="304800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238806" y="4307351"/>
            <a:ext cx="580594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190008" y="4620003"/>
            <a:ext cx="0" cy="48539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352800" y="6963434"/>
            <a:ext cx="838200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5518435" y="6858000"/>
            <a:ext cx="3326" cy="381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132371" y="3225087"/>
            <a:ext cx="1135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Open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(Optional)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4" name="Straight Connector 83"/>
          <p:cNvCxnSpPr>
            <a:stCxn id="82" idx="2"/>
          </p:cNvCxnSpPr>
          <p:nvPr/>
        </p:nvCxnSpPr>
        <p:spPr>
          <a:xfrm>
            <a:off x="1700284" y="3871418"/>
            <a:ext cx="69627" cy="67292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83725" y="4665177"/>
            <a:ext cx="14634" cy="5952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Flowchart: Connector 140"/>
          <p:cNvSpPr/>
          <p:nvPr/>
        </p:nvSpPr>
        <p:spPr>
          <a:xfrm>
            <a:off x="4036132" y="4616978"/>
            <a:ext cx="88325" cy="88715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3872551" y="4610922"/>
            <a:ext cx="74681" cy="51842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3886845" y="4658376"/>
            <a:ext cx="60387" cy="56949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3940486" y="4661335"/>
            <a:ext cx="92347" cy="1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981720" y="4605055"/>
            <a:ext cx="18643" cy="58978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336751" y="5986046"/>
            <a:ext cx="910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Caved Tight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>
            <a:endCxn id="86" idx="2"/>
          </p:cNvCxnSpPr>
          <p:nvPr/>
        </p:nvCxnSpPr>
        <p:spPr>
          <a:xfrm flipV="1">
            <a:off x="1567189" y="6263045"/>
            <a:ext cx="224655" cy="69799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6" idx="2"/>
          </p:cNvCxnSpPr>
          <p:nvPr/>
        </p:nvCxnSpPr>
        <p:spPr>
          <a:xfrm>
            <a:off x="1791844" y="6263045"/>
            <a:ext cx="425546" cy="59495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067296" y="6236279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398172" y="3135273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514519" y="2255230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529511" y="3030286"/>
            <a:ext cx="7656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1529511" y="2453201"/>
            <a:ext cx="250478" cy="259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71055" y="227112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2283830" y="2255230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791844" y="2463981"/>
            <a:ext cx="489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54284" y="5591175"/>
            <a:ext cx="724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Optional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>
            <a:stCxn id="17" idx="2"/>
          </p:cNvCxnSpPr>
          <p:nvPr/>
        </p:nvCxnSpPr>
        <p:spPr>
          <a:xfrm>
            <a:off x="4416371" y="5868174"/>
            <a:ext cx="641400" cy="3681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124200" y="8208821"/>
            <a:ext cx="0" cy="78277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882788" y="8224792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957655" y="38745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1021" y="5871029"/>
            <a:ext cx="3080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109" y="293527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496176" y="2900856"/>
            <a:ext cx="457200" cy="4381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368663" y="5838810"/>
            <a:ext cx="457200" cy="4381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879457" y="3816145"/>
            <a:ext cx="457200" cy="4381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5726" y="2252235"/>
            <a:ext cx="144433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5726" y="4787616"/>
            <a:ext cx="1489363" cy="1714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11430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4422" y="401782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59327" y="401782"/>
            <a:ext cx="955096" cy="13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48813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813" y="1316182"/>
            <a:ext cx="15240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06508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48813" y="401782"/>
            <a:ext cx="9576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54308" y="415637"/>
            <a:ext cx="6927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61235" y="415637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85726" y="1316182"/>
            <a:ext cx="1468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327" y="415637"/>
            <a:ext cx="0" cy="70588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87581" y="7446821"/>
            <a:ext cx="42048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968708" y="415637"/>
            <a:ext cx="3463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975635" y="1316182"/>
            <a:ext cx="8754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93373" y="2514600"/>
            <a:ext cx="8892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003344" y="2514600"/>
            <a:ext cx="1" cy="1230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993373" y="3744697"/>
            <a:ext cx="8615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16329" y="4953000"/>
            <a:ext cx="8416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5992953" y="6248400"/>
            <a:ext cx="85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968708" y="7453943"/>
            <a:ext cx="882364" cy="13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" name="Rectangle 274"/>
          <p:cNvSpPr>
            <a:spLocks noChangeArrowheads="1"/>
          </p:cNvSpPr>
          <p:nvPr/>
        </p:nvSpPr>
        <p:spPr bwMode="auto">
          <a:xfrm>
            <a:off x="173181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sp>
        <p:nvSpPr>
          <p:cNvPr id="168" name="Rectangle 274"/>
          <p:cNvSpPr>
            <a:spLocks noChangeArrowheads="1"/>
          </p:cNvSpPr>
          <p:nvPr/>
        </p:nvSpPr>
        <p:spPr bwMode="auto">
          <a:xfrm>
            <a:off x="5054308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#2</a:t>
            </a:r>
            <a:endParaRPr lang="en-US" alt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6289964" y="6248400"/>
            <a:ext cx="0" cy="11749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413353" y="6248400"/>
            <a:ext cx="0" cy="1171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191000" y="3889906"/>
            <a:ext cx="0" cy="8977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endCxn id="5" idx="0"/>
          </p:cNvCxnSpPr>
          <p:nvPr/>
        </p:nvCxnSpPr>
        <p:spPr>
          <a:xfrm>
            <a:off x="4320017" y="3889906"/>
            <a:ext cx="10391" cy="8977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1828800" y="3839555"/>
            <a:ext cx="2" cy="94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3" idx="0"/>
          </p:cNvCxnSpPr>
          <p:nvPr/>
        </p:nvCxnSpPr>
        <p:spPr>
          <a:xfrm>
            <a:off x="4307894" y="1316182"/>
            <a:ext cx="0" cy="936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Rectangle 274"/>
          <p:cNvSpPr>
            <a:spLocks noChangeArrowheads="1"/>
          </p:cNvSpPr>
          <p:nvPr/>
        </p:nvSpPr>
        <p:spPr bwMode="auto">
          <a:xfrm>
            <a:off x="173181" y="7467604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6289964" y="3756810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016329" y="49530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6396985" y="3756810"/>
            <a:ext cx="16368" cy="1208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61742" y="1981200"/>
            <a:ext cx="6921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886" y="8388934"/>
            <a:ext cx="7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Intake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5064424" y="8395864"/>
            <a:ext cx="91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Exhaust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2291413" y="7477953"/>
            <a:ext cx="17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Vent Change #2 </a:t>
            </a:r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 rot="16200000">
            <a:off x="4097694" y="1522598"/>
            <a:ext cx="444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 rot="16200000">
            <a:off x="1641088" y="405197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6832889" y="3744697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0994" y="403522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248400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78001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354686" y="2133600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447088" y="2143124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632359" y="3855029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55300" y="2358117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648812" y="3736532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Line 52"/>
          <p:cNvSpPr>
            <a:spLocks noChangeShapeType="1"/>
          </p:cNvSpPr>
          <p:nvPr/>
        </p:nvSpPr>
        <p:spPr bwMode="auto">
          <a:xfrm flipH="1">
            <a:off x="2632359" y="24384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 flipH="1">
            <a:off x="2670894" y="36576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52"/>
          <p:cNvSpPr>
            <a:spLocks noChangeShapeType="1"/>
          </p:cNvSpPr>
          <p:nvPr/>
        </p:nvSpPr>
        <p:spPr bwMode="auto">
          <a:xfrm flipV="1">
            <a:off x="1571271" y="6502114"/>
            <a:ext cx="0" cy="92264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52"/>
          <p:cNvSpPr>
            <a:spLocks noChangeShapeType="1"/>
          </p:cNvSpPr>
          <p:nvPr/>
        </p:nvSpPr>
        <p:spPr bwMode="auto">
          <a:xfrm flipV="1">
            <a:off x="2209800" y="6502115"/>
            <a:ext cx="4223" cy="917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120050" y="2273568"/>
            <a:ext cx="372603" cy="53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14422" y="2294165"/>
            <a:ext cx="5628" cy="15690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24813" y="3859111"/>
            <a:ext cx="1530487" cy="40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655300" y="2262994"/>
            <a:ext cx="0" cy="1610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2266727" y="2258912"/>
            <a:ext cx="388576" cy="7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5394630" y="1036243"/>
            <a:ext cx="5619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5110450" y="1050575"/>
            <a:ext cx="335111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030062" y="86590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5" name="Straight Connector 254"/>
          <p:cNvCxnSpPr/>
          <p:nvPr/>
        </p:nvCxnSpPr>
        <p:spPr>
          <a:xfrm>
            <a:off x="1114423" y="4787617"/>
            <a:ext cx="15343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648812" y="4787617"/>
            <a:ext cx="6488" cy="1714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14423" y="6502114"/>
            <a:ext cx="151793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14422" y="4787617"/>
            <a:ext cx="1" cy="857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4423" y="5644866"/>
            <a:ext cx="5627" cy="527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24813" y="6172200"/>
            <a:ext cx="170587" cy="15240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46439" y="6019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33400" y="6477000"/>
            <a:ext cx="0" cy="762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512095" y="6709946"/>
            <a:ext cx="6340" cy="52905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993373" y="1316182"/>
            <a:ext cx="9971" cy="7734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468047" y="6709946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Caved 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Tight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2053723" y="6961040"/>
            <a:ext cx="475380" cy="8746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31914" y="1746858"/>
            <a:ext cx="9971" cy="7734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609600" y="2514600"/>
            <a:ext cx="0" cy="762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57200" y="1702924"/>
            <a:ext cx="66761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955183" y="1735282"/>
            <a:ext cx="66761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2282" y="432468"/>
            <a:ext cx="1135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Open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(Optional)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991042" y="1038907"/>
            <a:ext cx="199958" cy="27727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742587" y="1784208"/>
            <a:ext cx="66761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5445561" y="2314575"/>
            <a:ext cx="0" cy="74313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5508769" y="4553690"/>
            <a:ext cx="3326" cy="78031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552450" y="4411769"/>
            <a:ext cx="0" cy="762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90907" y="3060108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497416" y="2273568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512408" y="3048624"/>
            <a:ext cx="7656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1512408" y="2471539"/>
            <a:ext cx="250478" cy="259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453952" y="228946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2266727" y="2273568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774741" y="2482319"/>
            <a:ext cx="489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124200" y="8208821"/>
            <a:ext cx="0" cy="78277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882788" y="8224792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97" name="Oval 96"/>
          <p:cNvSpPr/>
          <p:nvPr/>
        </p:nvSpPr>
        <p:spPr>
          <a:xfrm>
            <a:off x="5394630" y="1447800"/>
            <a:ext cx="676364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815347" y="3816145"/>
            <a:ext cx="457200" cy="4381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80308" y="385502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9821" y="159954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&amp; 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5726" y="2252235"/>
            <a:ext cx="144433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85726" y="4820894"/>
            <a:ext cx="1489363" cy="1714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11430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4422" y="401782"/>
            <a:ext cx="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59327" y="401782"/>
            <a:ext cx="955096" cy="13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48813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24813" y="1316182"/>
            <a:ext cx="15240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06508" y="415637"/>
            <a:ext cx="0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48813" y="401782"/>
            <a:ext cx="9576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54308" y="415637"/>
            <a:ext cx="6927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61235" y="415637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85726" y="1316182"/>
            <a:ext cx="1468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327" y="415637"/>
            <a:ext cx="0" cy="70588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87581" y="7446821"/>
            <a:ext cx="42048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968708" y="415637"/>
            <a:ext cx="3463" cy="900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975635" y="1316182"/>
            <a:ext cx="8754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93373" y="2514600"/>
            <a:ext cx="8892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003344" y="2514600"/>
            <a:ext cx="1" cy="1230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993373" y="3744697"/>
            <a:ext cx="8615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16329" y="4953000"/>
            <a:ext cx="8416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031914" y="6248400"/>
            <a:ext cx="85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968708" y="7453943"/>
            <a:ext cx="882364" cy="136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" name="Rectangle 274"/>
          <p:cNvSpPr>
            <a:spLocks noChangeArrowheads="1"/>
          </p:cNvSpPr>
          <p:nvPr/>
        </p:nvSpPr>
        <p:spPr bwMode="auto">
          <a:xfrm>
            <a:off x="173181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sp>
        <p:nvSpPr>
          <p:cNvPr id="168" name="Rectangle 274"/>
          <p:cNvSpPr>
            <a:spLocks noChangeArrowheads="1"/>
          </p:cNvSpPr>
          <p:nvPr/>
        </p:nvSpPr>
        <p:spPr bwMode="auto">
          <a:xfrm>
            <a:off x="5054308" y="744682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#2</a:t>
            </a:r>
            <a:endParaRPr lang="en-US" alt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6289964" y="6248400"/>
            <a:ext cx="0" cy="11749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413353" y="6248400"/>
            <a:ext cx="0" cy="1171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191000" y="3889906"/>
            <a:ext cx="0" cy="9421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4320017" y="3889906"/>
            <a:ext cx="1" cy="9421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1828800" y="3839555"/>
            <a:ext cx="2" cy="948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endCxn id="3" idx="0"/>
          </p:cNvCxnSpPr>
          <p:nvPr/>
        </p:nvCxnSpPr>
        <p:spPr>
          <a:xfrm>
            <a:off x="4307894" y="1316182"/>
            <a:ext cx="0" cy="936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Rectangle 274"/>
          <p:cNvSpPr>
            <a:spLocks noChangeArrowheads="1"/>
          </p:cNvSpPr>
          <p:nvPr/>
        </p:nvSpPr>
        <p:spPr bwMode="auto">
          <a:xfrm>
            <a:off x="173181" y="7467604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altLang="en-US" dirty="0" smtClean="0"/>
              <a:t>Shaft #1</a:t>
            </a:r>
            <a:endParaRPr lang="en-US" altLang="en-US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6289964" y="3756810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016329" y="49530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6396985" y="3756810"/>
            <a:ext cx="16368" cy="1208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138200" y="1981200"/>
            <a:ext cx="6921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0886" y="8388934"/>
            <a:ext cx="7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Intake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5064424" y="8395864"/>
            <a:ext cx="91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Exhaust</a:t>
            </a:r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 rot="16200000">
            <a:off x="4097694" y="1522598"/>
            <a:ext cx="444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 rot="16200000">
            <a:off x="1641088" y="405197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6832889" y="3744697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0994" y="403522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248400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78001" y="1316182"/>
            <a:ext cx="212573" cy="588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354686" y="2133600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447088" y="2143124"/>
            <a:ext cx="106287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11759" y="3885465"/>
            <a:ext cx="0" cy="9449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562278" y="401496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648813" y="2254829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632359" y="3855029"/>
            <a:ext cx="953367" cy="81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655300" y="2358117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648812" y="3736532"/>
            <a:ext cx="953367" cy="8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Line 52"/>
          <p:cNvSpPr>
            <a:spLocks noChangeShapeType="1"/>
          </p:cNvSpPr>
          <p:nvPr/>
        </p:nvSpPr>
        <p:spPr bwMode="auto">
          <a:xfrm flipH="1">
            <a:off x="2632359" y="24384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 flipH="1">
            <a:off x="2670894" y="3657600"/>
            <a:ext cx="9135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52"/>
          <p:cNvSpPr>
            <a:spLocks noChangeShapeType="1"/>
          </p:cNvSpPr>
          <p:nvPr/>
        </p:nvSpPr>
        <p:spPr bwMode="auto">
          <a:xfrm flipV="1">
            <a:off x="1571271" y="6502114"/>
            <a:ext cx="0" cy="92264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52"/>
          <p:cNvSpPr>
            <a:spLocks noChangeShapeType="1"/>
          </p:cNvSpPr>
          <p:nvPr/>
        </p:nvSpPr>
        <p:spPr bwMode="auto">
          <a:xfrm flipV="1">
            <a:off x="2209800" y="6502115"/>
            <a:ext cx="4223" cy="917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24813" y="2262994"/>
            <a:ext cx="7039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14423" y="2252235"/>
            <a:ext cx="5627" cy="16109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24813" y="3859111"/>
            <a:ext cx="1530487" cy="40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655300" y="2262994"/>
            <a:ext cx="0" cy="1610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2209800" y="2258911"/>
            <a:ext cx="445500" cy="40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1828800" y="3057714"/>
            <a:ext cx="820012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828799" y="2262994"/>
            <a:ext cx="1" cy="794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>
            <a:off x="1828802" y="2262994"/>
            <a:ext cx="380998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890056" y="208966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0" name="Straight Connector 249"/>
          <p:cNvCxnSpPr/>
          <p:nvPr/>
        </p:nvCxnSpPr>
        <p:spPr>
          <a:xfrm flipH="1">
            <a:off x="5419258" y="1061483"/>
            <a:ext cx="5619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5084147" y="1054905"/>
            <a:ext cx="335111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057771" y="85898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55" name="Straight Connector 254"/>
          <p:cNvCxnSpPr/>
          <p:nvPr/>
        </p:nvCxnSpPr>
        <p:spPr>
          <a:xfrm>
            <a:off x="1114423" y="4787617"/>
            <a:ext cx="15343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648812" y="4787617"/>
            <a:ext cx="6488" cy="1714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14423" y="6502114"/>
            <a:ext cx="151793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14422" y="4787617"/>
            <a:ext cx="1" cy="857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14423" y="5644866"/>
            <a:ext cx="5627" cy="527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24813" y="6172200"/>
            <a:ext cx="170587" cy="15240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46439" y="6019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61742" y="1316182"/>
            <a:ext cx="9252" cy="6650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54365" y="1914524"/>
            <a:ext cx="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84147" y="1392608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Temp Stoppings</a:t>
            </a:r>
          </a:p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(2)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691185" y="1648691"/>
            <a:ext cx="363180" cy="256309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 flipV="1">
            <a:off x="636875" y="6248400"/>
            <a:ext cx="0" cy="6858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 flipV="1">
            <a:off x="624318" y="4418004"/>
            <a:ext cx="0" cy="838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>
            <a:off x="914400" y="1731162"/>
            <a:ext cx="838200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3429000" y="1731162"/>
            <a:ext cx="60450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5511507" y="1828800"/>
            <a:ext cx="10254" cy="83155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H="1">
            <a:off x="5562601" y="6172200"/>
            <a:ext cx="5126" cy="7620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84891" y="584474"/>
            <a:ext cx="1028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Open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(Optional)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>
            <a:stCxn id="32" idx="2"/>
          </p:cNvCxnSpPr>
          <p:nvPr/>
        </p:nvCxnSpPr>
        <p:spPr>
          <a:xfrm flipH="1" flipV="1">
            <a:off x="4227390" y="1049527"/>
            <a:ext cx="71776" cy="11972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511507" y="3889906"/>
            <a:ext cx="10254" cy="81844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05417" y="3263735"/>
            <a:ext cx="1028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Open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(Optional)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2" idx="2"/>
            <a:endCxn id="232" idx="3"/>
          </p:cNvCxnSpPr>
          <p:nvPr/>
        </p:nvCxnSpPr>
        <p:spPr>
          <a:xfrm>
            <a:off x="1819693" y="3848510"/>
            <a:ext cx="9107" cy="27736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209800" y="4360961"/>
            <a:ext cx="838200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111946" y="5518418"/>
            <a:ext cx="10254" cy="81844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558391" y="6994445"/>
            <a:ext cx="60450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00765" y="4523681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7390" y="1698896"/>
            <a:ext cx="121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Change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886813" y="5678144"/>
            <a:ext cx="3243" cy="8239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26548" y="5678143"/>
            <a:ext cx="74684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124200" y="8208821"/>
            <a:ext cx="0" cy="78277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882788" y="8224792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58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95447" y="2214204"/>
            <a:ext cx="144433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64945" y="4769564"/>
            <a:ext cx="1489363" cy="1714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59327" y="1316182"/>
            <a:ext cx="24894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8813" y="1316182"/>
            <a:ext cx="24054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327" y="1316182"/>
            <a:ext cx="13854" cy="61583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103834" y="7481462"/>
            <a:ext cx="3971786" cy="6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5054308" y="1316182"/>
            <a:ext cx="17967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993373" y="2514600"/>
            <a:ext cx="8646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003344" y="2514600"/>
            <a:ext cx="1" cy="1230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993373" y="3744697"/>
            <a:ext cx="8615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16329" y="4953000"/>
            <a:ext cx="8416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031914" y="6248400"/>
            <a:ext cx="8191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972592" y="7453797"/>
            <a:ext cx="8823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8" name="Rectangle 274"/>
          <p:cNvSpPr>
            <a:spLocks noChangeArrowheads="1"/>
          </p:cNvSpPr>
          <p:nvPr/>
        </p:nvSpPr>
        <p:spPr bwMode="auto">
          <a:xfrm>
            <a:off x="5054308" y="7465006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altLang="en-US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6289964" y="6248400"/>
            <a:ext cx="0" cy="1205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383136" y="6244766"/>
            <a:ext cx="5363" cy="1205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191000" y="3838576"/>
            <a:ext cx="0" cy="9364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endCxn id="5" idx="0"/>
          </p:cNvCxnSpPr>
          <p:nvPr/>
        </p:nvCxnSpPr>
        <p:spPr>
          <a:xfrm>
            <a:off x="4309626" y="3838576"/>
            <a:ext cx="1" cy="9309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Rectangle 274"/>
          <p:cNvSpPr>
            <a:spLocks noChangeArrowheads="1"/>
          </p:cNvSpPr>
          <p:nvPr/>
        </p:nvSpPr>
        <p:spPr bwMode="auto">
          <a:xfrm>
            <a:off x="190455" y="7474531"/>
            <a:ext cx="9144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en-US" dirty="0"/>
          </a:p>
        </p:txBody>
      </p:sp>
      <p:cxnSp>
        <p:nvCxnSpPr>
          <p:cNvPr id="217" name="Straight Connector 216"/>
          <p:cNvCxnSpPr/>
          <p:nvPr/>
        </p:nvCxnSpPr>
        <p:spPr>
          <a:xfrm>
            <a:off x="6289964" y="3756810"/>
            <a:ext cx="0" cy="1196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016329" y="4953000"/>
            <a:ext cx="0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388499" y="3744697"/>
            <a:ext cx="0" cy="12204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9964" y="1320864"/>
            <a:ext cx="5363" cy="1198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413353" y="1301894"/>
            <a:ext cx="5363" cy="11984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14422" y="2254829"/>
            <a:ext cx="1" cy="16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14423" y="3855029"/>
            <a:ext cx="15343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48813" y="2252235"/>
            <a:ext cx="0" cy="1609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14422" y="2252235"/>
            <a:ext cx="3843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98772" y="2252235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13764" y="3024695"/>
            <a:ext cx="7656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2279456" y="2252235"/>
            <a:ext cx="3693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1513764" y="2471102"/>
            <a:ext cx="250478" cy="2594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1114423" y="5644866"/>
            <a:ext cx="7686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1881619" y="5644866"/>
            <a:ext cx="1503" cy="857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114423" y="4787617"/>
            <a:ext cx="15343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H="1">
            <a:off x="2648813" y="4787617"/>
            <a:ext cx="1" cy="17144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114423" y="6502115"/>
            <a:ext cx="15343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14423" y="4787617"/>
            <a:ext cx="0" cy="1346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114423" y="6134102"/>
            <a:ext cx="1" cy="36801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190455" y="8363292"/>
            <a:ext cx="95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Shaft #1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59367" y="8363292"/>
            <a:ext cx="95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Shaft #2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268083" y="2252235"/>
            <a:ext cx="0" cy="7817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776097" y="2471102"/>
            <a:ext cx="489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0800000">
            <a:off x="6070994" y="402608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781800" y="3733413"/>
            <a:ext cx="0" cy="1208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8208821"/>
            <a:ext cx="0" cy="78277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82788" y="8224792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94" name="Freeform 93"/>
          <p:cNvSpPr/>
          <p:nvPr/>
        </p:nvSpPr>
        <p:spPr>
          <a:xfrm>
            <a:off x="4366779" y="3898477"/>
            <a:ext cx="595745" cy="861166"/>
          </a:xfrm>
          <a:custGeom>
            <a:avLst/>
            <a:gdLst>
              <a:gd name="connsiteX0" fmla="*/ 304800 w 595745"/>
              <a:gd name="connsiteY0" fmla="*/ 858982 h 861166"/>
              <a:gd name="connsiteX1" fmla="*/ 360218 w 595745"/>
              <a:gd name="connsiteY1" fmla="*/ 789709 h 861166"/>
              <a:gd name="connsiteX2" fmla="*/ 443345 w 595745"/>
              <a:gd name="connsiteY2" fmla="*/ 762000 h 861166"/>
              <a:gd name="connsiteX3" fmla="*/ 526473 w 595745"/>
              <a:gd name="connsiteY3" fmla="*/ 720436 h 861166"/>
              <a:gd name="connsiteX4" fmla="*/ 554182 w 595745"/>
              <a:gd name="connsiteY4" fmla="*/ 678873 h 861166"/>
              <a:gd name="connsiteX5" fmla="*/ 581891 w 595745"/>
              <a:gd name="connsiteY5" fmla="*/ 651163 h 861166"/>
              <a:gd name="connsiteX6" fmla="*/ 595745 w 595745"/>
              <a:gd name="connsiteY6" fmla="*/ 609600 h 861166"/>
              <a:gd name="connsiteX7" fmla="*/ 581891 w 595745"/>
              <a:gd name="connsiteY7" fmla="*/ 263236 h 861166"/>
              <a:gd name="connsiteX8" fmla="*/ 568036 w 595745"/>
              <a:gd name="connsiteY8" fmla="*/ 221673 h 861166"/>
              <a:gd name="connsiteX9" fmla="*/ 554182 w 595745"/>
              <a:gd name="connsiteY9" fmla="*/ 166254 h 861166"/>
              <a:gd name="connsiteX10" fmla="*/ 540327 w 595745"/>
              <a:gd name="connsiteY10" fmla="*/ 124691 h 861166"/>
              <a:gd name="connsiteX11" fmla="*/ 415636 w 595745"/>
              <a:gd name="connsiteY11" fmla="*/ 55418 h 861166"/>
              <a:gd name="connsiteX12" fmla="*/ 207818 w 595745"/>
              <a:gd name="connsiteY12" fmla="*/ 41563 h 861166"/>
              <a:gd name="connsiteX13" fmla="*/ 124691 w 595745"/>
              <a:gd name="connsiteY13" fmla="*/ 13854 h 861166"/>
              <a:gd name="connsiteX14" fmla="*/ 83127 w 595745"/>
              <a:gd name="connsiteY14" fmla="*/ 0 h 861166"/>
              <a:gd name="connsiteX15" fmla="*/ 41564 w 595745"/>
              <a:gd name="connsiteY15" fmla="*/ 13854 h 861166"/>
              <a:gd name="connsiteX16" fmla="*/ 27709 w 595745"/>
              <a:gd name="connsiteY16" fmla="*/ 55418 h 861166"/>
              <a:gd name="connsiteX17" fmla="*/ 41564 w 595745"/>
              <a:gd name="connsiteY17" fmla="*/ 193963 h 861166"/>
              <a:gd name="connsiteX18" fmla="*/ 27709 w 595745"/>
              <a:gd name="connsiteY18" fmla="*/ 374073 h 861166"/>
              <a:gd name="connsiteX19" fmla="*/ 0 w 595745"/>
              <a:gd name="connsiteY19" fmla="*/ 457200 h 861166"/>
              <a:gd name="connsiteX20" fmla="*/ 13854 w 595745"/>
              <a:gd name="connsiteY20" fmla="*/ 568036 h 861166"/>
              <a:gd name="connsiteX21" fmla="*/ 27709 w 595745"/>
              <a:gd name="connsiteY21" fmla="*/ 623454 h 861166"/>
              <a:gd name="connsiteX22" fmla="*/ 41564 w 595745"/>
              <a:gd name="connsiteY22" fmla="*/ 817418 h 861166"/>
              <a:gd name="connsiteX23" fmla="*/ 83127 w 595745"/>
              <a:gd name="connsiteY23" fmla="*/ 831273 h 861166"/>
              <a:gd name="connsiteX24" fmla="*/ 304800 w 595745"/>
              <a:gd name="connsiteY24" fmla="*/ 858982 h 86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5745" h="861166">
                <a:moveTo>
                  <a:pt x="304800" y="858982"/>
                </a:moveTo>
                <a:cubicBezTo>
                  <a:pt x="350982" y="852055"/>
                  <a:pt x="335993" y="806667"/>
                  <a:pt x="360218" y="789709"/>
                </a:cubicBezTo>
                <a:cubicBezTo>
                  <a:pt x="384146" y="772959"/>
                  <a:pt x="415636" y="771236"/>
                  <a:pt x="443345" y="762000"/>
                </a:cubicBezTo>
                <a:cubicBezTo>
                  <a:pt x="500705" y="742880"/>
                  <a:pt x="472759" y="756245"/>
                  <a:pt x="526473" y="720436"/>
                </a:cubicBezTo>
                <a:cubicBezTo>
                  <a:pt x="535709" y="706582"/>
                  <a:pt x="543780" y="691875"/>
                  <a:pt x="554182" y="678873"/>
                </a:cubicBezTo>
                <a:cubicBezTo>
                  <a:pt x="562342" y="668673"/>
                  <a:pt x="575171" y="662364"/>
                  <a:pt x="581891" y="651163"/>
                </a:cubicBezTo>
                <a:cubicBezTo>
                  <a:pt x="589404" y="638640"/>
                  <a:pt x="591127" y="623454"/>
                  <a:pt x="595745" y="609600"/>
                </a:cubicBezTo>
                <a:cubicBezTo>
                  <a:pt x="591127" y="494145"/>
                  <a:pt x="590123" y="378489"/>
                  <a:pt x="581891" y="263236"/>
                </a:cubicBezTo>
                <a:cubicBezTo>
                  <a:pt x="580851" y="248669"/>
                  <a:pt x="572048" y="235715"/>
                  <a:pt x="568036" y="221673"/>
                </a:cubicBezTo>
                <a:cubicBezTo>
                  <a:pt x="562805" y="203364"/>
                  <a:pt x="559413" y="184563"/>
                  <a:pt x="554182" y="166254"/>
                </a:cubicBezTo>
                <a:cubicBezTo>
                  <a:pt x="550170" y="152212"/>
                  <a:pt x="548428" y="136842"/>
                  <a:pt x="540327" y="124691"/>
                </a:cubicBezTo>
                <a:cubicBezTo>
                  <a:pt x="512507" y="82961"/>
                  <a:pt x="466076" y="58781"/>
                  <a:pt x="415636" y="55418"/>
                </a:cubicBezTo>
                <a:lnTo>
                  <a:pt x="207818" y="41563"/>
                </a:lnTo>
                <a:lnTo>
                  <a:pt x="124691" y="13854"/>
                </a:lnTo>
                <a:lnTo>
                  <a:pt x="83127" y="0"/>
                </a:lnTo>
                <a:cubicBezTo>
                  <a:pt x="69273" y="4618"/>
                  <a:pt x="51890" y="3528"/>
                  <a:pt x="41564" y="13854"/>
                </a:cubicBezTo>
                <a:cubicBezTo>
                  <a:pt x="31237" y="24181"/>
                  <a:pt x="27709" y="40814"/>
                  <a:pt x="27709" y="55418"/>
                </a:cubicBezTo>
                <a:cubicBezTo>
                  <a:pt x="27709" y="101830"/>
                  <a:pt x="36946" y="147781"/>
                  <a:pt x="41564" y="193963"/>
                </a:cubicBezTo>
                <a:cubicBezTo>
                  <a:pt x="36946" y="254000"/>
                  <a:pt x="37100" y="314596"/>
                  <a:pt x="27709" y="374073"/>
                </a:cubicBezTo>
                <a:cubicBezTo>
                  <a:pt x="23154" y="402923"/>
                  <a:pt x="0" y="457200"/>
                  <a:pt x="0" y="457200"/>
                </a:cubicBezTo>
                <a:cubicBezTo>
                  <a:pt x="4618" y="494145"/>
                  <a:pt x="7733" y="531310"/>
                  <a:pt x="13854" y="568036"/>
                </a:cubicBezTo>
                <a:cubicBezTo>
                  <a:pt x="16984" y="586818"/>
                  <a:pt x="25606" y="604529"/>
                  <a:pt x="27709" y="623454"/>
                </a:cubicBezTo>
                <a:cubicBezTo>
                  <a:pt x="34867" y="687877"/>
                  <a:pt x="24863" y="754787"/>
                  <a:pt x="41564" y="817418"/>
                </a:cubicBezTo>
                <a:cubicBezTo>
                  <a:pt x="45327" y="831529"/>
                  <a:pt x="68613" y="829660"/>
                  <a:pt x="83127" y="831273"/>
                </a:cubicBezTo>
                <a:cubicBezTo>
                  <a:pt x="308179" y="856279"/>
                  <a:pt x="258618" y="865909"/>
                  <a:pt x="304800" y="85898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01479" y="3774533"/>
            <a:ext cx="914400" cy="1064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181600" y="37717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292436" y="37861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410200" y="37861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548598" y="37861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781675" y="37717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95540" y="37717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48325" y="3771784"/>
            <a:ext cx="0" cy="10645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3048000" y="777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2539584" y="7719355"/>
            <a:ext cx="116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Team Map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327" y="685800"/>
            <a:ext cx="703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Entry #1</a:t>
            </a:r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48813" y="684911"/>
            <a:ext cx="703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Entry #2</a:t>
            </a:r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54308" y="684912"/>
            <a:ext cx="703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Entry #3</a:t>
            </a:r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3834" y="71327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X-Cut #1</a:t>
            </a:r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04855" y="1880099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X-Cut #3</a:t>
            </a:r>
            <a:endParaRPr lang="en-US" sz="1200" dirty="0">
              <a:solidFill>
                <a:srgbClr val="DDDDDD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03834" y="440573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DDDDDD"/>
                </a:solidFill>
              </a:rPr>
              <a:t>X-Cut #2</a:t>
            </a:r>
            <a:endParaRPr lang="en-US" sz="1200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416</Words>
  <Application>Microsoft Office PowerPoint</Application>
  <PresentationFormat>On-screen Show (4:3)</PresentationFormat>
  <Paragraphs>187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Gutierrez, Nick A. - MSHA</dc:creator>
  <cp:lastModifiedBy>Gutierrez, Nick A. - MSHA</cp:lastModifiedBy>
  <cp:revision>5</cp:revision>
  <cp:lastPrinted>2014-04-18T21:01:44Z</cp:lastPrinted>
  <dcterms:created xsi:type="dcterms:W3CDTF">2014-04-18T20:36:49Z</dcterms:created>
  <dcterms:modified xsi:type="dcterms:W3CDTF">2014-05-27T14:07:56Z</dcterms:modified>
</cp:coreProperties>
</file>