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6" r:id="rId3"/>
    <p:sldId id="266" r:id="rId4"/>
    <p:sldId id="267" r:id="rId5"/>
    <p:sldId id="257" r:id="rId6"/>
    <p:sldId id="262" r:id="rId7"/>
    <p:sldId id="264" r:id="rId8"/>
    <p:sldId id="278" r:id="rId9"/>
    <p:sldId id="268" r:id="rId10"/>
    <p:sldId id="269" r:id="rId11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FF"/>
    <a:srgbClr val="3399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5095" autoAdjust="0"/>
  </p:normalViewPr>
  <p:slideViewPr>
    <p:cSldViewPr>
      <p:cViewPr>
        <p:scale>
          <a:sx n="127" d="100"/>
          <a:sy n="127" d="100"/>
        </p:scale>
        <p:origin x="1524" y="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586AD-4CA0-4157-BBB0-D723454356CB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7731-DAE6-4C37-A9F2-CF9B06E55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586AD-4CA0-4157-BBB0-D723454356CB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7731-DAE6-4C37-A9F2-CF9B06E55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9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586AD-4CA0-4157-BBB0-D723454356CB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7731-DAE6-4C37-A9F2-CF9B06E55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1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586AD-4CA0-4157-BBB0-D723454356CB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7731-DAE6-4C37-A9F2-CF9B06E55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57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586AD-4CA0-4157-BBB0-D723454356CB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7731-DAE6-4C37-A9F2-CF9B06E55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8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586AD-4CA0-4157-BBB0-D723454356CB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7731-DAE6-4C37-A9F2-CF9B06E55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74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586AD-4CA0-4157-BBB0-D723454356CB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7731-DAE6-4C37-A9F2-CF9B06E55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454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586AD-4CA0-4157-BBB0-D723454356CB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7731-DAE6-4C37-A9F2-CF9B06E55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79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586AD-4CA0-4157-BBB0-D723454356CB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7731-DAE6-4C37-A9F2-CF9B06E55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77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586AD-4CA0-4157-BBB0-D723454356CB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7731-DAE6-4C37-A9F2-CF9B06E55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952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586AD-4CA0-4157-BBB0-D723454356CB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7731-DAE6-4C37-A9F2-CF9B06E55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892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586AD-4CA0-4157-BBB0-D723454356CB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F7731-DAE6-4C37-A9F2-CF9B06E55E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21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rct=j&amp;q=fire%20clip%20art%20with%20no%20background&amp;source=images&amp;cd=&amp;cad=rja&amp;docid=f-xRvXa9YjE73M&amp;tbnid=p9LxUph4eFa3rM:&amp;ved=0CAUQjRw&amp;url=http://www.clker.com/clipart-11123.html&amp;ei=9yYJUrL3K9XJ4AP-4YHwCg&amp;psig=AFQjCNHJ58eoFZOJ1d3UupDJwljtZf4FLQ&amp;ust=1376417898485605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rct=j&amp;q=fire%20clip%20art%20with%20no%20background&amp;source=images&amp;cd=&amp;cad=rja&amp;docid=f-xRvXa9YjE73M&amp;tbnid=p9LxUph4eFa3rM:&amp;ved=0CAUQjRw&amp;url=http://www.clker.com/clipart-11123.html&amp;ei=9yYJUrL3K9XJ4AP-4YHwCg&amp;psig=AFQjCNHJ58eoFZOJ1d3UupDJwljtZf4FLQ&amp;ust=1376417898485605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rct=j&amp;q=fire%20clip%20art%20with%20no%20background&amp;source=images&amp;cd=&amp;cad=rja&amp;docid=f-xRvXa9YjE73M&amp;tbnid=p9LxUph4eFa3rM:&amp;ved=0CAUQjRw&amp;url=http://www.clker.com/clipart-11123.html&amp;ei=9yYJUrL3K9XJ4AP-4YHwCg&amp;psig=AFQjCNHJ58eoFZOJ1d3UupDJwljtZf4FLQ&amp;ust=1376417898485605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rct=j&amp;q=fire%20clip%20art%20with%20no%20background&amp;source=images&amp;cd=&amp;cad=rja&amp;docid=f-xRvXa9YjE73M&amp;tbnid=p9LxUph4eFa3rM:&amp;ved=0CAUQjRw&amp;url=http://www.clker.com/clipart-11123.html&amp;ei=9yYJUrL3K9XJ4AP-4YHwCg&amp;psig=AFQjCNHJ58eoFZOJ1d3UupDJwljtZf4FLQ&amp;ust=1376417898485605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2189239" y="2642465"/>
            <a:ext cx="2984500" cy="1917700"/>
          </a:xfrm>
          <a:custGeom>
            <a:avLst/>
            <a:gdLst>
              <a:gd name="connsiteX0" fmla="*/ 2984500 w 2984500"/>
              <a:gd name="connsiteY0" fmla="*/ 850900 h 1917700"/>
              <a:gd name="connsiteX1" fmla="*/ 2971800 w 2984500"/>
              <a:gd name="connsiteY1" fmla="*/ 457200 h 1917700"/>
              <a:gd name="connsiteX2" fmla="*/ 2971800 w 2984500"/>
              <a:gd name="connsiteY2" fmla="*/ 107950 h 1917700"/>
              <a:gd name="connsiteX3" fmla="*/ 2971800 w 2984500"/>
              <a:gd name="connsiteY3" fmla="*/ 0 h 1917700"/>
              <a:gd name="connsiteX4" fmla="*/ 2222500 w 2984500"/>
              <a:gd name="connsiteY4" fmla="*/ 184150 h 1917700"/>
              <a:gd name="connsiteX5" fmla="*/ 1911350 w 2984500"/>
              <a:gd name="connsiteY5" fmla="*/ 323850 h 1917700"/>
              <a:gd name="connsiteX6" fmla="*/ 1200150 w 2984500"/>
              <a:gd name="connsiteY6" fmla="*/ 590550 h 1917700"/>
              <a:gd name="connsiteX7" fmla="*/ 425450 w 2984500"/>
              <a:gd name="connsiteY7" fmla="*/ 882650 h 1917700"/>
              <a:gd name="connsiteX8" fmla="*/ 152400 w 2984500"/>
              <a:gd name="connsiteY8" fmla="*/ 1022350 h 1917700"/>
              <a:gd name="connsiteX9" fmla="*/ 12700 w 2984500"/>
              <a:gd name="connsiteY9" fmla="*/ 1193800 h 1917700"/>
              <a:gd name="connsiteX10" fmla="*/ 0 w 2984500"/>
              <a:gd name="connsiteY10" fmla="*/ 1263650 h 1917700"/>
              <a:gd name="connsiteX11" fmla="*/ 44450 w 2984500"/>
              <a:gd name="connsiteY11" fmla="*/ 1441450 h 1917700"/>
              <a:gd name="connsiteX12" fmla="*/ 260350 w 2984500"/>
              <a:gd name="connsiteY12" fmla="*/ 1689100 h 1917700"/>
              <a:gd name="connsiteX13" fmla="*/ 400050 w 2984500"/>
              <a:gd name="connsiteY13" fmla="*/ 1784350 h 1917700"/>
              <a:gd name="connsiteX14" fmla="*/ 819150 w 2984500"/>
              <a:gd name="connsiteY14" fmla="*/ 1797050 h 1917700"/>
              <a:gd name="connsiteX15" fmla="*/ 1003300 w 2984500"/>
              <a:gd name="connsiteY15" fmla="*/ 1790700 h 1917700"/>
              <a:gd name="connsiteX16" fmla="*/ 1155700 w 2984500"/>
              <a:gd name="connsiteY16" fmla="*/ 1784350 h 1917700"/>
              <a:gd name="connsiteX17" fmla="*/ 1479550 w 2984500"/>
              <a:gd name="connsiteY17" fmla="*/ 1911350 h 1917700"/>
              <a:gd name="connsiteX18" fmla="*/ 1473200 w 2984500"/>
              <a:gd name="connsiteY18" fmla="*/ 1917700 h 191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984500" h="1917700">
                <a:moveTo>
                  <a:pt x="2984500" y="850900"/>
                </a:moveTo>
                <a:lnTo>
                  <a:pt x="2971800" y="457200"/>
                </a:lnTo>
                <a:lnTo>
                  <a:pt x="2971800" y="107950"/>
                </a:lnTo>
                <a:lnTo>
                  <a:pt x="2971800" y="0"/>
                </a:lnTo>
                <a:lnTo>
                  <a:pt x="2222500" y="184150"/>
                </a:lnTo>
                <a:lnTo>
                  <a:pt x="1911350" y="323850"/>
                </a:lnTo>
                <a:lnTo>
                  <a:pt x="1200150" y="590550"/>
                </a:lnTo>
                <a:lnTo>
                  <a:pt x="425450" y="882650"/>
                </a:lnTo>
                <a:lnTo>
                  <a:pt x="152400" y="1022350"/>
                </a:lnTo>
                <a:lnTo>
                  <a:pt x="12700" y="1193800"/>
                </a:lnTo>
                <a:lnTo>
                  <a:pt x="0" y="1263650"/>
                </a:lnTo>
                <a:lnTo>
                  <a:pt x="44450" y="1441450"/>
                </a:lnTo>
                <a:lnTo>
                  <a:pt x="260350" y="1689100"/>
                </a:lnTo>
                <a:lnTo>
                  <a:pt x="400050" y="1784350"/>
                </a:lnTo>
                <a:lnTo>
                  <a:pt x="819150" y="1797050"/>
                </a:lnTo>
                <a:lnTo>
                  <a:pt x="1003300" y="1790700"/>
                </a:lnTo>
                <a:lnTo>
                  <a:pt x="1155700" y="1784350"/>
                </a:lnTo>
                <a:lnTo>
                  <a:pt x="1479550" y="1911350"/>
                </a:lnTo>
                <a:lnTo>
                  <a:pt x="1473200" y="1917700"/>
                </a:lnTo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3979939" y="1197262"/>
            <a:ext cx="1447800" cy="1022350"/>
          </a:xfrm>
          <a:custGeom>
            <a:avLst/>
            <a:gdLst>
              <a:gd name="connsiteX0" fmla="*/ 361950 w 1447800"/>
              <a:gd name="connsiteY0" fmla="*/ 1022350 h 1022350"/>
              <a:gd name="connsiteX1" fmla="*/ 603250 w 1447800"/>
              <a:gd name="connsiteY1" fmla="*/ 977900 h 1022350"/>
              <a:gd name="connsiteX2" fmla="*/ 762000 w 1447800"/>
              <a:gd name="connsiteY2" fmla="*/ 965200 h 1022350"/>
              <a:gd name="connsiteX3" fmla="*/ 1035050 w 1447800"/>
              <a:gd name="connsiteY3" fmla="*/ 844550 h 1022350"/>
              <a:gd name="connsiteX4" fmla="*/ 1333500 w 1447800"/>
              <a:gd name="connsiteY4" fmla="*/ 698500 h 1022350"/>
              <a:gd name="connsiteX5" fmla="*/ 1447800 w 1447800"/>
              <a:gd name="connsiteY5" fmla="*/ 419100 h 1022350"/>
              <a:gd name="connsiteX6" fmla="*/ 1435100 w 1447800"/>
              <a:gd name="connsiteY6" fmla="*/ 323850 h 1022350"/>
              <a:gd name="connsiteX7" fmla="*/ 1162050 w 1447800"/>
              <a:gd name="connsiteY7" fmla="*/ 177800 h 1022350"/>
              <a:gd name="connsiteX8" fmla="*/ 812800 w 1447800"/>
              <a:gd name="connsiteY8" fmla="*/ 82550 h 1022350"/>
              <a:gd name="connsiteX9" fmla="*/ 615950 w 1447800"/>
              <a:gd name="connsiteY9" fmla="*/ 0 h 1022350"/>
              <a:gd name="connsiteX10" fmla="*/ 431800 w 1447800"/>
              <a:gd name="connsiteY10" fmla="*/ 25400 h 1022350"/>
              <a:gd name="connsiteX11" fmla="*/ 114300 w 1447800"/>
              <a:gd name="connsiteY11" fmla="*/ 260350 h 1022350"/>
              <a:gd name="connsiteX12" fmla="*/ 0 w 1447800"/>
              <a:gd name="connsiteY12" fmla="*/ 349250 h 1022350"/>
              <a:gd name="connsiteX13" fmla="*/ 133350 w 1447800"/>
              <a:gd name="connsiteY13" fmla="*/ 501650 h 1022350"/>
              <a:gd name="connsiteX14" fmla="*/ 285750 w 1447800"/>
              <a:gd name="connsiteY14" fmla="*/ 717550 h 1022350"/>
              <a:gd name="connsiteX15" fmla="*/ 298450 w 1447800"/>
              <a:gd name="connsiteY15" fmla="*/ 971550 h 1022350"/>
              <a:gd name="connsiteX16" fmla="*/ 361950 w 1447800"/>
              <a:gd name="connsiteY16" fmla="*/ 1022350 h 1022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47800" h="1022350">
                <a:moveTo>
                  <a:pt x="361950" y="1022350"/>
                </a:moveTo>
                <a:lnTo>
                  <a:pt x="603250" y="977900"/>
                </a:lnTo>
                <a:lnTo>
                  <a:pt x="762000" y="965200"/>
                </a:lnTo>
                <a:lnTo>
                  <a:pt x="1035050" y="844550"/>
                </a:lnTo>
                <a:lnTo>
                  <a:pt x="1333500" y="698500"/>
                </a:lnTo>
                <a:lnTo>
                  <a:pt x="1447800" y="419100"/>
                </a:lnTo>
                <a:lnTo>
                  <a:pt x="1435100" y="323850"/>
                </a:lnTo>
                <a:lnTo>
                  <a:pt x="1162050" y="177800"/>
                </a:lnTo>
                <a:lnTo>
                  <a:pt x="812800" y="82550"/>
                </a:lnTo>
                <a:lnTo>
                  <a:pt x="615950" y="0"/>
                </a:lnTo>
                <a:lnTo>
                  <a:pt x="431800" y="25400"/>
                </a:lnTo>
                <a:lnTo>
                  <a:pt x="114300" y="260350"/>
                </a:lnTo>
                <a:lnTo>
                  <a:pt x="0" y="349250"/>
                </a:lnTo>
                <a:lnTo>
                  <a:pt x="133350" y="501650"/>
                </a:lnTo>
                <a:lnTo>
                  <a:pt x="285750" y="717550"/>
                </a:lnTo>
                <a:lnTo>
                  <a:pt x="298450" y="971550"/>
                </a:lnTo>
                <a:lnTo>
                  <a:pt x="361950" y="1022350"/>
                </a:lnTo>
                <a:close/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5575741" y="2604076"/>
            <a:ext cx="127000" cy="5651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575741" y="1994476"/>
            <a:ext cx="139700" cy="6096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702741" y="1816099"/>
            <a:ext cx="388862" cy="17837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5950391" y="1302326"/>
            <a:ext cx="76200" cy="2857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5645591" y="1111826"/>
            <a:ext cx="304800" cy="1905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5409665" y="1086426"/>
            <a:ext cx="235926" cy="254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906539" y="3620076"/>
            <a:ext cx="1047750" cy="946150"/>
          </a:xfrm>
          <a:custGeom>
            <a:avLst/>
            <a:gdLst>
              <a:gd name="connsiteX0" fmla="*/ 704850 w 1047750"/>
              <a:gd name="connsiteY0" fmla="*/ 946150 h 946150"/>
              <a:gd name="connsiteX1" fmla="*/ 781050 w 1047750"/>
              <a:gd name="connsiteY1" fmla="*/ 882650 h 946150"/>
              <a:gd name="connsiteX2" fmla="*/ 869950 w 1047750"/>
              <a:gd name="connsiteY2" fmla="*/ 654050 h 946150"/>
              <a:gd name="connsiteX3" fmla="*/ 990600 w 1047750"/>
              <a:gd name="connsiteY3" fmla="*/ 336550 h 946150"/>
              <a:gd name="connsiteX4" fmla="*/ 1047750 w 1047750"/>
              <a:gd name="connsiteY4" fmla="*/ 152400 h 946150"/>
              <a:gd name="connsiteX5" fmla="*/ 1035050 w 1047750"/>
              <a:gd name="connsiteY5" fmla="*/ 88900 h 946150"/>
              <a:gd name="connsiteX6" fmla="*/ 971550 w 1047750"/>
              <a:gd name="connsiteY6" fmla="*/ 0 h 946150"/>
              <a:gd name="connsiteX7" fmla="*/ 825500 w 1047750"/>
              <a:gd name="connsiteY7" fmla="*/ 0 h 946150"/>
              <a:gd name="connsiteX8" fmla="*/ 692150 w 1047750"/>
              <a:gd name="connsiteY8" fmla="*/ 38100 h 946150"/>
              <a:gd name="connsiteX9" fmla="*/ 450850 w 1047750"/>
              <a:gd name="connsiteY9" fmla="*/ 203200 h 946150"/>
              <a:gd name="connsiteX10" fmla="*/ 184150 w 1047750"/>
              <a:gd name="connsiteY10" fmla="*/ 387350 h 946150"/>
              <a:gd name="connsiteX11" fmla="*/ 19050 w 1047750"/>
              <a:gd name="connsiteY11" fmla="*/ 552450 h 946150"/>
              <a:gd name="connsiteX12" fmla="*/ 0 w 1047750"/>
              <a:gd name="connsiteY12" fmla="*/ 736600 h 946150"/>
              <a:gd name="connsiteX13" fmla="*/ 76200 w 1047750"/>
              <a:gd name="connsiteY13" fmla="*/ 800100 h 946150"/>
              <a:gd name="connsiteX14" fmla="*/ 279400 w 1047750"/>
              <a:gd name="connsiteY14" fmla="*/ 850900 h 946150"/>
              <a:gd name="connsiteX15" fmla="*/ 546100 w 1047750"/>
              <a:gd name="connsiteY15" fmla="*/ 908050 h 946150"/>
              <a:gd name="connsiteX16" fmla="*/ 704850 w 1047750"/>
              <a:gd name="connsiteY16" fmla="*/ 946150 h 946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47750" h="946150">
                <a:moveTo>
                  <a:pt x="704850" y="946150"/>
                </a:moveTo>
                <a:lnTo>
                  <a:pt x="781050" y="882650"/>
                </a:lnTo>
                <a:lnTo>
                  <a:pt x="869950" y="654050"/>
                </a:lnTo>
                <a:lnTo>
                  <a:pt x="990600" y="336550"/>
                </a:lnTo>
                <a:lnTo>
                  <a:pt x="1047750" y="152400"/>
                </a:lnTo>
                <a:lnTo>
                  <a:pt x="1035050" y="88900"/>
                </a:lnTo>
                <a:lnTo>
                  <a:pt x="971550" y="0"/>
                </a:lnTo>
                <a:lnTo>
                  <a:pt x="825500" y="0"/>
                </a:lnTo>
                <a:lnTo>
                  <a:pt x="692150" y="38100"/>
                </a:lnTo>
                <a:lnTo>
                  <a:pt x="450850" y="203200"/>
                </a:lnTo>
                <a:lnTo>
                  <a:pt x="184150" y="387350"/>
                </a:lnTo>
                <a:lnTo>
                  <a:pt x="19050" y="552450"/>
                </a:lnTo>
                <a:lnTo>
                  <a:pt x="0" y="736600"/>
                </a:lnTo>
                <a:lnTo>
                  <a:pt x="76200" y="800100"/>
                </a:lnTo>
                <a:lnTo>
                  <a:pt x="279400" y="850900"/>
                </a:lnTo>
                <a:lnTo>
                  <a:pt x="546100" y="908050"/>
                </a:lnTo>
                <a:lnTo>
                  <a:pt x="704850" y="946150"/>
                </a:lnTo>
                <a:close/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795539" y="4394776"/>
            <a:ext cx="711200" cy="857250"/>
          </a:xfrm>
          <a:custGeom>
            <a:avLst/>
            <a:gdLst>
              <a:gd name="connsiteX0" fmla="*/ 304800 w 711200"/>
              <a:gd name="connsiteY0" fmla="*/ 6350 h 857250"/>
              <a:gd name="connsiteX1" fmla="*/ 158750 w 711200"/>
              <a:gd name="connsiteY1" fmla="*/ 247650 h 857250"/>
              <a:gd name="connsiteX2" fmla="*/ 69850 w 711200"/>
              <a:gd name="connsiteY2" fmla="*/ 361950 h 857250"/>
              <a:gd name="connsiteX3" fmla="*/ 0 w 711200"/>
              <a:gd name="connsiteY3" fmla="*/ 635000 h 857250"/>
              <a:gd name="connsiteX4" fmla="*/ 146050 w 711200"/>
              <a:gd name="connsiteY4" fmla="*/ 857250 h 857250"/>
              <a:gd name="connsiteX5" fmla="*/ 298450 w 711200"/>
              <a:gd name="connsiteY5" fmla="*/ 812800 h 857250"/>
              <a:gd name="connsiteX6" fmla="*/ 565150 w 711200"/>
              <a:gd name="connsiteY6" fmla="*/ 717550 h 857250"/>
              <a:gd name="connsiteX7" fmla="*/ 628650 w 711200"/>
              <a:gd name="connsiteY7" fmla="*/ 609600 h 857250"/>
              <a:gd name="connsiteX8" fmla="*/ 704850 w 711200"/>
              <a:gd name="connsiteY8" fmla="*/ 336550 h 857250"/>
              <a:gd name="connsiteX9" fmla="*/ 711200 w 711200"/>
              <a:gd name="connsiteY9" fmla="*/ 228600 h 857250"/>
              <a:gd name="connsiteX10" fmla="*/ 635000 w 711200"/>
              <a:gd name="connsiteY10" fmla="*/ 177800 h 857250"/>
              <a:gd name="connsiteX11" fmla="*/ 482600 w 711200"/>
              <a:gd name="connsiteY11" fmla="*/ 95250 h 857250"/>
              <a:gd name="connsiteX12" fmla="*/ 393700 w 711200"/>
              <a:gd name="connsiteY12" fmla="*/ 0 h 857250"/>
              <a:gd name="connsiteX13" fmla="*/ 304800 w 711200"/>
              <a:gd name="connsiteY13" fmla="*/ 635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11200" h="857250">
                <a:moveTo>
                  <a:pt x="304800" y="6350"/>
                </a:moveTo>
                <a:lnTo>
                  <a:pt x="158750" y="247650"/>
                </a:lnTo>
                <a:lnTo>
                  <a:pt x="69850" y="361950"/>
                </a:lnTo>
                <a:lnTo>
                  <a:pt x="0" y="635000"/>
                </a:lnTo>
                <a:lnTo>
                  <a:pt x="146050" y="857250"/>
                </a:lnTo>
                <a:lnTo>
                  <a:pt x="298450" y="812800"/>
                </a:lnTo>
                <a:lnTo>
                  <a:pt x="565150" y="717550"/>
                </a:lnTo>
                <a:lnTo>
                  <a:pt x="628650" y="609600"/>
                </a:lnTo>
                <a:lnTo>
                  <a:pt x="704850" y="336550"/>
                </a:lnTo>
                <a:lnTo>
                  <a:pt x="711200" y="228600"/>
                </a:lnTo>
                <a:lnTo>
                  <a:pt x="635000" y="177800"/>
                </a:lnTo>
                <a:lnTo>
                  <a:pt x="482600" y="95250"/>
                </a:lnTo>
                <a:lnTo>
                  <a:pt x="393700" y="0"/>
                </a:lnTo>
                <a:lnTo>
                  <a:pt x="304800" y="6350"/>
                </a:lnTo>
                <a:close/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2083241" y="2732386"/>
            <a:ext cx="12855" cy="51650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810191" y="3248890"/>
            <a:ext cx="273050" cy="1079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448241" y="3356840"/>
            <a:ext cx="361950" cy="635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906539" y="3420340"/>
            <a:ext cx="541702" cy="30768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33620" y="3782290"/>
            <a:ext cx="138546" cy="1270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20920" y="3872099"/>
            <a:ext cx="25400" cy="952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26693" y="3971636"/>
            <a:ext cx="56573" cy="49847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17639" y="4636076"/>
            <a:ext cx="260350" cy="1016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077989" y="4737676"/>
            <a:ext cx="241300" cy="63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319289" y="4744026"/>
            <a:ext cx="82550" cy="190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401839" y="4763076"/>
            <a:ext cx="127000" cy="1905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431116" y="1130876"/>
            <a:ext cx="1405880" cy="11684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 rot="21206906">
            <a:off x="2325818" y="1864071"/>
            <a:ext cx="1703866" cy="1374615"/>
          </a:xfrm>
          <a:custGeom>
            <a:avLst/>
            <a:gdLst>
              <a:gd name="connsiteX0" fmla="*/ 1422400 w 1631950"/>
              <a:gd name="connsiteY0" fmla="*/ 0 h 1371600"/>
              <a:gd name="connsiteX1" fmla="*/ 1631950 w 1631950"/>
              <a:gd name="connsiteY1" fmla="*/ 565150 h 1371600"/>
              <a:gd name="connsiteX2" fmla="*/ 1612900 w 1631950"/>
              <a:gd name="connsiteY2" fmla="*/ 628650 h 1371600"/>
              <a:gd name="connsiteX3" fmla="*/ 1111250 w 1631950"/>
              <a:gd name="connsiteY3" fmla="*/ 958850 h 1371600"/>
              <a:gd name="connsiteX4" fmla="*/ 857250 w 1631950"/>
              <a:gd name="connsiteY4" fmla="*/ 1123950 h 1371600"/>
              <a:gd name="connsiteX5" fmla="*/ 444500 w 1631950"/>
              <a:gd name="connsiteY5" fmla="*/ 1270000 h 1371600"/>
              <a:gd name="connsiteX6" fmla="*/ 120650 w 1631950"/>
              <a:gd name="connsiteY6" fmla="*/ 1371600 h 1371600"/>
              <a:gd name="connsiteX7" fmla="*/ 19050 w 1631950"/>
              <a:gd name="connsiteY7" fmla="*/ 1352550 h 1371600"/>
              <a:gd name="connsiteX8" fmla="*/ 0 w 1631950"/>
              <a:gd name="connsiteY8" fmla="*/ 1289050 h 1371600"/>
              <a:gd name="connsiteX9" fmla="*/ 25400 w 1631950"/>
              <a:gd name="connsiteY9" fmla="*/ 1130300 h 1371600"/>
              <a:gd name="connsiteX10" fmla="*/ 63500 w 1631950"/>
              <a:gd name="connsiteY10" fmla="*/ 933450 h 1371600"/>
              <a:gd name="connsiteX11" fmla="*/ 190500 w 1631950"/>
              <a:gd name="connsiteY11" fmla="*/ 647700 h 1371600"/>
              <a:gd name="connsiteX12" fmla="*/ 241300 w 1631950"/>
              <a:gd name="connsiteY12" fmla="*/ 596900 h 1371600"/>
              <a:gd name="connsiteX13" fmla="*/ 711200 w 1631950"/>
              <a:gd name="connsiteY13" fmla="*/ 355600 h 1371600"/>
              <a:gd name="connsiteX14" fmla="*/ 1054100 w 1631950"/>
              <a:gd name="connsiteY14" fmla="*/ 184150 h 1371600"/>
              <a:gd name="connsiteX15" fmla="*/ 1352550 w 1631950"/>
              <a:gd name="connsiteY15" fmla="*/ 6350 h 1371600"/>
              <a:gd name="connsiteX16" fmla="*/ 1422400 w 1631950"/>
              <a:gd name="connsiteY1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31950" h="1371600">
                <a:moveTo>
                  <a:pt x="1422400" y="0"/>
                </a:moveTo>
                <a:lnTo>
                  <a:pt x="1631950" y="565150"/>
                </a:lnTo>
                <a:lnTo>
                  <a:pt x="1612900" y="628650"/>
                </a:lnTo>
                <a:lnTo>
                  <a:pt x="1111250" y="958850"/>
                </a:lnTo>
                <a:lnTo>
                  <a:pt x="857250" y="1123950"/>
                </a:lnTo>
                <a:lnTo>
                  <a:pt x="444500" y="1270000"/>
                </a:lnTo>
                <a:lnTo>
                  <a:pt x="120650" y="1371600"/>
                </a:lnTo>
                <a:lnTo>
                  <a:pt x="19050" y="1352550"/>
                </a:lnTo>
                <a:lnTo>
                  <a:pt x="0" y="1289050"/>
                </a:lnTo>
                <a:lnTo>
                  <a:pt x="25400" y="1130300"/>
                </a:lnTo>
                <a:lnTo>
                  <a:pt x="63500" y="933450"/>
                </a:lnTo>
                <a:lnTo>
                  <a:pt x="190500" y="647700"/>
                </a:lnTo>
                <a:lnTo>
                  <a:pt x="241300" y="596900"/>
                </a:lnTo>
                <a:lnTo>
                  <a:pt x="711200" y="355600"/>
                </a:lnTo>
                <a:lnTo>
                  <a:pt x="1054100" y="184150"/>
                </a:lnTo>
                <a:lnTo>
                  <a:pt x="1352550" y="6350"/>
                </a:lnTo>
                <a:lnTo>
                  <a:pt x="1422400" y="0"/>
                </a:lnTo>
                <a:close/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749279" y="4703040"/>
            <a:ext cx="952500" cy="1397000"/>
          </a:xfrm>
          <a:custGeom>
            <a:avLst/>
            <a:gdLst>
              <a:gd name="connsiteX0" fmla="*/ 152400 w 952500"/>
              <a:gd name="connsiteY0" fmla="*/ 0 h 1397000"/>
              <a:gd name="connsiteX1" fmla="*/ 6350 w 952500"/>
              <a:gd name="connsiteY1" fmla="*/ 127000 h 1397000"/>
              <a:gd name="connsiteX2" fmla="*/ 0 w 952500"/>
              <a:gd name="connsiteY2" fmla="*/ 234950 h 1397000"/>
              <a:gd name="connsiteX3" fmla="*/ 50800 w 952500"/>
              <a:gd name="connsiteY3" fmla="*/ 304800 h 1397000"/>
              <a:gd name="connsiteX4" fmla="*/ 127000 w 952500"/>
              <a:gd name="connsiteY4" fmla="*/ 381000 h 1397000"/>
              <a:gd name="connsiteX5" fmla="*/ 165100 w 952500"/>
              <a:gd name="connsiteY5" fmla="*/ 482600 h 1397000"/>
              <a:gd name="connsiteX6" fmla="*/ 215900 w 952500"/>
              <a:gd name="connsiteY6" fmla="*/ 698500 h 1397000"/>
              <a:gd name="connsiteX7" fmla="*/ 406400 w 952500"/>
              <a:gd name="connsiteY7" fmla="*/ 1225550 h 1397000"/>
              <a:gd name="connsiteX8" fmla="*/ 469900 w 952500"/>
              <a:gd name="connsiteY8" fmla="*/ 1377950 h 1397000"/>
              <a:gd name="connsiteX9" fmla="*/ 527050 w 952500"/>
              <a:gd name="connsiteY9" fmla="*/ 1397000 h 1397000"/>
              <a:gd name="connsiteX10" fmla="*/ 584200 w 952500"/>
              <a:gd name="connsiteY10" fmla="*/ 1397000 h 1397000"/>
              <a:gd name="connsiteX11" fmla="*/ 647700 w 952500"/>
              <a:gd name="connsiteY11" fmla="*/ 1377950 h 1397000"/>
              <a:gd name="connsiteX12" fmla="*/ 692150 w 952500"/>
              <a:gd name="connsiteY12" fmla="*/ 1339850 h 1397000"/>
              <a:gd name="connsiteX13" fmla="*/ 812800 w 952500"/>
              <a:gd name="connsiteY13" fmla="*/ 1079500 h 1397000"/>
              <a:gd name="connsiteX14" fmla="*/ 882650 w 952500"/>
              <a:gd name="connsiteY14" fmla="*/ 952500 h 1397000"/>
              <a:gd name="connsiteX15" fmla="*/ 927100 w 952500"/>
              <a:gd name="connsiteY15" fmla="*/ 742950 h 1397000"/>
              <a:gd name="connsiteX16" fmla="*/ 939800 w 952500"/>
              <a:gd name="connsiteY16" fmla="*/ 565150 h 1397000"/>
              <a:gd name="connsiteX17" fmla="*/ 952500 w 952500"/>
              <a:gd name="connsiteY17" fmla="*/ 482600 h 1397000"/>
              <a:gd name="connsiteX18" fmla="*/ 901700 w 952500"/>
              <a:gd name="connsiteY18" fmla="*/ 393700 h 1397000"/>
              <a:gd name="connsiteX19" fmla="*/ 762000 w 952500"/>
              <a:gd name="connsiteY19" fmla="*/ 266700 h 1397000"/>
              <a:gd name="connsiteX20" fmla="*/ 584200 w 952500"/>
              <a:gd name="connsiteY20" fmla="*/ 107950 h 1397000"/>
              <a:gd name="connsiteX21" fmla="*/ 374650 w 952500"/>
              <a:gd name="connsiteY21" fmla="*/ 63500 h 1397000"/>
              <a:gd name="connsiteX22" fmla="*/ 152400 w 952500"/>
              <a:gd name="connsiteY22" fmla="*/ 0 h 139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52500" h="1397000">
                <a:moveTo>
                  <a:pt x="152400" y="0"/>
                </a:moveTo>
                <a:lnTo>
                  <a:pt x="6350" y="127000"/>
                </a:lnTo>
                <a:lnTo>
                  <a:pt x="0" y="234950"/>
                </a:lnTo>
                <a:lnTo>
                  <a:pt x="50800" y="304800"/>
                </a:lnTo>
                <a:lnTo>
                  <a:pt x="127000" y="381000"/>
                </a:lnTo>
                <a:lnTo>
                  <a:pt x="165100" y="482600"/>
                </a:lnTo>
                <a:lnTo>
                  <a:pt x="215900" y="698500"/>
                </a:lnTo>
                <a:lnTo>
                  <a:pt x="406400" y="1225550"/>
                </a:lnTo>
                <a:lnTo>
                  <a:pt x="469900" y="1377950"/>
                </a:lnTo>
                <a:lnTo>
                  <a:pt x="527050" y="1397000"/>
                </a:lnTo>
                <a:lnTo>
                  <a:pt x="584200" y="1397000"/>
                </a:lnTo>
                <a:lnTo>
                  <a:pt x="647700" y="1377950"/>
                </a:lnTo>
                <a:lnTo>
                  <a:pt x="692150" y="1339850"/>
                </a:lnTo>
                <a:lnTo>
                  <a:pt x="812800" y="1079500"/>
                </a:lnTo>
                <a:lnTo>
                  <a:pt x="882650" y="952500"/>
                </a:lnTo>
                <a:lnTo>
                  <a:pt x="927100" y="742950"/>
                </a:lnTo>
                <a:lnTo>
                  <a:pt x="939800" y="565150"/>
                </a:lnTo>
                <a:lnTo>
                  <a:pt x="952500" y="482600"/>
                </a:lnTo>
                <a:lnTo>
                  <a:pt x="901700" y="393700"/>
                </a:lnTo>
                <a:lnTo>
                  <a:pt x="762000" y="266700"/>
                </a:lnTo>
                <a:lnTo>
                  <a:pt x="584200" y="107950"/>
                </a:lnTo>
                <a:lnTo>
                  <a:pt x="374650" y="63500"/>
                </a:lnTo>
                <a:lnTo>
                  <a:pt x="152400" y="0"/>
                </a:lnTo>
                <a:close/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3669366" y="5993533"/>
            <a:ext cx="95250" cy="20002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351866" y="6193558"/>
            <a:ext cx="317500" cy="1270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 flipV="1">
            <a:off x="2659716" y="5374408"/>
            <a:ext cx="76200" cy="825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 flipV="1">
            <a:off x="2469216" y="5253758"/>
            <a:ext cx="190500" cy="1206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2393016" y="5247408"/>
            <a:ext cx="76200" cy="63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2272366" y="5247408"/>
            <a:ext cx="120650" cy="381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2050116" y="5285508"/>
            <a:ext cx="222250" cy="1778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1802466" y="5463308"/>
            <a:ext cx="247650" cy="381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 flipV="1">
            <a:off x="1529416" y="4953576"/>
            <a:ext cx="31750" cy="4572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682066" y="4564206"/>
            <a:ext cx="82550" cy="762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764616" y="4640406"/>
            <a:ext cx="127000" cy="1524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682066" y="4564206"/>
            <a:ext cx="82550" cy="762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764616" y="4640406"/>
            <a:ext cx="127000" cy="1524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764616" y="4640406"/>
            <a:ext cx="127000" cy="1524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3891616" y="4792806"/>
            <a:ext cx="127000" cy="2984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3828116" y="5095008"/>
            <a:ext cx="190500" cy="7937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3891616" y="5095008"/>
            <a:ext cx="127000" cy="5270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3828116" y="5622058"/>
            <a:ext cx="63500" cy="2667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3764616" y="5888758"/>
            <a:ext cx="63500" cy="10477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4500639" y="391391"/>
            <a:ext cx="1297352" cy="47798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Freeform 106"/>
          <p:cNvSpPr/>
          <p:nvPr/>
        </p:nvSpPr>
        <p:spPr>
          <a:xfrm>
            <a:off x="5195675" y="769901"/>
            <a:ext cx="1527499" cy="806597"/>
          </a:xfrm>
          <a:custGeom>
            <a:avLst/>
            <a:gdLst>
              <a:gd name="connsiteX0" fmla="*/ 221673 w 1527499"/>
              <a:gd name="connsiteY0" fmla="*/ 325762 h 806597"/>
              <a:gd name="connsiteX1" fmla="*/ 147782 w 1527499"/>
              <a:gd name="connsiteY1" fmla="*/ 316525 h 806597"/>
              <a:gd name="connsiteX2" fmla="*/ 92364 w 1527499"/>
              <a:gd name="connsiteY2" fmla="*/ 298053 h 806597"/>
              <a:gd name="connsiteX3" fmla="*/ 36946 w 1527499"/>
              <a:gd name="connsiteY3" fmla="*/ 261107 h 806597"/>
              <a:gd name="connsiteX4" fmla="*/ 0 w 1527499"/>
              <a:gd name="connsiteY4" fmla="*/ 205689 h 806597"/>
              <a:gd name="connsiteX5" fmla="*/ 9237 w 1527499"/>
              <a:gd name="connsiteY5" fmla="*/ 177980 h 806597"/>
              <a:gd name="connsiteX6" fmla="*/ 120073 w 1527499"/>
              <a:gd name="connsiteY6" fmla="*/ 122562 h 806597"/>
              <a:gd name="connsiteX7" fmla="*/ 193964 w 1527499"/>
              <a:gd name="connsiteY7" fmla="*/ 104089 h 806597"/>
              <a:gd name="connsiteX8" fmla="*/ 221673 w 1527499"/>
              <a:gd name="connsiteY8" fmla="*/ 94853 h 806597"/>
              <a:gd name="connsiteX9" fmla="*/ 295564 w 1527499"/>
              <a:gd name="connsiteY9" fmla="*/ 67144 h 806597"/>
              <a:gd name="connsiteX10" fmla="*/ 508000 w 1527499"/>
              <a:gd name="connsiteY10" fmla="*/ 39434 h 806597"/>
              <a:gd name="connsiteX11" fmla="*/ 544946 w 1527499"/>
              <a:gd name="connsiteY11" fmla="*/ 30198 h 806597"/>
              <a:gd name="connsiteX12" fmla="*/ 572655 w 1527499"/>
              <a:gd name="connsiteY12" fmla="*/ 20962 h 806597"/>
              <a:gd name="connsiteX13" fmla="*/ 932873 w 1527499"/>
              <a:gd name="connsiteY13" fmla="*/ 11725 h 806597"/>
              <a:gd name="connsiteX14" fmla="*/ 1200728 w 1527499"/>
              <a:gd name="connsiteY14" fmla="*/ 11725 h 806597"/>
              <a:gd name="connsiteX15" fmla="*/ 1228437 w 1527499"/>
              <a:gd name="connsiteY15" fmla="*/ 30198 h 806597"/>
              <a:gd name="connsiteX16" fmla="*/ 1265382 w 1527499"/>
              <a:gd name="connsiteY16" fmla="*/ 48671 h 806597"/>
              <a:gd name="connsiteX17" fmla="*/ 1302328 w 1527499"/>
              <a:gd name="connsiteY17" fmla="*/ 104089 h 806597"/>
              <a:gd name="connsiteX18" fmla="*/ 1320800 w 1527499"/>
              <a:gd name="connsiteY18" fmla="*/ 131798 h 806597"/>
              <a:gd name="connsiteX19" fmla="*/ 1339273 w 1527499"/>
              <a:gd name="connsiteY19" fmla="*/ 187216 h 806597"/>
              <a:gd name="connsiteX20" fmla="*/ 1422400 w 1527499"/>
              <a:gd name="connsiteY20" fmla="*/ 279580 h 806597"/>
              <a:gd name="connsiteX21" fmla="*/ 1450109 w 1527499"/>
              <a:gd name="connsiteY21" fmla="*/ 307289 h 806597"/>
              <a:gd name="connsiteX22" fmla="*/ 1468582 w 1527499"/>
              <a:gd name="connsiteY22" fmla="*/ 334998 h 806597"/>
              <a:gd name="connsiteX23" fmla="*/ 1514764 w 1527499"/>
              <a:gd name="connsiteY23" fmla="*/ 390416 h 806597"/>
              <a:gd name="connsiteX24" fmla="*/ 1514764 w 1527499"/>
              <a:gd name="connsiteY24" fmla="*/ 519725 h 806597"/>
              <a:gd name="connsiteX25" fmla="*/ 1487055 w 1527499"/>
              <a:gd name="connsiteY25" fmla="*/ 538198 h 806597"/>
              <a:gd name="connsiteX26" fmla="*/ 1403928 w 1527499"/>
              <a:gd name="connsiteY26" fmla="*/ 565907 h 806597"/>
              <a:gd name="connsiteX27" fmla="*/ 1376219 w 1527499"/>
              <a:gd name="connsiteY27" fmla="*/ 575144 h 806597"/>
              <a:gd name="connsiteX28" fmla="*/ 1348509 w 1527499"/>
              <a:gd name="connsiteY28" fmla="*/ 584380 h 806597"/>
              <a:gd name="connsiteX29" fmla="*/ 1293091 w 1527499"/>
              <a:gd name="connsiteY29" fmla="*/ 621325 h 806597"/>
              <a:gd name="connsiteX30" fmla="*/ 1265382 w 1527499"/>
              <a:gd name="connsiteY30" fmla="*/ 630562 h 806597"/>
              <a:gd name="connsiteX31" fmla="*/ 1182255 w 1527499"/>
              <a:gd name="connsiteY31" fmla="*/ 685980 h 806597"/>
              <a:gd name="connsiteX32" fmla="*/ 1154546 w 1527499"/>
              <a:gd name="connsiteY32" fmla="*/ 704453 h 806597"/>
              <a:gd name="connsiteX33" fmla="*/ 1126837 w 1527499"/>
              <a:gd name="connsiteY33" fmla="*/ 713689 h 806597"/>
              <a:gd name="connsiteX34" fmla="*/ 1099128 w 1527499"/>
              <a:gd name="connsiteY34" fmla="*/ 741398 h 806597"/>
              <a:gd name="connsiteX35" fmla="*/ 1016000 w 1527499"/>
              <a:gd name="connsiteY35" fmla="*/ 769107 h 806597"/>
              <a:gd name="connsiteX36" fmla="*/ 960582 w 1527499"/>
              <a:gd name="connsiteY36" fmla="*/ 787580 h 806597"/>
              <a:gd name="connsiteX37" fmla="*/ 868219 w 1527499"/>
              <a:gd name="connsiteY37" fmla="*/ 806053 h 806597"/>
              <a:gd name="connsiteX38" fmla="*/ 831273 w 1527499"/>
              <a:gd name="connsiteY38" fmla="*/ 806053 h 806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527499" h="806597">
                <a:moveTo>
                  <a:pt x="221673" y="325762"/>
                </a:moveTo>
                <a:cubicBezTo>
                  <a:pt x="144722" y="341152"/>
                  <a:pt x="202613" y="340894"/>
                  <a:pt x="147782" y="316525"/>
                </a:cubicBezTo>
                <a:cubicBezTo>
                  <a:pt x="129988" y="308617"/>
                  <a:pt x="92364" y="298053"/>
                  <a:pt x="92364" y="298053"/>
                </a:cubicBezTo>
                <a:cubicBezTo>
                  <a:pt x="73891" y="285738"/>
                  <a:pt x="49261" y="279580"/>
                  <a:pt x="36946" y="261107"/>
                </a:cubicBezTo>
                <a:lnTo>
                  <a:pt x="0" y="205689"/>
                </a:lnTo>
                <a:cubicBezTo>
                  <a:pt x="3079" y="196453"/>
                  <a:pt x="2353" y="184864"/>
                  <a:pt x="9237" y="177980"/>
                </a:cubicBezTo>
                <a:cubicBezTo>
                  <a:pt x="39339" y="147878"/>
                  <a:pt x="80005" y="132579"/>
                  <a:pt x="120073" y="122562"/>
                </a:cubicBezTo>
                <a:cubicBezTo>
                  <a:pt x="144703" y="116404"/>
                  <a:pt x="169878" y="112117"/>
                  <a:pt x="193964" y="104089"/>
                </a:cubicBezTo>
                <a:lnTo>
                  <a:pt x="221673" y="94853"/>
                </a:lnTo>
                <a:cubicBezTo>
                  <a:pt x="269894" y="62705"/>
                  <a:pt x="227961" y="85581"/>
                  <a:pt x="295564" y="67144"/>
                </a:cubicBezTo>
                <a:cubicBezTo>
                  <a:pt x="430520" y="30338"/>
                  <a:pt x="251308" y="54535"/>
                  <a:pt x="508000" y="39434"/>
                </a:cubicBezTo>
                <a:cubicBezTo>
                  <a:pt x="520315" y="36355"/>
                  <a:pt x="532740" y="33685"/>
                  <a:pt x="544946" y="30198"/>
                </a:cubicBezTo>
                <a:cubicBezTo>
                  <a:pt x="554307" y="27523"/>
                  <a:pt x="562930" y="21425"/>
                  <a:pt x="572655" y="20962"/>
                </a:cubicBezTo>
                <a:cubicBezTo>
                  <a:pt x="692631" y="15249"/>
                  <a:pt x="812800" y="14804"/>
                  <a:pt x="932873" y="11725"/>
                </a:cubicBezTo>
                <a:cubicBezTo>
                  <a:pt x="1045265" y="-763"/>
                  <a:pt x="1058945" y="-6768"/>
                  <a:pt x="1200728" y="11725"/>
                </a:cubicBezTo>
                <a:cubicBezTo>
                  <a:pt x="1211736" y="13161"/>
                  <a:pt x="1218799" y="24690"/>
                  <a:pt x="1228437" y="30198"/>
                </a:cubicBezTo>
                <a:cubicBezTo>
                  <a:pt x="1240391" y="37029"/>
                  <a:pt x="1253067" y="42513"/>
                  <a:pt x="1265382" y="48671"/>
                </a:cubicBezTo>
                <a:lnTo>
                  <a:pt x="1302328" y="104089"/>
                </a:lnTo>
                <a:cubicBezTo>
                  <a:pt x="1308485" y="113325"/>
                  <a:pt x="1317290" y="121267"/>
                  <a:pt x="1320800" y="131798"/>
                </a:cubicBezTo>
                <a:cubicBezTo>
                  <a:pt x="1326958" y="150271"/>
                  <a:pt x="1325504" y="173447"/>
                  <a:pt x="1339273" y="187216"/>
                </a:cubicBezTo>
                <a:cubicBezTo>
                  <a:pt x="1479199" y="327142"/>
                  <a:pt x="1335633" y="178351"/>
                  <a:pt x="1422400" y="279580"/>
                </a:cubicBezTo>
                <a:cubicBezTo>
                  <a:pt x="1430901" y="289498"/>
                  <a:pt x="1441747" y="297254"/>
                  <a:pt x="1450109" y="307289"/>
                </a:cubicBezTo>
                <a:cubicBezTo>
                  <a:pt x="1457216" y="315817"/>
                  <a:pt x="1461475" y="326470"/>
                  <a:pt x="1468582" y="334998"/>
                </a:cubicBezTo>
                <a:cubicBezTo>
                  <a:pt x="1527846" y="406115"/>
                  <a:pt x="1468899" y="321620"/>
                  <a:pt x="1514764" y="390416"/>
                </a:cubicBezTo>
                <a:cubicBezTo>
                  <a:pt x="1527196" y="440148"/>
                  <a:pt x="1535762" y="456730"/>
                  <a:pt x="1514764" y="519725"/>
                </a:cubicBezTo>
                <a:cubicBezTo>
                  <a:pt x="1511254" y="530256"/>
                  <a:pt x="1497199" y="533689"/>
                  <a:pt x="1487055" y="538198"/>
                </a:cubicBezTo>
                <a:cubicBezTo>
                  <a:pt x="1487040" y="538205"/>
                  <a:pt x="1417790" y="561286"/>
                  <a:pt x="1403928" y="565907"/>
                </a:cubicBezTo>
                <a:lnTo>
                  <a:pt x="1376219" y="575144"/>
                </a:lnTo>
                <a:lnTo>
                  <a:pt x="1348509" y="584380"/>
                </a:lnTo>
                <a:cubicBezTo>
                  <a:pt x="1330036" y="596695"/>
                  <a:pt x="1314153" y="614304"/>
                  <a:pt x="1293091" y="621325"/>
                </a:cubicBezTo>
                <a:cubicBezTo>
                  <a:pt x="1283855" y="624404"/>
                  <a:pt x="1273893" y="625834"/>
                  <a:pt x="1265382" y="630562"/>
                </a:cubicBezTo>
                <a:cubicBezTo>
                  <a:pt x="1265372" y="630568"/>
                  <a:pt x="1196114" y="676740"/>
                  <a:pt x="1182255" y="685980"/>
                </a:cubicBezTo>
                <a:cubicBezTo>
                  <a:pt x="1173019" y="692138"/>
                  <a:pt x="1165077" y="700943"/>
                  <a:pt x="1154546" y="704453"/>
                </a:cubicBezTo>
                <a:lnTo>
                  <a:pt x="1126837" y="713689"/>
                </a:lnTo>
                <a:cubicBezTo>
                  <a:pt x="1117601" y="722925"/>
                  <a:pt x="1110546" y="735054"/>
                  <a:pt x="1099128" y="741398"/>
                </a:cubicBezTo>
                <a:cubicBezTo>
                  <a:pt x="1099122" y="741401"/>
                  <a:pt x="1029858" y="764488"/>
                  <a:pt x="1016000" y="769107"/>
                </a:cubicBezTo>
                <a:lnTo>
                  <a:pt x="960582" y="787580"/>
                </a:lnTo>
                <a:cubicBezTo>
                  <a:pt x="925939" y="796240"/>
                  <a:pt x="905958" y="802279"/>
                  <a:pt x="868219" y="806053"/>
                </a:cubicBezTo>
                <a:cubicBezTo>
                  <a:pt x="855965" y="807279"/>
                  <a:pt x="843588" y="806053"/>
                  <a:pt x="831273" y="806053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6383657" y="1705263"/>
            <a:ext cx="1030802" cy="1006763"/>
          </a:xfrm>
          <a:custGeom>
            <a:avLst/>
            <a:gdLst>
              <a:gd name="connsiteX0" fmla="*/ 557691 w 1030802"/>
              <a:gd name="connsiteY0" fmla="*/ 923636 h 1006763"/>
              <a:gd name="connsiteX1" fmla="*/ 474564 w 1030802"/>
              <a:gd name="connsiteY1" fmla="*/ 905163 h 1006763"/>
              <a:gd name="connsiteX2" fmla="*/ 446855 w 1030802"/>
              <a:gd name="connsiteY2" fmla="*/ 886691 h 1006763"/>
              <a:gd name="connsiteX3" fmla="*/ 372964 w 1030802"/>
              <a:gd name="connsiteY3" fmla="*/ 877454 h 1006763"/>
              <a:gd name="connsiteX4" fmla="*/ 308309 w 1030802"/>
              <a:gd name="connsiteY4" fmla="*/ 858982 h 1006763"/>
              <a:gd name="connsiteX5" fmla="*/ 243655 w 1030802"/>
              <a:gd name="connsiteY5" fmla="*/ 840509 h 1006763"/>
              <a:gd name="connsiteX6" fmla="*/ 151291 w 1030802"/>
              <a:gd name="connsiteY6" fmla="*/ 794327 h 1006763"/>
              <a:gd name="connsiteX7" fmla="*/ 123582 w 1030802"/>
              <a:gd name="connsiteY7" fmla="*/ 785091 h 1006763"/>
              <a:gd name="connsiteX8" fmla="*/ 68164 w 1030802"/>
              <a:gd name="connsiteY8" fmla="*/ 748145 h 1006763"/>
              <a:gd name="connsiteX9" fmla="*/ 12746 w 1030802"/>
              <a:gd name="connsiteY9" fmla="*/ 692727 h 1006763"/>
              <a:gd name="connsiteX10" fmla="*/ 12746 w 1030802"/>
              <a:gd name="connsiteY10" fmla="*/ 554182 h 1006763"/>
              <a:gd name="connsiteX11" fmla="*/ 21982 w 1030802"/>
              <a:gd name="connsiteY11" fmla="*/ 517236 h 1006763"/>
              <a:gd name="connsiteX12" fmla="*/ 49691 w 1030802"/>
              <a:gd name="connsiteY12" fmla="*/ 480291 h 1006763"/>
              <a:gd name="connsiteX13" fmla="*/ 58927 w 1030802"/>
              <a:gd name="connsiteY13" fmla="*/ 452582 h 1006763"/>
              <a:gd name="connsiteX14" fmla="*/ 95873 w 1030802"/>
              <a:gd name="connsiteY14" fmla="*/ 397163 h 1006763"/>
              <a:gd name="connsiteX15" fmla="*/ 123582 w 1030802"/>
              <a:gd name="connsiteY15" fmla="*/ 323272 h 1006763"/>
              <a:gd name="connsiteX16" fmla="*/ 151291 w 1030802"/>
              <a:gd name="connsiteY16" fmla="*/ 267854 h 1006763"/>
              <a:gd name="connsiteX17" fmla="*/ 179000 w 1030802"/>
              <a:gd name="connsiteY17" fmla="*/ 212436 h 1006763"/>
              <a:gd name="connsiteX18" fmla="*/ 188237 w 1030802"/>
              <a:gd name="connsiteY18" fmla="*/ 184727 h 1006763"/>
              <a:gd name="connsiteX19" fmla="*/ 206709 w 1030802"/>
              <a:gd name="connsiteY19" fmla="*/ 157018 h 1006763"/>
              <a:gd name="connsiteX20" fmla="*/ 225182 w 1030802"/>
              <a:gd name="connsiteY20" fmla="*/ 101600 h 1006763"/>
              <a:gd name="connsiteX21" fmla="*/ 234418 w 1030802"/>
              <a:gd name="connsiteY21" fmla="*/ 73891 h 1006763"/>
              <a:gd name="connsiteX22" fmla="*/ 243655 w 1030802"/>
              <a:gd name="connsiteY22" fmla="*/ 46182 h 1006763"/>
              <a:gd name="connsiteX23" fmla="*/ 252891 w 1030802"/>
              <a:gd name="connsiteY23" fmla="*/ 0 h 1006763"/>
              <a:gd name="connsiteX24" fmla="*/ 382200 w 1030802"/>
              <a:gd name="connsiteY24" fmla="*/ 27709 h 1006763"/>
              <a:gd name="connsiteX25" fmla="*/ 409909 w 1030802"/>
              <a:gd name="connsiteY25" fmla="*/ 46182 h 1006763"/>
              <a:gd name="connsiteX26" fmla="*/ 428382 w 1030802"/>
              <a:gd name="connsiteY26" fmla="*/ 73891 h 1006763"/>
              <a:gd name="connsiteX27" fmla="*/ 456091 w 1030802"/>
              <a:gd name="connsiteY27" fmla="*/ 92363 h 1006763"/>
              <a:gd name="connsiteX28" fmla="*/ 493037 w 1030802"/>
              <a:gd name="connsiteY28" fmla="*/ 147782 h 1006763"/>
              <a:gd name="connsiteX29" fmla="*/ 511509 w 1030802"/>
              <a:gd name="connsiteY29" fmla="*/ 175491 h 1006763"/>
              <a:gd name="connsiteX30" fmla="*/ 594637 w 1030802"/>
              <a:gd name="connsiteY30" fmla="*/ 230909 h 1006763"/>
              <a:gd name="connsiteX31" fmla="*/ 622346 w 1030802"/>
              <a:gd name="connsiteY31" fmla="*/ 249382 h 1006763"/>
              <a:gd name="connsiteX32" fmla="*/ 677764 w 1030802"/>
              <a:gd name="connsiteY32" fmla="*/ 267854 h 1006763"/>
              <a:gd name="connsiteX33" fmla="*/ 714709 w 1030802"/>
              <a:gd name="connsiteY33" fmla="*/ 286327 h 1006763"/>
              <a:gd name="connsiteX34" fmla="*/ 742418 w 1030802"/>
              <a:gd name="connsiteY34" fmla="*/ 304800 h 1006763"/>
              <a:gd name="connsiteX35" fmla="*/ 797837 w 1030802"/>
              <a:gd name="connsiteY35" fmla="*/ 323272 h 1006763"/>
              <a:gd name="connsiteX36" fmla="*/ 825546 w 1030802"/>
              <a:gd name="connsiteY36" fmla="*/ 332509 h 1006763"/>
              <a:gd name="connsiteX37" fmla="*/ 890200 w 1030802"/>
              <a:gd name="connsiteY37" fmla="*/ 360218 h 1006763"/>
              <a:gd name="connsiteX38" fmla="*/ 954855 w 1030802"/>
              <a:gd name="connsiteY38" fmla="*/ 378691 h 1006763"/>
              <a:gd name="connsiteX39" fmla="*/ 982564 w 1030802"/>
              <a:gd name="connsiteY39" fmla="*/ 397163 h 1006763"/>
              <a:gd name="connsiteX40" fmla="*/ 1019509 w 1030802"/>
              <a:gd name="connsiteY40" fmla="*/ 461818 h 1006763"/>
              <a:gd name="connsiteX41" fmla="*/ 1028746 w 1030802"/>
              <a:gd name="connsiteY41" fmla="*/ 489527 h 1006763"/>
              <a:gd name="connsiteX42" fmla="*/ 1019509 w 1030802"/>
              <a:gd name="connsiteY42" fmla="*/ 951345 h 1006763"/>
              <a:gd name="connsiteX43" fmla="*/ 964091 w 1030802"/>
              <a:gd name="connsiteY43" fmla="*/ 969818 h 1006763"/>
              <a:gd name="connsiteX44" fmla="*/ 880964 w 1030802"/>
              <a:gd name="connsiteY44" fmla="*/ 997527 h 1006763"/>
              <a:gd name="connsiteX45" fmla="*/ 853255 w 1030802"/>
              <a:gd name="connsiteY45" fmla="*/ 1006763 h 1006763"/>
              <a:gd name="connsiteX46" fmla="*/ 788600 w 1030802"/>
              <a:gd name="connsiteY46" fmla="*/ 979054 h 1006763"/>
              <a:gd name="connsiteX47" fmla="*/ 733182 w 1030802"/>
              <a:gd name="connsiteY47" fmla="*/ 960582 h 1006763"/>
              <a:gd name="connsiteX48" fmla="*/ 557691 w 1030802"/>
              <a:gd name="connsiteY48" fmla="*/ 923636 h 1006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030802" h="1006763">
                <a:moveTo>
                  <a:pt x="557691" y="923636"/>
                </a:moveTo>
                <a:cubicBezTo>
                  <a:pt x="514588" y="914400"/>
                  <a:pt x="485983" y="910057"/>
                  <a:pt x="474564" y="905163"/>
                </a:cubicBezTo>
                <a:cubicBezTo>
                  <a:pt x="464361" y="900790"/>
                  <a:pt x="457564" y="889612"/>
                  <a:pt x="446855" y="886691"/>
                </a:cubicBezTo>
                <a:cubicBezTo>
                  <a:pt x="422908" y="880160"/>
                  <a:pt x="397448" y="881535"/>
                  <a:pt x="372964" y="877454"/>
                </a:cubicBezTo>
                <a:cubicBezTo>
                  <a:pt x="338316" y="871679"/>
                  <a:pt x="339054" y="867767"/>
                  <a:pt x="308309" y="858982"/>
                </a:cubicBezTo>
                <a:cubicBezTo>
                  <a:pt x="227126" y="835786"/>
                  <a:pt x="310092" y="862654"/>
                  <a:pt x="243655" y="840509"/>
                </a:cubicBezTo>
                <a:cubicBezTo>
                  <a:pt x="191132" y="801118"/>
                  <a:pt x="221312" y="817667"/>
                  <a:pt x="151291" y="794327"/>
                </a:cubicBezTo>
                <a:lnTo>
                  <a:pt x="123582" y="785091"/>
                </a:lnTo>
                <a:cubicBezTo>
                  <a:pt x="105109" y="772776"/>
                  <a:pt x="80479" y="766618"/>
                  <a:pt x="68164" y="748145"/>
                </a:cubicBezTo>
                <a:cubicBezTo>
                  <a:pt x="41152" y="707628"/>
                  <a:pt x="58572" y="727096"/>
                  <a:pt x="12746" y="692727"/>
                </a:cubicBezTo>
                <a:cubicBezTo>
                  <a:pt x="-7256" y="632725"/>
                  <a:pt x="-952" y="663764"/>
                  <a:pt x="12746" y="554182"/>
                </a:cubicBezTo>
                <a:cubicBezTo>
                  <a:pt x="14321" y="541586"/>
                  <a:pt x="16305" y="528590"/>
                  <a:pt x="21982" y="517236"/>
                </a:cubicBezTo>
                <a:cubicBezTo>
                  <a:pt x="28866" y="503467"/>
                  <a:pt x="40455" y="492606"/>
                  <a:pt x="49691" y="480291"/>
                </a:cubicBezTo>
                <a:cubicBezTo>
                  <a:pt x="52770" y="471055"/>
                  <a:pt x="54199" y="461093"/>
                  <a:pt x="58927" y="452582"/>
                </a:cubicBezTo>
                <a:cubicBezTo>
                  <a:pt x="69709" y="433174"/>
                  <a:pt x="95873" y="397163"/>
                  <a:pt x="95873" y="397163"/>
                </a:cubicBezTo>
                <a:cubicBezTo>
                  <a:pt x="112901" y="329048"/>
                  <a:pt x="94602" y="390893"/>
                  <a:pt x="123582" y="323272"/>
                </a:cubicBezTo>
                <a:cubicBezTo>
                  <a:pt x="146526" y="269736"/>
                  <a:pt x="115790" y="321104"/>
                  <a:pt x="151291" y="267854"/>
                </a:cubicBezTo>
                <a:cubicBezTo>
                  <a:pt x="174504" y="198214"/>
                  <a:pt x="143193" y="284048"/>
                  <a:pt x="179000" y="212436"/>
                </a:cubicBezTo>
                <a:cubicBezTo>
                  <a:pt x="183354" y="203728"/>
                  <a:pt x="183883" y="193435"/>
                  <a:pt x="188237" y="184727"/>
                </a:cubicBezTo>
                <a:cubicBezTo>
                  <a:pt x="193201" y="174798"/>
                  <a:pt x="202201" y="167162"/>
                  <a:pt x="206709" y="157018"/>
                </a:cubicBezTo>
                <a:cubicBezTo>
                  <a:pt x="214617" y="139224"/>
                  <a:pt x="219024" y="120073"/>
                  <a:pt x="225182" y="101600"/>
                </a:cubicBezTo>
                <a:lnTo>
                  <a:pt x="234418" y="73891"/>
                </a:lnTo>
                <a:cubicBezTo>
                  <a:pt x="237497" y="64655"/>
                  <a:pt x="241746" y="55729"/>
                  <a:pt x="243655" y="46182"/>
                </a:cubicBezTo>
                <a:lnTo>
                  <a:pt x="252891" y="0"/>
                </a:lnTo>
                <a:cubicBezTo>
                  <a:pt x="284158" y="3908"/>
                  <a:pt x="351828" y="7460"/>
                  <a:pt x="382200" y="27709"/>
                </a:cubicBezTo>
                <a:lnTo>
                  <a:pt x="409909" y="46182"/>
                </a:lnTo>
                <a:cubicBezTo>
                  <a:pt x="416067" y="55418"/>
                  <a:pt x="420532" y="66042"/>
                  <a:pt x="428382" y="73891"/>
                </a:cubicBezTo>
                <a:cubicBezTo>
                  <a:pt x="436231" y="81740"/>
                  <a:pt x="448781" y="84009"/>
                  <a:pt x="456091" y="92363"/>
                </a:cubicBezTo>
                <a:cubicBezTo>
                  <a:pt x="470711" y="109072"/>
                  <a:pt x="480722" y="129309"/>
                  <a:pt x="493037" y="147782"/>
                </a:cubicBezTo>
                <a:cubicBezTo>
                  <a:pt x="499194" y="157018"/>
                  <a:pt x="502273" y="169334"/>
                  <a:pt x="511509" y="175491"/>
                </a:cubicBezTo>
                <a:lnTo>
                  <a:pt x="594637" y="230909"/>
                </a:lnTo>
                <a:cubicBezTo>
                  <a:pt x="603873" y="237067"/>
                  <a:pt x="611815" y="245872"/>
                  <a:pt x="622346" y="249382"/>
                </a:cubicBezTo>
                <a:cubicBezTo>
                  <a:pt x="640819" y="255539"/>
                  <a:pt x="660348" y="259146"/>
                  <a:pt x="677764" y="267854"/>
                </a:cubicBezTo>
                <a:cubicBezTo>
                  <a:pt x="690079" y="274012"/>
                  <a:pt x="702755" y="279496"/>
                  <a:pt x="714709" y="286327"/>
                </a:cubicBezTo>
                <a:cubicBezTo>
                  <a:pt x="724347" y="291835"/>
                  <a:pt x="732274" y="300292"/>
                  <a:pt x="742418" y="304800"/>
                </a:cubicBezTo>
                <a:cubicBezTo>
                  <a:pt x="760212" y="312708"/>
                  <a:pt x="779364" y="317114"/>
                  <a:pt x="797837" y="323272"/>
                </a:cubicBezTo>
                <a:cubicBezTo>
                  <a:pt x="807073" y="326351"/>
                  <a:pt x="816838" y="328155"/>
                  <a:pt x="825546" y="332509"/>
                </a:cubicBezTo>
                <a:cubicBezTo>
                  <a:pt x="858387" y="348930"/>
                  <a:pt x="858488" y="351158"/>
                  <a:pt x="890200" y="360218"/>
                </a:cubicBezTo>
                <a:cubicBezTo>
                  <a:pt x="904019" y="364166"/>
                  <a:pt x="940085" y="371306"/>
                  <a:pt x="954855" y="378691"/>
                </a:cubicBezTo>
                <a:cubicBezTo>
                  <a:pt x="964784" y="383655"/>
                  <a:pt x="973328" y="391006"/>
                  <a:pt x="982564" y="397163"/>
                </a:cubicBezTo>
                <a:cubicBezTo>
                  <a:pt x="1001119" y="424995"/>
                  <a:pt x="1005444" y="429000"/>
                  <a:pt x="1019509" y="461818"/>
                </a:cubicBezTo>
                <a:cubicBezTo>
                  <a:pt x="1023344" y="470767"/>
                  <a:pt x="1025667" y="480291"/>
                  <a:pt x="1028746" y="489527"/>
                </a:cubicBezTo>
                <a:cubicBezTo>
                  <a:pt x="1025667" y="643466"/>
                  <a:pt x="1040051" y="798751"/>
                  <a:pt x="1019509" y="951345"/>
                </a:cubicBezTo>
                <a:cubicBezTo>
                  <a:pt x="1016911" y="970643"/>
                  <a:pt x="982564" y="963660"/>
                  <a:pt x="964091" y="969818"/>
                </a:cubicBezTo>
                <a:lnTo>
                  <a:pt x="880964" y="997527"/>
                </a:lnTo>
                <a:lnTo>
                  <a:pt x="853255" y="1006763"/>
                </a:lnTo>
                <a:cubicBezTo>
                  <a:pt x="755521" y="982331"/>
                  <a:pt x="870611" y="1015503"/>
                  <a:pt x="788600" y="979054"/>
                </a:cubicBezTo>
                <a:cubicBezTo>
                  <a:pt x="770806" y="971146"/>
                  <a:pt x="733182" y="960582"/>
                  <a:pt x="733182" y="960582"/>
                </a:cubicBezTo>
                <a:cubicBezTo>
                  <a:pt x="659362" y="911368"/>
                  <a:pt x="600794" y="932872"/>
                  <a:pt x="557691" y="923636"/>
                </a:cubicBezTo>
                <a:close/>
              </a:path>
            </a:pathLst>
          </a:custGeom>
          <a:noFill/>
          <a:ln w="285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8" name="Straight Connector 117"/>
          <p:cNvCxnSpPr/>
          <p:nvPr/>
        </p:nvCxnSpPr>
        <p:spPr>
          <a:xfrm>
            <a:off x="5702741" y="3169226"/>
            <a:ext cx="12700" cy="6765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2" idx="0"/>
          </p:cNvCxnSpPr>
          <p:nvPr/>
        </p:nvCxnSpPr>
        <p:spPr>
          <a:xfrm>
            <a:off x="5173739" y="3493365"/>
            <a:ext cx="0" cy="41592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V="1">
            <a:off x="780694" y="4636076"/>
            <a:ext cx="21600" cy="15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Oval 154"/>
          <p:cNvSpPr/>
          <p:nvPr/>
        </p:nvSpPr>
        <p:spPr>
          <a:xfrm>
            <a:off x="8663929" y="2072489"/>
            <a:ext cx="207819" cy="1933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835535" y="3377045"/>
            <a:ext cx="74468" cy="360218"/>
          </a:xfrm>
          <a:custGeom>
            <a:avLst/>
            <a:gdLst>
              <a:gd name="connsiteX0" fmla="*/ 74468 w 74468"/>
              <a:gd name="connsiteY0" fmla="*/ 360218 h 360218"/>
              <a:gd name="connsiteX1" fmla="*/ 46759 w 74468"/>
              <a:gd name="connsiteY1" fmla="*/ 314036 h 360218"/>
              <a:gd name="connsiteX2" fmla="*/ 19049 w 74468"/>
              <a:gd name="connsiteY2" fmla="*/ 258618 h 360218"/>
              <a:gd name="connsiteX3" fmla="*/ 577 w 74468"/>
              <a:gd name="connsiteY3" fmla="*/ 203200 h 360218"/>
              <a:gd name="connsiteX4" fmla="*/ 9813 w 74468"/>
              <a:gd name="connsiteY4" fmla="*/ 157018 h 360218"/>
              <a:gd name="connsiteX5" fmla="*/ 19049 w 74468"/>
              <a:gd name="connsiteY5" fmla="*/ 129309 h 360218"/>
              <a:gd name="connsiteX6" fmla="*/ 28286 w 74468"/>
              <a:gd name="connsiteY6" fmla="*/ 92363 h 360218"/>
              <a:gd name="connsiteX7" fmla="*/ 37522 w 74468"/>
              <a:gd name="connsiteY7" fmla="*/ 64654 h 360218"/>
              <a:gd name="connsiteX8" fmla="*/ 37522 w 74468"/>
              <a:gd name="connsiteY8" fmla="*/ 0 h 36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468" h="360218">
                <a:moveTo>
                  <a:pt x="74468" y="360218"/>
                </a:moveTo>
                <a:cubicBezTo>
                  <a:pt x="65232" y="344824"/>
                  <a:pt x="54788" y="330093"/>
                  <a:pt x="46759" y="314036"/>
                </a:cubicBezTo>
                <a:cubicBezTo>
                  <a:pt x="8521" y="237561"/>
                  <a:pt x="71986" y="338022"/>
                  <a:pt x="19049" y="258618"/>
                </a:cubicBezTo>
                <a:cubicBezTo>
                  <a:pt x="12892" y="240145"/>
                  <a:pt x="-3242" y="222294"/>
                  <a:pt x="577" y="203200"/>
                </a:cubicBezTo>
                <a:cubicBezTo>
                  <a:pt x="3656" y="187806"/>
                  <a:pt x="6006" y="172248"/>
                  <a:pt x="9813" y="157018"/>
                </a:cubicBezTo>
                <a:cubicBezTo>
                  <a:pt x="12174" y="147573"/>
                  <a:pt x="16374" y="138670"/>
                  <a:pt x="19049" y="129309"/>
                </a:cubicBezTo>
                <a:cubicBezTo>
                  <a:pt x="22536" y="117103"/>
                  <a:pt x="24799" y="104569"/>
                  <a:pt x="28286" y="92363"/>
                </a:cubicBezTo>
                <a:cubicBezTo>
                  <a:pt x="30961" y="83002"/>
                  <a:pt x="36553" y="74342"/>
                  <a:pt x="37522" y="64654"/>
                </a:cubicBezTo>
                <a:cubicBezTo>
                  <a:pt x="39666" y="43210"/>
                  <a:pt x="37522" y="21551"/>
                  <a:pt x="37522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>
            <a:off x="531173" y="3565954"/>
            <a:ext cx="157019" cy="221673"/>
          </a:xfrm>
          <a:custGeom>
            <a:avLst/>
            <a:gdLst>
              <a:gd name="connsiteX0" fmla="*/ 157019 w 157019"/>
              <a:gd name="connsiteY0" fmla="*/ 221673 h 221673"/>
              <a:gd name="connsiteX1" fmla="*/ 129310 w 157019"/>
              <a:gd name="connsiteY1" fmla="*/ 120073 h 221673"/>
              <a:gd name="connsiteX2" fmla="*/ 110837 w 157019"/>
              <a:gd name="connsiteY2" fmla="*/ 92363 h 221673"/>
              <a:gd name="connsiteX3" fmla="*/ 83128 w 157019"/>
              <a:gd name="connsiteY3" fmla="*/ 64654 h 221673"/>
              <a:gd name="connsiteX4" fmla="*/ 64655 w 157019"/>
              <a:gd name="connsiteY4" fmla="*/ 36945 h 221673"/>
              <a:gd name="connsiteX5" fmla="*/ 9237 w 157019"/>
              <a:gd name="connsiteY5" fmla="*/ 9236 h 221673"/>
              <a:gd name="connsiteX6" fmla="*/ 0 w 157019"/>
              <a:gd name="connsiteY6" fmla="*/ 0 h 22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019" h="221673">
                <a:moveTo>
                  <a:pt x="157019" y="221673"/>
                </a:moveTo>
                <a:cubicBezTo>
                  <a:pt x="152062" y="196891"/>
                  <a:pt x="142701" y="140159"/>
                  <a:pt x="129310" y="120073"/>
                </a:cubicBezTo>
                <a:cubicBezTo>
                  <a:pt x="123152" y="110836"/>
                  <a:pt x="117944" y="100891"/>
                  <a:pt x="110837" y="92363"/>
                </a:cubicBezTo>
                <a:cubicBezTo>
                  <a:pt x="102475" y="82328"/>
                  <a:pt x="91490" y="74689"/>
                  <a:pt x="83128" y="64654"/>
                </a:cubicBezTo>
                <a:cubicBezTo>
                  <a:pt x="76021" y="56126"/>
                  <a:pt x="72505" y="44794"/>
                  <a:pt x="64655" y="36945"/>
                </a:cubicBezTo>
                <a:cubicBezTo>
                  <a:pt x="38188" y="10478"/>
                  <a:pt x="39282" y="24259"/>
                  <a:pt x="9237" y="9236"/>
                </a:cubicBezTo>
                <a:cubicBezTo>
                  <a:pt x="5343" y="7289"/>
                  <a:pt x="3079" y="3079"/>
                  <a:pt x="0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>
            <a:off x="1556543" y="2258264"/>
            <a:ext cx="535714" cy="490708"/>
          </a:xfrm>
          <a:custGeom>
            <a:avLst/>
            <a:gdLst>
              <a:gd name="connsiteX0" fmla="*/ 526478 w 535714"/>
              <a:gd name="connsiteY0" fmla="*/ 490708 h 490708"/>
              <a:gd name="connsiteX1" fmla="*/ 517241 w 535714"/>
              <a:gd name="connsiteY1" fmla="*/ 389108 h 490708"/>
              <a:gd name="connsiteX2" fmla="*/ 508005 w 535714"/>
              <a:gd name="connsiteY2" fmla="*/ 361399 h 490708"/>
              <a:gd name="connsiteX3" fmla="*/ 498769 w 535714"/>
              <a:gd name="connsiteY3" fmla="*/ 333690 h 490708"/>
              <a:gd name="connsiteX4" fmla="*/ 489532 w 535714"/>
              <a:gd name="connsiteY4" fmla="*/ 102781 h 490708"/>
              <a:gd name="connsiteX5" fmla="*/ 434114 w 535714"/>
              <a:gd name="connsiteY5" fmla="*/ 84308 h 490708"/>
              <a:gd name="connsiteX6" fmla="*/ 378696 w 535714"/>
              <a:gd name="connsiteY6" fmla="*/ 47362 h 490708"/>
              <a:gd name="connsiteX7" fmla="*/ 323278 w 535714"/>
              <a:gd name="connsiteY7" fmla="*/ 28890 h 490708"/>
              <a:gd name="connsiteX8" fmla="*/ 295569 w 535714"/>
              <a:gd name="connsiteY8" fmla="*/ 10417 h 490708"/>
              <a:gd name="connsiteX9" fmla="*/ 175496 w 535714"/>
              <a:gd name="connsiteY9" fmla="*/ 10417 h 490708"/>
              <a:gd name="connsiteX10" fmla="*/ 138551 w 535714"/>
              <a:gd name="connsiteY10" fmla="*/ 19653 h 490708"/>
              <a:gd name="connsiteX11" fmla="*/ 5 w 535714"/>
              <a:gd name="connsiteY11" fmla="*/ 38126 h 490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35714" h="490708">
                <a:moveTo>
                  <a:pt x="526478" y="490708"/>
                </a:moveTo>
                <a:cubicBezTo>
                  <a:pt x="539533" y="425432"/>
                  <a:pt x="540678" y="459420"/>
                  <a:pt x="517241" y="389108"/>
                </a:cubicBezTo>
                <a:lnTo>
                  <a:pt x="508005" y="361399"/>
                </a:lnTo>
                <a:lnTo>
                  <a:pt x="498769" y="333690"/>
                </a:lnTo>
                <a:cubicBezTo>
                  <a:pt x="495690" y="256720"/>
                  <a:pt x="508864" y="177347"/>
                  <a:pt x="489532" y="102781"/>
                </a:cubicBezTo>
                <a:cubicBezTo>
                  <a:pt x="484645" y="83932"/>
                  <a:pt x="434114" y="84308"/>
                  <a:pt x="434114" y="84308"/>
                </a:cubicBezTo>
                <a:cubicBezTo>
                  <a:pt x="415641" y="71993"/>
                  <a:pt x="399758" y="54383"/>
                  <a:pt x="378696" y="47362"/>
                </a:cubicBezTo>
                <a:lnTo>
                  <a:pt x="323278" y="28890"/>
                </a:lnTo>
                <a:cubicBezTo>
                  <a:pt x="314042" y="22732"/>
                  <a:pt x="305498" y="15381"/>
                  <a:pt x="295569" y="10417"/>
                </a:cubicBezTo>
                <a:cubicBezTo>
                  <a:pt x="254358" y="-10188"/>
                  <a:pt x="227168" y="5250"/>
                  <a:pt x="175496" y="10417"/>
                </a:cubicBezTo>
                <a:cubicBezTo>
                  <a:pt x="163181" y="13496"/>
                  <a:pt x="151175" y="18324"/>
                  <a:pt x="138551" y="19653"/>
                </a:cubicBezTo>
                <a:cubicBezTo>
                  <a:pt x="-3067" y="34560"/>
                  <a:pt x="5" y="-17758"/>
                  <a:pt x="5" y="38126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2249275" y="1742208"/>
            <a:ext cx="184728" cy="554182"/>
          </a:xfrm>
          <a:custGeom>
            <a:avLst/>
            <a:gdLst>
              <a:gd name="connsiteX0" fmla="*/ 184728 w 184728"/>
              <a:gd name="connsiteY0" fmla="*/ 554182 h 554182"/>
              <a:gd name="connsiteX1" fmla="*/ 138546 w 184728"/>
              <a:gd name="connsiteY1" fmla="*/ 526473 h 554182"/>
              <a:gd name="connsiteX2" fmla="*/ 120073 w 184728"/>
              <a:gd name="connsiteY2" fmla="*/ 498764 h 554182"/>
              <a:gd name="connsiteX3" fmla="*/ 92364 w 184728"/>
              <a:gd name="connsiteY3" fmla="*/ 480291 h 554182"/>
              <a:gd name="connsiteX4" fmla="*/ 55419 w 184728"/>
              <a:gd name="connsiteY4" fmla="*/ 424873 h 554182"/>
              <a:gd name="connsiteX5" fmla="*/ 36946 w 184728"/>
              <a:gd name="connsiteY5" fmla="*/ 397164 h 554182"/>
              <a:gd name="connsiteX6" fmla="*/ 27709 w 184728"/>
              <a:gd name="connsiteY6" fmla="*/ 369455 h 554182"/>
              <a:gd name="connsiteX7" fmla="*/ 0 w 184728"/>
              <a:gd name="connsiteY7" fmla="*/ 221673 h 554182"/>
              <a:gd name="connsiteX8" fmla="*/ 9237 w 184728"/>
              <a:gd name="connsiteY8" fmla="*/ 129309 h 554182"/>
              <a:gd name="connsiteX9" fmla="*/ 18473 w 184728"/>
              <a:gd name="connsiteY9" fmla="*/ 92364 h 554182"/>
              <a:gd name="connsiteX10" fmla="*/ 27709 w 184728"/>
              <a:gd name="connsiteY10" fmla="*/ 64655 h 554182"/>
              <a:gd name="connsiteX11" fmla="*/ 27709 w 184728"/>
              <a:gd name="connsiteY11" fmla="*/ 0 h 554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4728" h="554182">
                <a:moveTo>
                  <a:pt x="184728" y="554182"/>
                </a:moveTo>
                <a:cubicBezTo>
                  <a:pt x="169334" y="544946"/>
                  <a:pt x="152176" y="538156"/>
                  <a:pt x="138546" y="526473"/>
                </a:cubicBezTo>
                <a:cubicBezTo>
                  <a:pt x="130118" y="519249"/>
                  <a:pt x="127922" y="506613"/>
                  <a:pt x="120073" y="498764"/>
                </a:cubicBezTo>
                <a:cubicBezTo>
                  <a:pt x="112224" y="490915"/>
                  <a:pt x="101600" y="486449"/>
                  <a:pt x="92364" y="480291"/>
                </a:cubicBezTo>
                <a:lnTo>
                  <a:pt x="55419" y="424873"/>
                </a:lnTo>
                <a:cubicBezTo>
                  <a:pt x="49261" y="415637"/>
                  <a:pt x="40457" y="407695"/>
                  <a:pt x="36946" y="397164"/>
                </a:cubicBezTo>
                <a:cubicBezTo>
                  <a:pt x="33867" y="387928"/>
                  <a:pt x="29898" y="378942"/>
                  <a:pt x="27709" y="369455"/>
                </a:cubicBezTo>
                <a:cubicBezTo>
                  <a:pt x="14427" y="311900"/>
                  <a:pt x="9113" y="276346"/>
                  <a:pt x="0" y="221673"/>
                </a:cubicBezTo>
                <a:cubicBezTo>
                  <a:pt x="3079" y="190885"/>
                  <a:pt x="4861" y="159940"/>
                  <a:pt x="9237" y="129309"/>
                </a:cubicBezTo>
                <a:cubicBezTo>
                  <a:pt x="11032" y="116743"/>
                  <a:pt x="14986" y="104570"/>
                  <a:pt x="18473" y="92364"/>
                </a:cubicBezTo>
                <a:cubicBezTo>
                  <a:pt x="21148" y="83003"/>
                  <a:pt x="26740" y="74343"/>
                  <a:pt x="27709" y="64655"/>
                </a:cubicBezTo>
                <a:cubicBezTo>
                  <a:pt x="29853" y="43210"/>
                  <a:pt x="27709" y="21552"/>
                  <a:pt x="27709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2795202" y="6545983"/>
            <a:ext cx="207819" cy="1933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TextBox 233"/>
          <p:cNvSpPr txBox="1"/>
          <p:nvPr/>
        </p:nvSpPr>
        <p:spPr>
          <a:xfrm rot="21235253">
            <a:off x="1145624" y="3816613"/>
            <a:ext cx="64953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Tool Crib</a:t>
            </a:r>
          </a:p>
          <a:p>
            <a:r>
              <a:rPr lang="en-US" sz="1000" dirty="0" smtClean="0"/>
              <a:t>W/Door </a:t>
            </a:r>
          </a:p>
          <a:p>
            <a:r>
              <a:rPr lang="en-US" sz="1000" dirty="0" smtClean="0"/>
              <a:t>Closed</a:t>
            </a:r>
            <a:endParaRPr lang="en-US" sz="1000" dirty="0"/>
          </a:p>
        </p:txBody>
      </p:sp>
      <p:sp>
        <p:nvSpPr>
          <p:cNvPr id="19" name="Freeform 18"/>
          <p:cNvSpPr/>
          <p:nvPr/>
        </p:nvSpPr>
        <p:spPr>
          <a:xfrm>
            <a:off x="1438423" y="5392523"/>
            <a:ext cx="114300" cy="86370"/>
          </a:xfrm>
          <a:custGeom>
            <a:avLst/>
            <a:gdLst>
              <a:gd name="connsiteX0" fmla="*/ 114300 w 114300"/>
              <a:gd name="connsiteY0" fmla="*/ 0 h 86370"/>
              <a:gd name="connsiteX1" fmla="*/ 83127 w 114300"/>
              <a:gd name="connsiteY1" fmla="*/ 51955 h 86370"/>
              <a:gd name="connsiteX2" fmla="*/ 62345 w 114300"/>
              <a:gd name="connsiteY2" fmla="*/ 83127 h 86370"/>
              <a:gd name="connsiteX3" fmla="*/ 0 w 114300"/>
              <a:gd name="connsiteY3" fmla="*/ 83127 h 86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300" h="86370">
                <a:moveTo>
                  <a:pt x="114300" y="0"/>
                </a:moveTo>
                <a:cubicBezTo>
                  <a:pt x="103909" y="17318"/>
                  <a:pt x="93831" y="34828"/>
                  <a:pt x="83127" y="51955"/>
                </a:cubicBezTo>
                <a:cubicBezTo>
                  <a:pt x="76508" y="62545"/>
                  <a:pt x="74038" y="78742"/>
                  <a:pt x="62345" y="83127"/>
                </a:cubicBezTo>
                <a:cubicBezTo>
                  <a:pt x="42886" y="90424"/>
                  <a:pt x="20782" y="83127"/>
                  <a:pt x="0" y="83127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Freeform 224"/>
          <p:cNvSpPr/>
          <p:nvPr/>
        </p:nvSpPr>
        <p:spPr>
          <a:xfrm>
            <a:off x="697566" y="4619335"/>
            <a:ext cx="124691" cy="135082"/>
          </a:xfrm>
          <a:custGeom>
            <a:avLst/>
            <a:gdLst>
              <a:gd name="connsiteX0" fmla="*/ 124691 w 124691"/>
              <a:gd name="connsiteY0" fmla="*/ 0 h 135082"/>
              <a:gd name="connsiteX1" fmla="*/ 72737 w 124691"/>
              <a:gd name="connsiteY1" fmla="*/ 41563 h 135082"/>
              <a:gd name="connsiteX2" fmla="*/ 41564 w 124691"/>
              <a:gd name="connsiteY2" fmla="*/ 62345 h 135082"/>
              <a:gd name="connsiteX3" fmla="*/ 10391 w 124691"/>
              <a:gd name="connsiteY3" fmla="*/ 124691 h 135082"/>
              <a:gd name="connsiteX4" fmla="*/ 0 w 124691"/>
              <a:gd name="connsiteY4" fmla="*/ 135082 h 135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691" h="135082">
                <a:moveTo>
                  <a:pt x="124691" y="0"/>
                </a:moveTo>
                <a:cubicBezTo>
                  <a:pt x="107373" y="13854"/>
                  <a:pt x="90479" y="28256"/>
                  <a:pt x="72737" y="41563"/>
                </a:cubicBezTo>
                <a:cubicBezTo>
                  <a:pt x="62746" y="49056"/>
                  <a:pt x="50395" y="53514"/>
                  <a:pt x="41564" y="62345"/>
                </a:cubicBezTo>
                <a:cubicBezTo>
                  <a:pt x="11785" y="92124"/>
                  <a:pt x="27294" y="90886"/>
                  <a:pt x="10391" y="124691"/>
                </a:cubicBezTo>
                <a:cubicBezTo>
                  <a:pt x="8200" y="129072"/>
                  <a:pt x="3464" y="131618"/>
                  <a:pt x="0" y="135082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Freeform 225"/>
          <p:cNvSpPr/>
          <p:nvPr/>
        </p:nvSpPr>
        <p:spPr>
          <a:xfrm>
            <a:off x="458575" y="4454235"/>
            <a:ext cx="124691" cy="155864"/>
          </a:xfrm>
          <a:custGeom>
            <a:avLst/>
            <a:gdLst>
              <a:gd name="connsiteX0" fmla="*/ 124691 w 124691"/>
              <a:gd name="connsiteY0" fmla="*/ 0 h 155864"/>
              <a:gd name="connsiteX1" fmla="*/ 93519 w 124691"/>
              <a:gd name="connsiteY1" fmla="*/ 83128 h 155864"/>
              <a:gd name="connsiteX2" fmla="*/ 31173 w 124691"/>
              <a:gd name="connsiteY2" fmla="*/ 124691 h 155864"/>
              <a:gd name="connsiteX3" fmla="*/ 0 w 124691"/>
              <a:gd name="connsiteY3" fmla="*/ 135082 h 155864"/>
              <a:gd name="connsiteX4" fmla="*/ 0 w 124691"/>
              <a:gd name="connsiteY4" fmla="*/ 155864 h 155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691" h="155864">
                <a:moveTo>
                  <a:pt x="124691" y="0"/>
                </a:moveTo>
                <a:cubicBezTo>
                  <a:pt x="118404" y="31437"/>
                  <a:pt x="119463" y="60427"/>
                  <a:pt x="93519" y="83128"/>
                </a:cubicBezTo>
                <a:cubicBezTo>
                  <a:pt x="74722" y="99575"/>
                  <a:pt x="54868" y="116793"/>
                  <a:pt x="31173" y="124691"/>
                </a:cubicBezTo>
                <a:cubicBezTo>
                  <a:pt x="20782" y="128155"/>
                  <a:pt x="7745" y="127337"/>
                  <a:pt x="0" y="135082"/>
                </a:cubicBezTo>
                <a:lnTo>
                  <a:pt x="0" y="155864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3" name="Straight Arrow Connector 242"/>
          <p:cNvCxnSpPr/>
          <p:nvPr/>
        </p:nvCxnSpPr>
        <p:spPr>
          <a:xfrm flipV="1">
            <a:off x="4888647" y="5608959"/>
            <a:ext cx="0" cy="1169198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TextBox 243"/>
          <p:cNvSpPr txBox="1"/>
          <p:nvPr/>
        </p:nvSpPr>
        <p:spPr>
          <a:xfrm>
            <a:off x="4572695" y="5816328"/>
            <a:ext cx="631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</a:rPr>
              <a:t>N</a:t>
            </a:r>
            <a:endParaRPr lang="en-US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8" name="Freeform 227"/>
          <p:cNvSpPr/>
          <p:nvPr/>
        </p:nvSpPr>
        <p:spPr>
          <a:xfrm>
            <a:off x="1771069" y="5487840"/>
            <a:ext cx="46406" cy="101600"/>
          </a:xfrm>
          <a:custGeom>
            <a:avLst/>
            <a:gdLst>
              <a:gd name="connsiteX0" fmla="*/ 46406 w 46406"/>
              <a:gd name="connsiteY0" fmla="*/ 0 h 101600"/>
              <a:gd name="connsiteX1" fmla="*/ 224 w 46406"/>
              <a:gd name="connsiteY1" fmla="*/ 92364 h 101600"/>
              <a:gd name="connsiteX2" fmla="*/ 224 w 46406"/>
              <a:gd name="connsiteY2" fmla="*/ 101600 h 10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101600">
                <a:moveTo>
                  <a:pt x="46406" y="0"/>
                </a:moveTo>
                <a:cubicBezTo>
                  <a:pt x="3118" y="54111"/>
                  <a:pt x="10569" y="30299"/>
                  <a:pt x="224" y="92364"/>
                </a:cubicBezTo>
                <a:cubicBezTo>
                  <a:pt x="-282" y="95401"/>
                  <a:pt x="224" y="98521"/>
                  <a:pt x="224" y="1016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8" name="Straight Connector 237"/>
          <p:cNvCxnSpPr/>
          <p:nvPr/>
        </p:nvCxnSpPr>
        <p:spPr>
          <a:xfrm flipV="1">
            <a:off x="5173739" y="3493365"/>
            <a:ext cx="541702" cy="141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TextBox 238"/>
          <p:cNvSpPr txBox="1"/>
          <p:nvPr/>
        </p:nvSpPr>
        <p:spPr>
          <a:xfrm>
            <a:off x="5149315" y="3361935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</a:t>
            </a:r>
            <a:endParaRPr lang="en-US" sz="1200" dirty="0"/>
          </a:p>
        </p:txBody>
      </p:sp>
      <p:sp>
        <p:nvSpPr>
          <p:cNvPr id="240" name="TextBox 239"/>
          <p:cNvSpPr txBox="1"/>
          <p:nvPr/>
        </p:nvSpPr>
        <p:spPr>
          <a:xfrm>
            <a:off x="5390571" y="3361936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sp>
        <p:nvSpPr>
          <p:cNvPr id="241" name="TextBox 240"/>
          <p:cNvSpPr txBox="1"/>
          <p:nvPr/>
        </p:nvSpPr>
        <p:spPr>
          <a:xfrm rot="1176700">
            <a:off x="4437453" y="1443904"/>
            <a:ext cx="808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  <a:r>
              <a:rPr lang="en-US" sz="1200" dirty="0" smtClean="0"/>
              <a:t>,000 cfm</a:t>
            </a:r>
          </a:p>
          <a:p>
            <a:endParaRPr lang="en-US" sz="1200" dirty="0"/>
          </a:p>
        </p:txBody>
      </p:sp>
      <p:sp>
        <p:nvSpPr>
          <p:cNvPr id="251" name="TextBox 250"/>
          <p:cNvSpPr txBox="1"/>
          <p:nvPr/>
        </p:nvSpPr>
        <p:spPr>
          <a:xfrm rot="3128276">
            <a:off x="5768874" y="913977"/>
            <a:ext cx="7585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First Team </a:t>
            </a:r>
          </a:p>
          <a:p>
            <a:r>
              <a:rPr lang="en-US" sz="1000" dirty="0" smtClean="0"/>
              <a:t>D&amp;I /FPA</a:t>
            </a:r>
            <a:endParaRPr lang="en-US" sz="1000" dirty="0"/>
          </a:p>
        </p:txBody>
      </p:sp>
      <p:cxnSp>
        <p:nvCxnSpPr>
          <p:cNvPr id="253" name="Straight Arrow Connector 252"/>
          <p:cNvCxnSpPr>
            <a:stCxn id="251" idx="2"/>
          </p:cNvCxnSpPr>
          <p:nvPr/>
        </p:nvCxnSpPr>
        <p:spPr>
          <a:xfrm flipH="1" flipV="1">
            <a:off x="5153896" y="844893"/>
            <a:ext cx="836307" cy="3919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Arrow Connector 254"/>
          <p:cNvCxnSpPr>
            <a:stCxn id="251" idx="2"/>
          </p:cNvCxnSpPr>
          <p:nvPr/>
        </p:nvCxnSpPr>
        <p:spPr>
          <a:xfrm>
            <a:off x="5990203" y="1236819"/>
            <a:ext cx="114957" cy="5578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rot="4331061">
            <a:off x="4025230" y="2475482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XXXXXXXXX</a:t>
            </a:r>
            <a:endParaRPr lang="en-US" sz="1000" dirty="0"/>
          </a:p>
        </p:txBody>
      </p:sp>
      <p:sp>
        <p:nvSpPr>
          <p:cNvPr id="145" name="TextBox 144"/>
          <p:cNvSpPr txBox="1"/>
          <p:nvPr/>
        </p:nvSpPr>
        <p:spPr>
          <a:xfrm rot="4331061">
            <a:off x="4563664" y="2319320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XXXXXXXXX</a:t>
            </a:r>
            <a:endParaRPr lang="en-US" sz="1000" dirty="0"/>
          </a:p>
        </p:txBody>
      </p:sp>
      <p:sp>
        <p:nvSpPr>
          <p:cNvPr id="36" name="TextBox 35"/>
          <p:cNvSpPr txBox="1"/>
          <p:nvPr/>
        </p:nvSpPr>
        <p:spPr>
          <a:xfrm>
            <a:off x="4306133" y="2958940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sp>
        <p:nvSpPr>
          <p:cNvPr id="61" name="TextBox 60"/>
          <p:cNvSpPr txBox="1"/>
          <p:nvPr/>
        </p:nvSpPr>
        <p:spPr>
          <a:xfrm>
            <a:off x="5575741" y="4553010"/>
            <a:ext cx="535596" cy="36933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FAB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5136399" y="3660666"/>
            <a:ext cx="251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en-US" sz="1000" dirty="0"/>
          </a:p>
        </p:txBody>
      </p:sp>
      <p:cxnSp>
        <p:nvCxnSpPr>
          <p:cNvPr id="80" name="Straight Arrow Connector 79"/>
          <p:cNvCxnSpPr>
            <a:endCxn id="63" idx="1"/>
          </p:cNvCxnSpPr>
          <p:nvPr/>
        </p:nvCxnSpPr>
        <p:spPr>
          <a:xfrm flipV="1">
            <a:off x="4816591" y="3783777"/>
            <a:ext cx="319808" cy="3649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4148427" y="4148770"/>
            <a:ext cx="7761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Timbers (4)</a:t>
            </a:r>
            <a:endParaRPr lang="en-US" sz="1000" dirty="0"/>
          </a:p>
        </p:txBody>
      </p:sp>
      <p:sp>
        <p:nvSpPr>
          <p:cNvPr id="166" name="TextBox 165"/>
          <p:cNvSpPr txBox="1"/>
          <p:nvPr/>
        </p:nvSpPr>
        <p:spPr>
          <a:xfrm rot="4331061">
            <a:off x="2351014" y="3312353"/>
            <a:ext cx="4801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</a:t>
            </a:r>
            <a:endParaRPr lang="en-US" sz="1000" dirty="0"/>
          </a:p>
        </p:txBody>
      </p:sp>
      <p:sp>
        <p:nvSpPr>
          <p:cNvPr id="168" name="TextBox 167"/>
          <p:cNvSpPr txBox="1"/>
          <p:nvPr/>
        </p:nvSpPr>
        <p:spPr>
          <a:xfrm rot="4331061">
            <a:off x="3024721" y="3042530"/>
            <a:ext cx="4801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</a:t>
            </a:r>
            <a:endParaRPr lang="en-US" sz="1000" dirty="0"/>
          </a:p>
        </p:txBody>
      </p:sp>
      <p:sp>
        <p:nvSpPr>
          <p:cNvPr id="170" name="TextBox 169"/>
          <p:cNvSpPr txBox="1"/>
          <p:nvPr/>
        </p:nvSpPr>
        <p:spPr>
          <a:xfrm>
            <a:off x="2753131" y="3712005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cxnSp>
        <p:nvCxnSpPr>
          <p:cNvPr id="84" name="Straight Arrow Connector 83"/>
          <p:cNvCxnSpPr>
            <a:stCxn id="170" idx="0"/>
          </p:cNvCxnSpPr>
          <p:nvPr/>
        </p:nvCxnSpPr>
        <p:spPr>
          <a:xfrm flipH="1" flipV="1">
            <a:off x="2761316" y="3557154"/>
            <a:ext cx="389521" cy="1548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170" idx="0"/>
          </p:cNvCxnSpPr>
          <p:nvPr/>
        </p:nvCxnSpPr>
        <p:spPr>
          <a:xfrm flipV="1">
            <a:off x="3150837" y="3331401"/>
            <a:ext cx="64793" cy="3806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30" idx="15"/>
          </p:cNvCxnSpPr>
          <p:nvPr/>
        </p:nvCxnSpPr>
        <p:spPr>
          <a:xfrm flipH="1" flipV="1">
            <a:off x="3455468" y="1445201"/>
            <a:ext cx="201152" cy="3657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flipH="1" flipV="1">
            <a:off x="2875135" y="1935676"/>
            <a:ext cx="187760" cy="2691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 rot="20015684">
            <a:off x="2776209" y="1040856"/>
            <a:ext cx="8178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Unsafe Roof</a:t>
            </a:r>
            <a:endParaRPr lang="en-US" sz="1000" dirty="0"/>
          </a:p>
        </p:txBody>
      </p:sp>
      <p:cxnSp>
        <p:nvCxnSpPr>
          <p:cNvPr id="150" name="Straight Arrow Connector 149"/>
          <p:cNvCxnSpPr/>
          <p:nvPr/>
        </p:nvCxnSpPr>
        <p:spPr>
          <a:xfrm>
            <a:off x="3351866" y="1207076"/>
            <a:ext cx="103602" cy="2148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 flipH="1">
            <a:off x="2933365" y="1207076"/>
            <a:ext cx="418502" cy="5875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 rot="21033845">
            <a:off x="2074728" y="1299175"/>
            <a:ext cx="8178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Unsafe Roof</a:t>
            </a:r>
          </a:p>
          <a:p>
            <a:r>
              <a:rPr lang="en-US" sz="1000" dirty="0" smtClean="0"/>
              <a:t>&amp; Rib</a:t>
            </a:r>
            <a:endParaRPr lang="en-US" sz="1000" dirty="0"/>
          </a:p>
        </p:txBody>
      </p:sp>
      <p:cxnSp>
        <p:nvCxnSpPr>
          <p:cNvPr id="220" name="Straight Connector 219"/>
          <p:cNvCxnSpPr/>
          <p:nvPr/>
        </p:nvCxnSpPr>
        <p:spPr>
          <a:xfrm flipH="1" flipV="1">
            <a:off x="2506739" y="2193430"/>
            <a:ext cx="191077" cy="249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TextBox 255"/>
          <p:cNvSpPr txBox="1"/>
          <p:nvPr/>
        </p:nvSpPr>
        <p:spPr>
          <a:xfrm>
            <a:off x="5047743" y="988619"/>
            <a:ext cx="251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en-US" sz="1000" dirty="0"/>
          </a:p>
        </p:txBody>
      </p:sp>
      <p:sp>
        <p:nvSpPr>
          <p:cNvPr id="258" name="TextBox 257"/>
          <p:cNvSpPr txBox="1"/>
          <p:nvPr/>
        </p:nvSpPr>
        <p:spPr>
          <a:xfrm>
            <a:off x="4233006" y="312152"/>
            <a:ext cx="7761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Timbers (5)</a:t>
            </a:r>
            <a:endParaRPr lang="en-US" sz="1000" dirty="0"/>
          </a:p>
        </p:txBody>
      </p:sp>
      <p:cxnSp>
        <p:nvCxnSpPr>
          <p:cNvPr id="199" name="Straight Arrow Connector 198"/>
          <p:cNvCxnSpPr/>
          <p:nvPr/>
        </p:nvCxnSpPr>
        <p:spPr>
          <a:xfrm>
            <a:off x="4703839" y="547536"/>
            <a:ext cx="419794" cy="4933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TextBox 259"/>
          <p:cNvSpPr txBox="1"/>
          <p:nvPr/>
        </p:nvSpPr>
        <p:spPr>
          <a:xfrm rot="19029007">
            <a:off x="1890761" y="2206549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XXXXXXX</a:t>
            </a:r>
            <a:endParaRPr lang="en-US" sz="1000" dirty="0"/>
          </a:p>
        </p:txBody>
      </p:sp>
      <p:sp>
        <p:nvSpPr>
          <p:cNvPr id="261" name="TextBox 260"/>
          <p:cNvSpPr txBox="1"/>
          <p:nvPr/>
        </p:nvSpPr>
        <p:spPr>
          <a:xfrm>
            <a:off x="1187613" y="1674737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sp>
        <p:nvSpPr>
          <p:cNvPr id="262" name="TextBox 261"/>
          <p:cNvSpPr txBox="1"/>
          <p:nvPr/>
        </p:nvSpPr>
        <p:spPr>
          <a:xfrm rot="13661815">
            <a:off x="151467" y="4331124"/>
            <a:ext cx="8070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</a:t>
            </a:r>
            <a:endParaRPr lang="en-US" sz="1000" dirty="0"/>
          </a:p>
        </p:txBody>
      </p:sp>
      <p:sp>
        <p:nvSpPr>
          <p:cNvPr id="264" name="TextBox 263"/>
          <p:cNvSpPr txBox="1"/>
          <p:nvPr/>
        </p:nvSpPr>
        <p:spPr>
          <a:xfrm rot="20349571">
            <a:off x="556095" y="3515853"/>
            <a:ext cx="8070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</a:t>
            </a:r>
            <a:endParaRPr lang="en-US" sz="1000" dirty="0"/>
          </a:p>
        </p:txBody>
      </p:sp>
      <p:sp>
        <p:nvSpPr>
          <p:cNvPr id="265" name="TextBox 264"/>
          <p:cNvSpPr txBox="1"/>
          <p:nvPr/>
        </p:nvSpPr>
        <p:spPr>
          <a:xfrm>
            <a:off x="152403" y="3134130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sp>
        <p:nvSpPr>
          <p:cNvPr id="266" name="TextBox 265"/>
          <p:cNvSpPr txBox="1"/>
          <p:nvPr/>
        </p:nvSpPr>
        <p:spPr>
          <a:xfrm rot="16367923">
            <a:off x="-171486" y="4478129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sp>
        <p:nvSpPr>
          <p:cNvPr id="267" name="TextBox 266"/>
          <p:cNvSpPr txBox="1"/>
          <p:nvPr/>
        </p:nvSpPr>
        <p:spPr>
          <a:xfrm>
            <a:off x="1080271" y="5828607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cxnSp>
        <p:nvCxnSpPr>
          <p:cNvPr id="209" name="Straight Arrow Connector 208"/>
          <p:cNvCxnSpPr/>
          <p:nvPr/>
        </p:nvCxnSpPr>
        <p:spPr>
          <a:xfrm flipV="1">
            <a:off x="226219" y="4716606"/>
            <a:ext cx="307401" cy="210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Arrow Connector 210"/>
          <p:cNvCxnSpPr/>
          <p:nvPr/>
        </p:nvCxnSpPr>
        <p:spPr>
          <a:xfrm flipV="1">
            <a:off x="1537855" y="5562000"/>
            <a:ext cx="94929" cy="2440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TextBox 213"/>
          <p:cNvSpPr txBox="1"/>
          <p:nvPr/>
        </p:nvSpPr>
        <p:spPr>
          <a:xfrm>
            <a:off x="1895936" y="5622058"/>
            <a:ext cx="793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Permanent </a:t>
            </a:r>
          </a:p>
          <a:p>
            <a:r>
              <a:rPr lang="en-US" sz="1000" dirty="0" smtClean="0"/>
              <a:t>Stopping</a:t>
            </a:r>
            <a:endParaRPr lang="en-US" sz="1000" dirty="0"/>
          </a:p>
        </p:txBody>
      </p:sp>
      <p:cxnSp>
        <p:nvCxnSpPr>
          <p:cNvPr id="269" name="Straight Connector 268"/>
          <p:cNvCxnSpPr/>
          <p:nvPr/>
        </p:nvCxnSpPr>
        <p:spPr>
          <a:xfrm>
            <a:off x="2515975" y="4742018"/>
            <a:ext cx="245341" cy="987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0" name="Group 269"/>
          <p:cNvGrpSpPr/>
          <p:nvPr/>
        </p:nvGrpSpPr>
        <p:grpSpPr>
          <a:xfrm>
            <a:off x="2179237" y="2849430"/>
            <a:ext cx="140076" cy="152918"/>
            <a:chOff x="6915149" y="1386844"/>
            <a:chExt cx="747383" cy="785485"/>
          </a:xfrm>
        </p:grpSpPr>
        <p:sp>
          <p:nvSpPr>
            <p:cNvPr id="271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72" name="Oval 271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B</a:t>
              </a:r>
            </a:p>
          </p:txBody>
        </p:sp>
      </p:grpSp>
      <p:grpSp>
        <p:nvGrpSpPr>
          <p:cNvPr id="279" name="Group 278"/>
          <p:cNvGrpSpPr/>
          <p:nvPr/>
        </p:nvGrpSpPr>
        <p:grpSpPr>
          <a:xfrm>
            <a:off x="2852326" y="5574447"/>
            <a:ext cx="140076" cy="152918"/>
            <a:chOff x="6915149" y="1386844"/>
            <a:chExt cx="747383" cy="785485"/>
          </a:xfrm>
        </p:grpSpPr>
        <p:sp>
          <p:nvSpPr>
            <p:cNvPr id="280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81" name="Oval 280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solidFill>
              <a:srgbClr val="FF9933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B</a:t>
              </a:r>
            </a:p>
          </p:txBody>
        </p:sp>
      </p:grpSp>
      <p:grpSp>
        <p:nvGrpSpPr>
          <p:cNvPr id="291" name="Group 290"/>
          <p:cNvGrpSpPr/>
          <p:nvPr/>
        </p:nvGrpSpPr>
        <p:grpSpPr>
          <a:xfrm>
            <a:off x="768354" y="3920538"/>
            <a:ext cx="149261" cy="152401"/>
            <a:chOff x="6915149" y="1386844"/>
            <a:chExt cx="747383" cy="785485"/>
          </a:xfrm>
        </p:grpSpPr>
        <p:sp>
          <p:nvSpPr>
            <p:cNvPr id="292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3" name="Oval 292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solidFill>
              <a:srgbClr val="0066FF">
                <a:alpha val="38824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C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4" name="Group 293"/>
          <p:cNvGrpSpPr/>
          <p:nvPr/>
        </p:nvGrpSpPr>
        <p:grpSpPr>
          <a:xfrm>
            <a:off x="3690098" y="5283062"/>
            <a:ext cx="149261" cy="152401"/>
            <a:chOff x="6915149" y="1386844"/>
            <a:chExt cx="747383" cy="785485"/>
          </a:xfrm>
        </p:grpSpPr>
        <p:sp>
          <p:nvSpPr>
            <p:cNvPr id="295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6" name="Oval 295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solidFill>
              <a:srgbClr val="FFFF00">
                <a:alpha val="38824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A</a:t>
              </a:r>
            </a:p>
          </p:txBody>
        </p:sp>
      </p:grpSp>
      <p:grpSp>
        <p:nvGrpSpPr>
          <p:cNvPr id="300" name="Group 299"/>
          <p:cNvGrpSpPr/>
          <p:nvPr/>
        </p:nvGrpSpPr>
        <p:grpSpPr>
          <a:xfrm>
            <a:off x="2933365" y="6345957"/>
            <a:ext cx="149261" cy="152401"/>
            <a:chOff x="6915149" y="1386844"/>
            <a:chExt cx="747383" cy="785485"/>
          </a:xfrm>
        </p:grpSpPr>
        <p:sp>
          <p:nvSpPr>
            <p:cNvPr id="301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2" name="Oval 301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solidFill>
              <a:srgbClr val="FFFF00">
                <a:alpha val="38824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A</a:t>
              </a:r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3602551" y="4789885"/>
            <a:ext cx="140076" cy="152918"/>
            <a:chOff x="6915149" y="1386844"/>
            <a:chExt cx="747383" cy="785485"/>
          </a:xfrm>
        </p:grpSpPr>
        <p:sp>
          <p:nvSpPr>
            <p:cNvPr id="304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5" name="Oval 304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B</a:t>
              </a:r>
            </a:p>
          </p:txBody>
        </p:sp>
      </p:grpSp>
      <p:grpSp>
        <p:nvGrpSpPr>
          <p:cNvPr id="306" name="Group 305"/>
          <p:cNvGrpSpPr/>
          <p:nvPr/>
        </p:nvGrpSpPr>
        <p:grpSpPr>
          <a:xfrm>
            <a:off x="2252961" y="4286884"/>
            <a:ext cx="140076" cy="152918"/>
            <a:chOff x="6915149" y="1386844"/>
            <a:chExt cx="747383" cy="785485"/>
          </a:xfrm>
        </p:grpSpPr>
        <p:sp>
          <p:nvSpPr>
            <p:cNvPr id="307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8" name="Oval 307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B</a:t>
              </a:r>
            </a:p>
          </p:txBody>
        </p:sp>
      </p:grpSp>
      <p:sp>
        <p:nvSpPr>
          <p:cNvPr id="315" name="TextBox 314"/>
          <p:cNvSpPr txBox="1"/>
          <p:nvPr/>
        </p:nvSpPr>
        <p:spPr>
          <a:xfrm rot="19566674">
            <a:off x="3748176" y="5931481"/>
            <a:ext cx="8178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Unsafe Roof</a:t>
            </a:r>
            <a:endParaRPr lang="en-US" sz="1000" dirty="0"/>
          </a:p>
        </p:txBody>
      </p:sp>
      <p:cxnSp>
        <p:nvCxnSpPr>
          <p:cNvPr id="317" name="Straight Arrow Connector 316"/>
          <p:cNvCxnSpPr/>
          <p:nvPr/>
        </p:nvCxnSpPr>
        <p:spPr>
          <a:xfrm flipH="1" flipV="1">
            <a:off x="3932466" y="5658045"/>
            <a:ext cx="214801" cy="29367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" name="TextBox 318"/>
          <p:cNvSpPr txBox="1"/>
          <p:nvPr/>
        </p:nvSpPr>
        <p:spPr>
          <a:xfrm>
            <a:off x="3801878" y="5039286"/>
            <a:ext cx="251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en-US" sz="1000" dirty="0"/>
          </a:p>
        </p:txBody>
      </p:sp>
      <p:sp>
        <p:nvSpPr>
          <p:cNvPr id="320" name="TextBox 319"/>
          <p:cNvSpPr txBox="1"/>
          <p:nvPr/>
        </p:nvSpPr>
        <p:spPr>
          <a:xfrm>
            <a:off x="4292009" y="4712455"/>
            <a:ext cx="10935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Damaged Battery</a:t>
            </a:r>
          </a:p>
          <a:p>
            <a:r>
              <a:rPr lang="en-US" sz="1000" dirty="0" smtClean="0"/>
              <a:t>Phone</a:t>
            </a:r>
            <a:endParaRPr lang="en-US" sz="1000" dirty="0"/>
          </a:p>
        </p:txBody>
      </p:sp>
      <p:cxnSp>
        <p:nvCxnSpPr>
          <p:cNvPr id="322" name="Straight Arrow Connector 321"/>
          <p:cNvCxnSpPr>
            <a:endCxn id="319" idx="3"/>
          </p:cNvCxnSpPr>
          <p:nvPr/>
        </p:nvCxnSpPr>
        <p:spPr>
          <a:xfrm flipH="1">
            <a:off x="4053870" y="5039286"/>
            <a:ext cx="238139" cy="1231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6" name="Group 325"/>
          <p:cNvGrpSpPr>
            <a:grpSpLocks/>
          </p:cNvGrpSpPr>
          <p:nvPr/>
        </p:nvGrpSpPr>
        <p:grpSpPr bwMode="auto">
          <a:xfrm rot="11637192" flipH="1">
            <a:off x="899533" y="4563487"/>
            <a:ext cx="237363" cy="133119"/>
            <a:chOff x="2976" y="4580"/>
            <a:chExt cx="264" cy="141"/>
          </a:xfrm>
        </p:grpSpPr>
        <p:sp>
          <p:nvSpPr>
            <p:cNvPr id="327" name="Rectangle 326"/>
            <p:cNvSpPr>
              <a:spLocks noChangeArrowheads="1"/>
            </p:cNvSpPr>
            <p:nvPr/>
          </p:nvSpPr>
          <p:spPr bwMode="auto">
            <a:xfrm rot="-5187923">
              <a:off x="3012" y="4563"/>
              <a:ext cx="34" cy="69"/>
            </a:xfrm>
            <a:prstGeom prst="rect">
              <a:avLst/>
            </a:prstGeom>
            <a:solidFill>
              <a:schemeClr val="tx1"/>
            </a:solidFill>
            <a:ln w="1587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8" name="Rectangle 327"/>
            <p:cNvSpPr>
              <a:spLocks noChangeArrowheads="1"/>
            </p:cNvSpPr>
            <p:nvPr/>
          </p:nvSpPr>
          <p:spPr bwMode="auto">
            <a:xfrm rot="-5187923">
              <a:off x="3173" y="4559"/>
              <a:ext cx="34" cy="76"/>
            </a:xfrm>
            <a:prstGeom prst="rect">
              <a:avLst/>
            </a:prstGeom>
            <a:solidFill>
              <a:schemeClr val="tx1"/>
            </a:solidFill>
            <a:ln w="1587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9" name="Rectangle 328"/>
            <p:cNvSpPr>
              <a:spLocks noChangeArrowheads="1"/>
            </p:cNvSpPr>
            <p:nvPr/>
          </p:nvSpPr>
          <p:spPr bwMode="auto">
            <a:xfrm rot="-5187923">
              <a:off x="3018" y="4669"/>
              <a:ext cx="34" cy="69"/>
            </a:xfrm>
            <a:prstGeom prst="rect">
              <a:avLst/>
            </a:prstGeom>
            <a:solidFill>
              <a:schemeClr val="tx1"/>
            </a:solidFill>
            <a:ln w="1587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0" name="Rectangle 329"/>
            <p:cNvSpPr>
              <a:spLocks noChangeArrowheads="1"/>
            </p:cNvSpPr>
            <p:nvPr/>
          </p:nvSpPr>
          <p:spPr bwMode="auto">
            <a:xfrm rot="-5187923">
              <a:off x="3180" y="4665"/>
              <a:ext cx="34" cy="76"/>
            </a:xfrm>
            <a:prstGeom prst="rect">
              <a:avLst/>
            </a:prstGeom>
            <a:solidFill>
              <a:schemeClr val="tx1"/>
            </a:solidFill>
            <a:ln w="1587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1" name="Rectangle 330"/>
            <p:cNvSpPr>
              <a:spLocks noChangeArrowheads="1"/>
            </p:cNvSpPr>
            <p:nvPr/>
          </p:nvSpPr>
          <p:spPr bwMode="auto">
            <a:xfrm rot="-5400000">
              <a:off x="3058" y="4517"/>
              <a:ext cx="100" cy="264"/>
            </a:xfrm>
            <a:prstGeom prst="rect">
              <a:avLst/>
            </a:prstGeom>
            <a:solidFill>
              <a:schemeClr val="bg1"/>
            </a:solidFill>
            <a:ln w="19050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2" name="Rectangle 331"/>
            <p:cNvSpPr>
              <a:spLocks noChangeArrowheads="1"/>
            </p:cNvSpPr>
            <p:nvPr/>
          </p:nvSpPr>
          <p:spPr bwMode="auto">
            <a:xfrm>
              <a:off x="3098" y="4599"/>
              <a:ext cx="81" cy="9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pic>
        <p:nvPicPr>
          <p:cNvPr id="333" name="Picture 6" descr="http://www.clker.com/cliparts/a/6/4/9/11954351131708850731zeimusu_Fire_Icon.svg.m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617" y="4479181"/>
            <a:ext cx="169929" cy="211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4" name="TextBox 333"/>
          <p:cNvSpPr txBox="1"/>
          <p:nvPr/>
        </p:nvSpPr>
        <p:spPr>
          <a:xfrm>
            <a:off x="134924" y="5034060"/>
            <a:ext cx="914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Battery Scoop</a:t>
            </a:r>
          </a:p>
          <a:p>
            <a:pPr algn="ctr"/>
            <a:r>
              <a:rPr lang="en-US" sz="1000" dirty="0" smtClean="0"/>
              <a:t>On fire</a:t>
            </a:r>
            <a:endParaRPr lang="en-US" sz="1000" dirty="0"/>
          </a:p>
        </p:txBody>
      </p:sp>
      <p:cxnSp>
        <p:nvCxnSpPr>
          <p:cNvPr id="336" name="Straight Arrow Connector 335"/>
          <p:cNvCxnSpPr>
            <a:stCxn id="334" idx="0"/>
          </p:cNvCxnSpPr>
          <p:nvPr/>
        </p:nvCxnSpPr>
        <p:spPr>
          <a:xfrm flipV="1">
            <a:off x="591940" y="4742508"/>
            <a:ext cx="419221" cy="2915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TextBox 337"/>
          <p:cNvSpPr txBox="1"/>
          <p:nvPr/>
        </p:nvSpPr>
        <p:spPr>
          <a:xfrm>
            <a:off x="2949594" y="4812254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Sump</a:t>
            </a:r>
            <a:endParaRPr lang="en-US" sz="1000" dirty="0"/>
          </a:p>
        </p:txBody>
      </p:sp>
      <p:sp>
        <p:nvSpPr>
          <p:cNvPr id="344" name="TextBox 343"/>
          <p:cNvSpPr txBox="1"/>
          <p:nvPr/>
        </p:nvSpPr>
        <p:spPr>
          <a:xfrm rot="4807536">
            <a:off x="3123501" y="5119674"/>
            <a:ext cx="6222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Pump</a:t>
            </a:r>
          </a:p>
          <a:p>
            <a:pPr algn="ctr"/>
            <a:r>
              <a:rPr lang="en-US" sz="1000" dirty="0" smtClean="0"/>
              <a:t>Controls</a:t>
            </a:r>
            <a:endParaRPr lang="en-US" sz="1000" dirty="0"/>
          </a:p>
        </p:txBody>
      </p:sp>
      <p:cxnSp>
        <p:nvCxnSpPr>
          <p:cNvPr id="347" name="Straight Arrow Connector 346"/>
          <p:cNvCxnSpPr>
            <a:stCxn id="344" idx="2"/>
          </p:cNvCxnSpPr>
          <p:nvPr/>
        </p:nvCxnSpPr>
        <p:spPr>
          <a:xfrm flipH="1" flipV="1">
            <a:off x="3003021" y="5291311"/>
            <a:ext cx="234532" cy="627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" name="Freeform 366"/>
          <p:cNvSpPr/>
          <p:nvPr/>
        </p:nvSpPr>
        <p:spPr>
          <a:xfrm>
            <a:off x="1285757" y="4149730"/>
            <a:ext cx="1648047" cy="1371600"/>
          </a:xfrm>
          <a:custGeom>
            <a:avLst/>
            <a:gdLst>
              <a:gd name="connsiteX0" fmla="*/ 0 w 1648047"/>
              <a:gd name="connsiteY0" fmla="*/ 616688 h 1371600"/>
              <a:gd name="connsiteX1" fmla="*/ 0 w 1648047"/>
              <a:gd name="connsiteY1" fmla="*/ 616688 h 1371600"/>
              <a:gd name="connsiteX2" fmla="*/ 10633 w 1648047"/>
              <a:gd name="connsiteY2" fmla="*/ 435934 h 1371600"/>
              <a:gd name="connsiteX3" fmla="*/ 42530 w 1648047"/>
              <a:gd name="connsiteY3" fmla="*/ 372139 h 1371600"/>
              <a:gd name="connsiteX4" fmla="*/ 42530 w 1648047"/>
              <a:gd name="connsiteY4" fmla="*/ 350874 h 1371600"/>
              <a:gd name="connsiteX5" fmla="*/ 287079 w 1648047"/>
              <a:gd name="connsiteY5" fmla="*/ 446567 h 1371600"/>
              <a:gd name="connsiteX6" fmla="*/ 414670 w 1648047"/>
              <a:gd name="connsiteY6" fmla="*/ 372139 h 1371600"/>
              <a:gd name="connsiteX7" fmla="*/ 552893 w 1648047"/>
              <a:gd name="connsiteY7" fmla="*/ 0 h 1371600"/>
              <a:gd name="connsiteX8" fmla="*/ 818707 w 1648047"/>
              <a:gd name="connsiteY8" fmla="*/ 287079 h 1371600"/>
              <a:gd name="connsiteX9" fmla="*/ 595423 w 1648047"/>
              <a:gd name="connsiteY9" fmla="*/ 595423 h 1371600"/>
              <a:gd name="connsiteX10" fmla="*/ 499730 w 1648047"/>
              <a:gd name="connsiteY10" fmla="*/ 882502 h 1371600"/>
              <a:gd name="connsiteX11" fmla="*/ 637954 w 1648047"/>
              <a:gd name="connsiteY11" fmla="*/ 1116418 h 1371600"/>
              <a:gd name="connsiteX12" fmla="*/ 1073888 w 1648047"/>
              <a:gd name="connsiteY12" fmla="*/ 988827 h 1371600"/>
              <a:gd name="connsiteX13" fmla="*/ 1169581 w 1648047"/>
              <a:gd name="connsiteY13" fmla="*/ 818707 h 1371600"/>
              <a:gd name="connsiteX14" fmla="*/ 1201479 w 1648047"/>
              <a:gd name="connsiteY14" fmla="*/ 499730 h 1371600"/>
              <a:gd name="connsiteX15" fmla="*/ 1562986 w 1648047"/>
              <a:gd name="connsiteY15" fmla="*/ 637953 h 1371600"/>
              <a:gd name="connsiteX16" fmla="*/ 1467293 w 1648047"/>
              <a:gd name="connsiteY16" fmla="*/ 712381 h 1371600"/>
              <a:gd name="connsiteX17" fmla="*/ 1456661 w 1648047"/>
              <a:gd name="connsiteY17" fmla="*/ 808074 h 1371600"/>
              <a:gd name="connsiteX18" fmla="*/ 1594884 w 1648047"/>
              <a:gd name="connsiteY18" fmla="*/ 956930 h 1371600"/>
              <a:gd name="connsiteX19" fmla="*/ 1648047 w 1648047"/>
              <a:gd name="connsiteY19" fmla="*/ 1169581 h 1371600"/>
              <a:gd name="connsiteX20" fmla="*/ 1403498 w 1648047"/>
              <a:gd name="connsiteY20" fmla="*/ 1275907 h 1371600"/>
              <a:gd name="connsiteX21" fmla="*/ 1190847 w 1648047"/>
              <a:gd name="connsiteY21" fmla="*/ 1148316 h 1371600"/>
              <a:gd name="connsiteX22" fmla="*/ 1105786 w 1648047"/>
              <a:gd name="connsiteY22" fmla="*/ 1127051 h 1371600"/>
              <a:gd name="connsiteX23" fmla="*/ 978195 w 1648047"/>
              <a:gd name="connsiteY23" fmla="*/ 1180214 h 1371600"/>
              <a:gd name="connsiteX24" fmla="*/ 765544 w 1648047"/>
              <a:gd name="connsiteY24" fmla="*/ 1339702 h 1371600"/>
              <a:gd name="connsiteX25" fmla="*/ 510363 w 1648047"/>
              <a:gd name="connsiteY25" fmla="*/ 1371600 h 1371600"/>
              <a:gd name="connsiteX26" fmla="*/ 265814 w 1648047"/>
              <a:gd name="connsiteY26" fmla="*/ 1169581 h 1371600"/>
              <a:gd name="connsiteX27" fmla="*/ 244549 w 1648047"/>
              <a:gd name="connsiteY27" fmla="*/ 818707 h 1371600"/>
              <a:gd name="connsiteX28" fmla="*/ 127591 w 1648047"/>
              <a:gd name="connsiteY28" fmla="*/ 627320 h 1371600"/>
              <a:gd name="connsiteX29" fmla="*/ 0 w 1648047"/>
              <a:gd name="connsiteY29" fmla="*/ 616688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648047" h="1371600">
                <a:moveTo>
                  <a:pt x="0" y="616688"/>
                </a:moveTo>
                <a:lnTo>
                  <a:pt x="0" y="616688"/>
                </a:lnTo>
                <a:cubicBezTo>
                  <a:pt x="3544" y="556437"/>
                  <a:pt x="4627" y="495990"/>
                  <a:pt x="10633" y="435934"/>
                </a:cubicBezTo>
                <a:cubicBezTo>
                  <a:pt x="14825" y="394014"/>
                  <a:pt x="26999" y="410967"/>
                  <a:pt x="42530" y="372139"/>
                </a:cubicBezTo>
                <a:cubicBezTo>
                  <a:pt x="45163" y="365558"/>
                  <a:pt x="42530" y="357962"/>
                  <a:pt x="42530" y="350874"/>
                </a:cubicBezTo>
                <a:lnTo>
                  <a:pt x="287079" y="446567"/>
                </a:lnTo>
                <a:lnTo>
                  <a:pt x="414670" y="372139"/>
                </a:lnTo>
                <a:lnTo>
                  <a:pt x="552893" y="0"/>
                </a:lnTo>
                <a:lnTo>
                  <a:pt x="818707" y="287079"/>
                </a:lnTo>
                <a:lnTo>
                  <a:pt x="595423" y="595423"/>
                </a:lnTo>
                <a:lnTo>
                  <a:pt x="499730" y="882502"/>
                </a:lnTo>
                <a:lnTo>
                  <a:pt x="637954" y="1116418"/>
                </a:lnTo>
                <a:lnTo>
                  <a:pt x="1073888" y="988827"/>
                </a:lnTo>
                <a:lnTo>
                  <a:pt x="1169581" y="818707"/>
                </a:lnTo>
                <a:lnTo>
                  <a:pt x="1201479" y="499730"/>
                </a:lnTo>
                <a:lnTo>
                  <a:pt x="1562986" y="637953"/>
                </a:lnTo>
                <a:lnTo>
                  <a:pt x="1467293" y="712381"/>
                </a:lnTo>
                <a:lnTo>
                  <a:pt x="1456661" y="808074"/>
                </a:lnTo>
                <a:lnTo>
                  <a:pt x="1594884" y="956930"/>
                </a:lnTo>
                <a:lnTo>
                  <a:pt x="1648047" y="1169581"/>
                </a:lnTo>
                <a:lnTo>
                  <a:pt x="1403498" y="1275907"/>
                </a:lnTo>
                <a:lnTo>
                  <a:pt x="1190847" y="1148316"/>
                </a:lnTo>
                <a:lnTo>
                  <a:pt x="1105786" y="1127051"/>
                </a:lnTo>
                <a:lnTo>
                  <a:pt x="978195" y="1180214"/>
                </a:lnTo>
                <a:lnTo>
                  <a:pt x="765544" y="1339702"/>
                </a:lnTo>
                <a:lnTo>
                  <a:pt x="510363" y="1371600"/>
                </a:lnTo>
                <a:lnTo>
                  <a:pt x="265814" y="1169581"/>
                </a:lnTo>
                <a:lnTo>
                  <a:pt x="244549" y="818707"/>
                </a:lnTo>
                <a:lnTo>
                  <a:pt x="127591" y="627320"/>
                </a:lnTo>
                <a:lnTo>
                  <a:pt x="0" y="616688"/>
                </a:lnTo>
                <a:close/>
              </a:path>
            </a:pathLst>
          </a:custGeom>
          <a:pattFill prst="zigZag">
            <a:fgClr>
              <a:schemeClr val="accent1"/>
            </a:fgClr>
            <a:bgClr>
              <a:srgbClr val="0066FF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9" name="Straight Connector 368"/>
          <p:cNvCxnSpPr>
            <a:endCxn id="367" idx="16"/>
          </p:cNvCxnSpPr>
          <p:nvPr/>
        </p:nvCxnSpPr>
        <p:spPr>
          <a:xfrm>
            <a:off x="2468087" y="4783308"/>
            <a:ext cx="284963" cy="788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Straight Connector 369"/>
          <p:cNvCxnSpPr/>
          <p:nvPr/>
        </p:nvCxnSpPr>
        <p:spPr>
          <a:xfrm>
            <a:off x="2469093" y="4833707"/>
            <a:ext cx="284963" cy="788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Straight Connector 371"/>
          <p:cNvCxnSpPr/>
          <p:nvPr/>
        </p:nvCxnSpPr>
        <p:spPr>
          <a:xfrm flipH="1" flipV="1">
            <a:off x="1784302" y="4225826"/>
            <a:ext cx="265814" cy="2870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Straight Connector 372"/>
          <p:cNvCxnSpPr/>
          <p:nvPr/>
        </p:nvCxnSpPr>
        <p:spPr>
          <a:xfrm flipH="1" flipV="1">
            <a:off x="1764563" y="4269160"/>
            <a:ext cx="265814" cy="2870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Straight Connector 374"/>
          <p:cNvCxnSpPr/>
          <p:nvPr/>
        </p:nvCxnSpPr>
        <p:spPr>
          <a:xfrm flipH="1" flipV="1">
            <a:off x="1611750" y="4522884"/>
            <a:ext cx="248186" cy="314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7" name="TextBox 376"/>
          <p:cNvSpPr txBox="1"/>
          <p:nvPr/>
        </p:nvSpPr>
        <p:spPr>
          <a:xfrm rot="3458896">
            <a:off x="1585540" y="4502779"/>
            <a:ext cx="295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</a:t>
            </a:r>
            <a:endParaRPr lang="en-US" sz="1400" dirty="0"/>
          </a:p>
        </p:txBody>
      </p:sp>
      <p:grpSp>
        <p:nvGrpSpPr>
          <p:cNvPr id="378" name="Group 377"/>
          <p:cNvGrpSpPr/>
          <p:nvPr/>
        </p:nvGrpSpPr>
        <p:grpSpPr>
          <a:xfrm>
            <a:off x="1644109" y="5147763"/>
            <a:ext cx="149261" cy="152401"/>
            <a:chOff x="6915149" y="1386844"/>
            <a:chExt cx="747383" cy="785485"/>
          </a:xfrm>
        </p:grpSpPr>
        <p:sp>
          <p:nvSpPr>
            <p:cNvPr id="379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80" name="Oval 379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solidFill>
              <a:srgbClr val="0066FF">
                <a:alpha val="38824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C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82" name="Straight Arrow Connector 381"/>
          <p:cNvCxnSpPr/>
          <p:nvPr/>
        </p:nvCxnSpPr>
        <p:spPr>
          <a:xfrm flipH="1" flipV="1">
            <a:off x="2050116" y="4610099"/>
            <a:ext cx="139123" cy="9319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Arrow Connector 383"/>
          <p:cNvCxnSpPr/>
          <p:nvPr/>
        </p:nvCxnSpPr>
        <p:spPr>
          <a:xfrm flipV="1">
            <a:off x="2189239" y="4892175"/>
            <a:ext cx="401859" cy="64987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6" name="Rectangle 385"/>
          <p:cNvSpPr/>
          <p:nvPr/>
        </p:nvSpPr>
        <p:spPr>
          <a:xfrm rot="3617650">
            <a:off x="2633345" y="5030004"/>
            <a:ext cx="272045" cy="20328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7" name="Straight Arrow Connector 386"/>
          <p:cNvCxnSpPr/>
          <p:nvPr/>
        </p:nvCxnSpPr>
        <p:spPr>
          <a:xfrm flipH="1">
            <a:off x="2734078" y="5025518"/>
            <a:ext cx="431032" cy="1011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8" name="TextBox 387"/>
          <p:cNvSpPr txBox="1"/>
          <p:nvPr/>
        </p:nvSpPr>
        <p:spPr>
          <a:xfrm>
            <a:off x="2807369" y="5260785"/>
            <a:ext cx="251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en-US" sz="1000" dirty="0"/>
          </a:p>
        </p:txBody>
      </p:sp>
      <p:grpSp>
        <p:nvGrpSpPr>
          <p:cNvPr id="395" name="Group 394"/>
          <p:cNvGrpSpPr/>
          <p:nvPr/>
        </p:nvGrpSpPr>
        <p:grpSpPr>
          <a:xfrm>
            <a:off x="6774414" y="4230248"/>
            <a:ext cx="1858285" cy="2247575"/>
            <a:chOff x="7123973" y="4552951"/>
            <a:chExt cx="1442843" cy="1513742"/>
          </a:xfrm>
        </p:grpSpPr>
        <p:grpSp>
          <p:nvGrpSpPr>
            <p:cNvPr id="396" name="Group 65"/>
            <p:cNvGrpSpPr>
              <a:grpSpLocks/>
            </p:cNvGrpSpPr>
            <p:nvPr/>
          </p:nvGrpSpPr>
          <p:grpSpPr bwMode="auto">
            <a:xfrm>
              <a:off x="7235488" y="4552951"/>
              <a:ext cx="1300329" cy="419472"/>
              <a:chOff x="4775221" y="88900"/>
              <a:chExt cx="946204" cy="369411"/>
            </a:xfrm>
          </p:grpSpPr>
          <p:sp>
            <p:nvSpPr>
              <p:cNvPr id="409" name="Text Box 59"/>
              <p:cNvSpPr txBox="1">
                <a:spLocks noChangeArrowheads="1"/>
              </p:cNvSpPr>
              <p:nvPr/>
            </p:nvSpPr>
            <p:spPr bwMode="auto">
              <a:xfrm>
                <a:off x="4775221" y="88900"/>
                <a:ext cx="946204" cy="2032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27" tIns="45713" rIns="91427" bIns="45713">
                <a:spAutoFit/>
              </a:bodyPr>
              <a:lstStyle>
                <a:lvl1pPr defTabSz="14636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defTabSz="14636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defTabSz="14636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defTabSz="14636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defTabSz="14636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defTabSz="14636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defTabSz="14636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defTabSz="14636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defTabSz="14636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900" b="1" dirty="0" smtClean="0">
                    <a:latin typeface="Arial" charset="0"/>
                  </a:rPr>
                  <a:t>GAS PLACARD KEY</a:t>
                </a:r>
                <a:endParaRPr lang="en-US" sz="900" b="1" dirty="0">
                  <a:latin typeface="Arial" charset="0"/>
                </a:endParaRPr>
              </a:p>
            </p:txBody>
          </p:sp>
          <p:sp>
            <p:nvSpPr>
              <p:cNvPr id="410" name="Text Box 70"/>
              <p:cNvSpPr txBox="1">
                <a:spLocks noChangeArrowheads="1"/>
              </p:cNvSpPr>
              <p:nvPr/>
            </p:nvSpPr>
            <p:spPr bwMode="auto">
              <a:xfrm>
                <a:off x="4943230" y="280338"/>
                <a:ext cx="499455" cy="1779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27" tIns="45713" rIns="91427" bIns="45713">
                <a:spAutoFit/>
              </a:bodyPr>
              <a:lstStyle>
                <a:lvl1pPr defTabSz="14636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defTabSz="14636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defTabSz="14636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defTabSz="14636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defTabSz="14636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defTabSz="14636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defTabSz="14636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defTabSz="14636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defTabSz="14636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800" b="1" dirty="0">
                    <a:latin typeface="Arial" charset="0"/>
                  </a:rPr>
                  <a:t>= </a:t>
                </a:r>
                <a:r>
                  <a:rPr lang="en-US" sz="800" b="1" dirty="0" smtClean="0">
                    <a:latin typeface="Arial" charset="0"/>
                  </a:rPr>
                  <a:t>Clear air</a:t>
                </a:r>
                <a:endParaRPr lang="en-US" sz="800" b="1" dirty="0">
                  <a:latin typeface="Arial" charset="0"/>
                </a:endParaRPr>
              </a:p>
            </p:txBody>
          </p:sp>
        </p:grpSp>
        <p:sp>
          <p:nvSpPr>
            <p:cNvPr id="399" name="Text Box 64"/>
            <p:cNvSpPr txBox="1">
              <a:spLocks noChangeArrowheads="1"/>
            </p:cNvSpPr>
            <p:nvPr/>
          </p:nvSpPr>
          <p:spPr bwMode="auto">
            <a:xfrm>
              <a:off x="7466376" y="5060293"/>
              <a:ext cx="931729" cy="567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27" tIns="45713" rIns="91427" bIns="45713">
              <a:spAutoFit/>
            </a:bodyPr>
            <a:lstStyle>
              <a:lvl1pPr defTabSz="1463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1463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1463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1463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1463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14636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14636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14636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14636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800" b="1" dirty="0">
                  <a:latin typeface="Arial" charset="0"/>
                </a:rPr>
                <a:t>= </a:t>
              </a:r>
              <a:r>
                <a:rPr lang="en-US" sz="800" b="1" dirty="0" smtClean="0">
                  <a:latin typeface="Arial" charset="0"/>
                </a:rPr>
                <a:t>18 </a:t>
              </a:r>
              <a:r>
                <a:rPr lang="en-US" sz="800" b="1" dirty="0">
                  <a:latin typeface="Arial" charset="0"/>
                </a:rPr>
                <a:t>% O</a:t>
              </a:r>
              <a:r>
                <a:rPr lang="en-US" sz="800" b="1" baseline="-25000" dirty="0">
                  <a:latin typeface="Arial" charset="0"/>
                </a:rPr>
                <a:t>2</a:t>
              </a:r>
            </a:p>
            <a:p>
              <a:pPr eaLnBrk="1" hangingPunct="1"/>
              <a:r>
                <a:rPr lang="en-US" sz="800" b="1" dirty="0">
                  <a:latin typeface="Arial" charset="0"/>
                </a:rPr>
                <a:t>   </a:t>
              </a:r>
              <a:r>
                <a:rPr lang="en-US" sz="800" b="1" dirty="0" smtClean="0">
                  <a:latin typeface="Arial" charset="0"/>
                </a:rPr>
                <a:t>CO - 800 </a:t>
              </a:r>
              <a:r>
                <a:rPr lang="en-US" sz="800" b="1" dirty="0">
                  <a:latin typeface="Arial" charset="0"/>
                </a:rPr>
                <a:t>ppm </a:t>
              </a:r>
              <a:endParaRPr lang="en-US" sz="800" b="1" dirty="0" smtClean="0">
                <a:latin typeface="Arial" charset="0"/>
              </a:endParaRPr>
            </a:p>
            <a:p>
              <a:pPr eaLnBrk="1" hangingPunct="1"/>
              <a:r>
                <a:rPr lang="en-US" sz="800" b="1" dirty="0" smtClean="0">
                  <a:latin typeface="Arial" charset="0"/>
                </a:rPr>
                <a:t>   CH4 – 0%</a:t>
              </a:r>
            </a:p>
            <a:p>
              <a:pPr eaLnBrk="1" hangingPunct="1"/>
              <a:r>
                <a:rPr lang="en-US" sz="800" b="1" dirty="0" smtClean="0">
                  <a:latin typeface="Arial" charset="0"/>
                </a:rPr>
                <a:t>   NO2 – 0 ppm </a:t>
              </a:r>
              <a:endParaRPr lang="en-US" sz="800" b="1" dirty="0">
                <a:latin typeface="Arial" charset="0"/>
              </a:endParaRPr>
            </a:p>
            <a:p>
              <a:pPr eaLnBrk="1" hangingPunct="1"/>
              <a:r>
                <a:rPr lang="en-US" sz="800" b="1" dirty="0">
                  <a:latin typeface="Arial" charset="0"/>
                </a:rPr>
                <a:t>   Light Smoke</a:t>
              </a:r>
            </a:p>
          </p:txBody>
        </p:sp>
        <p:sp>
          <p:nvSpPr>
            <p:cNvPr id="402" name="Rectangle 401"/>
            <p:cNvSpPr/>
            <p:nvPr/>
          </p:nvSpPr>
          <p:spPr>
            <a:xfrm>
              <a:off x="7123973" y="4552953"/>
              <a:ext cx="1442843" cy="15137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1" name="Group 410"/>
          <p:cNvGrpSpPr/>
          <p:nvPr/>
        </p:nvGrpSpPr>
        <p:grpSpPr>
          <a:xfrm>
            <a:off x="7027337" y="4591263"/>
            <a:ext cx="149261" cy="152401"/>
            <a:chOff x="6915149" y="1386844"/>
            <a:chExt cx="747383" cy="785485"/>
          </a:xfrm>
        </p:grpSpPr>
        <p:sp>
          <p:nvSpPr>
            <p:cNvPr id="412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13" name="Oval 412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solidFill>
              <a:srgbClr val="FFFF00">
                <a:alpha val="38824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A</a:t>
              </a:r>
            </a:p>
          </p:txBody>
        </p:sp>
      </p:grpSp>
      <p:grpSp>
        <p:nvGrpSpPr>
          <p:cNvPr id="414" name="Group 413"/>
          <p:cNvGrpSpPr/>
          <p:nvPr/>
        </p:nvGrpSpPr>
        <p:grpSpPr>
          <a:xfrm>
            <a:off x="7027337" y="5050168"/>
            <a:ext cx="140076" cy="152918"/>
            <a:chOff x="6915149" y="1386844"/>
            <a:chExt cx="747383" cy="785485"/>
          </a:xfrm>
        </p:grpSpPr>
        <p:sp>
          <p:nvSpPr>
            <p:cNvPr id="415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16" name="Oval 415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B</a:t>
              </a:r>
            </a:p>
          </p:txBody>
        </p:sp>
      </p:grpSp>
      <p:sp>
        <p:nvSpPr>
          <p:cNvPr id="420" name="Rectangle 419"/>
          <p:cNvSpPr/>
          <p:nvPr/>
        </p:nvSpPr>
        <p:spPr>
          <a:xfrm rot="879610">
            <a:off x="3693445" y="5505214"/>
            <a:ext cx="182333" cy="350113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1" name="Group 87"/>
          <p:cNvGrpSpPr>
            <a:grpSpLocks/>
          </p:cNvGrpSpPr>
          <p:nvPr/>
        </p:nvGrpSpPr>
        <p:grpSpPr bwMode="auto">
          <a:xfrm rot="765462" flipH="1">
            <a:off x="3781661" y="5611408"/>
            <a:ext cx="91169" cy="163543"/>
            <a:chOff x="3600" y="768"/>
            <a:chExt cx="96" cy="144"/>
          </a:xfrm>
          <a:solidFill>
            <a:schemeClr val="tx1"/>
          </a:solidFill>
        </p:grpSpPr>
        <p:sp>
          <p:nvSpPr>
            <p:cNvPr id="422" name="Oval 88"/>
            <p:cNvSpPr>
              <a:spLocks noChangeArrowheads="1"/>
            </p:cNvSpPr>
            <p:nvPr/>
          </p:nvSpPr>
          <p:spPr bwMode="auto">
            <a:xfrm>
              <a:off x="3624" y="768"/>
              <a:ext cx="48" cy="5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423" name="Line 89"/>
            <p:cNvSpPr>
              <a:spLocks noChangeShapeType="1"/>
            </p:cNvSpPr>
            <p:nvPr/>
          </p:nvSpPr>
          <p:spPr bwMode="auto">
            <a:xfrm>
              <a:off x="3648" y="822"/>
              <a:ext cx="0" cy="5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424" name="Line 90"/>
            <p:cNvSpPr>
              <a:spLocks noChangeShapeType="1"/>
            </p:cNvSpPr>
            <p:nvPr/>
          </p:nvSpPr>
          <p:spPr bwMode="auto">
            <a:xfrm flipH="1">
              <a:off x="3600" y="876"/>
              <a:ext cx="48" cy="3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425" name="Line 91"/>
            <p:cNvSpPr>
              <a:spLocks noChangeShapeType="1"/>
            </p:cNvSpPr>
            <p:nvPr/>
          </p:nvSpPr>
          <p:spPr bwMode="auto">
            <a:xfrm>
              <a:off x="3648" y="876"/>
              <a:ext cx="48" cy="3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426" name="Line 92"/>
            <p:cNvSpPr>
              <a:spLocks noChangeShapeType="1"/>
            </p:cNvSpPr>
            <p:nvPr/>
          </p:nvSpPr>
          <p:spPr bwMode="auto">
            <a:xfrm>
              <a:off x="3600" y="840"/>
              <a:ext cx="96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7" name="Freeform 426"/>
          <p:cNvSpPr/>
          <p:nvPr/>
        </p:nvSpPr>
        <p:spPr>
          <a:xfrm>
            <a:off x="3823855" y="1039091"/>
            <a:ext cx="155863" cy="103909"/>
          </a:xfrm>
          <a:custGeom>
            <a:avLst/>
            <a:gdLst>
              <a:gd name="connsiteX0" fmla="*/ 0 w 155863"/>
              <a:gd name="connsiteY0" fmla="*/ 103909 h 103909"/>
              <a:gd name="connsiteX1" fmla="*/ 145472 w 155863"/>
              <a:gd name="connsiteY1" fmla="*/ 10391 h 103909"/>
              <a:gd name="connsiteX2" fmla="*/ 155863 w 155863"/>
              <a:gd name="connsiteY2" fmla="*/ 0 h 10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863" h="103909">
                <a:moveTo>
                  <a:pt x="0" y="103909"/>
                </a:moveTo>
                <a:lnTo>
                  <a:pt x="145472" y="10391"/>
                </a:lnTo>
                <a:lnTo>
                  <a:pt x="155863" y="0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Freeform 428"/>
          <p:cNvSpPr/>
          <p:nvPr/>
        </p:nvSpPr>
        <p:spPr>
          <a:xfrm>
            <a:off x="6959820" y="2229698"/>
            <a:ext cx="1704109" cy="1392382"/>
          </a:xfrm>
          <a:custGeom>
            <a:avLst/>
            <a:gdLst>
              <a:gd name="connsiteX0" fmla="*/ 10391 w 1704109"/>
              <a:gd name="connsiteY0" fmla="*/ 997528 h 1392382"/>
              <a:gd name="connsiteX1" fmla="*/ 280554 w 1704109"/>
              <a:gd name="connsiteY1" fmla="*/ 1278082 h 1392382"/>
              <a:gd name="connsiteX2" fmla="*/ 561109 w 1704109"/>
              <a:gd name="connsiteY2" fmla="*/ 1392382 h 1392382"/>
              <a:gd name="connsiteX3" fmla="*/ 800100 w 1704109"/>
              <a:gd name="connsiteY3" fmla="*/ 1381991 h 1392382"/>
              <a:gd name="connsiteX4" fmla="*/ 966354 w 1704109"/>
              <a:gd name="connsiteY4" fmla="*/ 1257300 h 1392382"/>
              <a:gd name="connsiteX5" fmla="*/ 1007918 w 1704109"/>
              <a:gd name="connsiteY5" fmla="*/ 1163782 h 1392382"/>
              <a:gd name="connsiteX6" fmla="*/ 1153391 w 1704109"/>
              <a:gd name="connsiteY6" fmla="*/ 1101437 h 1392382"/>
              <a:gd name="connsiteX7" fmla="*/ 1330036 w 1704109"/>
              <a:gd name="connsiteY7" fmla="*/ 1049482 h 1392382"/>
              <a:gd name="connsiteX8" fmla="*/ 1527463 w 1704109"/>
              <a:gd name="connsiteY8" fmla="*/ 976746 h 1392382"/>
              <a:gd name="connsiteX9" fmla="*/ 1579418 w 1704109"/>
              <a:gd name="connsiteY9" fmla="*/ 820882 h 1392382"/>
              <a:gd name="connsiteX10" fmla="*/ 1641763 w 1704109"/>
              <a:gd name="connsiteY10" fmla="*/ 685800 h 1392382"/>
              <a:gd name="connsiteX11" fmla="*/ 1704109 w 1704109"/>
              <a:gd name="connsiteY11" fmla="*/ 457200 h 1392382"/>
              <a:gd name="connsiteX12" fmla="*/ 1704109 w 1704109"/>
              <a:gd name="connsiteY12" fmla="*/ 353291 h 1392382"/>
              <a:gd name="connsiteX13" fmla="*/ 1662545 w 1704109"/>
              <a:gd name="connsiteY13" fmla="*/ 270164 h 1392382"/>
              <a:gd name="connsiteX14" fmla="*/ 1600200 w 1704109"/>
              <a:gd name="connsiteY14" fmla="*/ 83128 h 1392382"/>
              <a:gd name="connsiteX15" fmla="*/ 1485900 w 1704109"/>
              <a:gd name="connsiteY15" fmla="*/ 41564 h 1392382"/>
              <a:gd name="connsiteX16" fmla="*/ 1319645 w 1704109"/>
              <a:gd name="connsiteY16" fmla="*/ 0 h 1392382"/>
              <a:gd name="connsiteX17" fmla="*/ 1143000 w 1704109"/>
              <a:gd name="connsiteY17" fmla="*/ 41564 h 1392382"/>
              <a:gd name="connsiteX18" fmla="*/ 1039091 w 1704109"/>
              <a:gd name="connsiteY18" fmla="*/ 51955 h 1392382"/>
              <a:gd name="connsiteX19" fmla="*/ 1007918 w 1704109"/>
              <a:gd name="connsiteY19" fmla="*/ 124691 h 1392382"/>
              <a:gd name="connsiteX20" fmla="*/ 976745 w 1704109"/>
              <a:gd name="connsiteY20" fmla="*/ 207819 h 1392382"/>
              <a:gd name="connsiteX21" fmla="*/ 976745 w 1704109"/>
              <a:gd name="connsiteY21" fmla="*/ 290946 h 1392382"/>
              <a:gd name="connsiteX22" fmla="*/ 966354 w 1704109"/>
              <a:gd name="connsiteY22" fmla="*/ 374073 h 1392382"/>
              <a:gd name="connsiteX23" fmla="*/ 883227 w 1704109"/>
              <a:gd name="connsiteY23" fmla="*/ 457200 h 1392382"/>
              <a:gd name="connsiteX24" fmla="*/ 800100 w 1704109"/>
              <a:gd name="connsiteY24" fmla="*/ 509155 h 1392382"/>
              <a:gd name="connsiteX25" fmla="*/ 644236 w 1704109"/>
              <a:gd name="connsiteY25" fmla="*/ 571500 h 1392382"/>
              <a:gd name="connsiteX26" fmla="*/ 561109 w 1704109"/>
              <a:gd name="connsiteY26" fmla="*/ 613064 h 1392382"/>
              <a:gd name="connsiteX27" fmla="*/ 488373 w 1704109"/>
              <a:gd name="connsiteY27" fmla="*/ 665019 h 1392382"/>
              <a:gd name="connsiteX28" fmla="*/ 446809 w 1704109"/>
              <a:gd name="connsiteY28" fmla="*/ 706582 h 1392382"/>
              <a:gd name="connsiteX29" fmla="*/ 394854 w 1704109"/>
              <a:gd name="connsiteY29" fmla="*/ 789710 h 1392382"/>
              <a:gd name="connsiteX30" fmla="*/ 363682 w 1704109"/>
              <a:gd name="connsiteY30" fmla="*/ 800100 h 1392382"/>
              <a:gd name="connsiteX31" fmla="*/ 259773 w 1704109"/>
              <a:gd name="connsiteY31" fmla="*/ 789710 h 1392382"/>
              <a:gd name="connsiteX32" fmla="*/ 124691 w 1704109"/>
              <a:gd name="connsiteY32" fmla="*/ 737755 h 1392382"/>
              <a:gd name="connsiteX33" fmla="*/ 31173 w 1704109"/>
              <a:gd name="connsiteY33" fmla="*/ 748146 h 1392382"/>
              <a:gd name="connsiteX34" fmla="*/ 0 w 1704109"/>
              <a:gd name="connsiteY34" fmla="*/ 758537 h 1392382"/>
              <a:gd name="connsiteX35" fmla="*/ 10391 w 1704109"/>
              <a:gd name="connsiteY35" fmla="*/ 831273 h 1392382"/>
              <a:gd name="connsiteX36" fmla="*/ 10391 w 1704109"/>
              <a:gd name="connsiteY36" fmla="*/ 924791 h 1392382"/>
              <a:gd name="connsiteX37" fmla="*/ 10391 w 1704109"/>
              <a:gd name="connsiteY37" fmla="*/ 997528 h 1392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704109" h="1392382">
                <a:moveTo>
                  <a:pt x="10391" y="997528"/>
                </a:moveTo>
                <a:lnTo>
                  <a:pt x="280554" y="1278082"/>
                </a:lnTo>
                <a:lnTo>
                  <a:pt x="561109" y="1392382"/>
                </a:lnTo>
                <a:lnTo>
                  <a:pt x="800100" y="1381991"/>
                </a:lnTo>
                <a:lnTo>
                  <a:pt x="966354" y="1257300"/>
                </a:lnTo>
                <a:lnTo>
                  <a:pt x="1007918" y="1163782"/>
                </a:lnTo>
                <a:lnTo>
                  <a:pt x="1153391" y="1101437"/>
                </a:lnTo>
                <a:lnTo>
                  <a:pt x="1330036" y="1049482"/>
                </a:lnTo>
                <a:lnTo>
                  <a:pt x="1527463" y="976746"/>
                </a:lnTo>
                <a:lnTo>
                  <a:pt x="1579418" y="820882"/>
                </a:lnTo>
                <a:lnTo>
                  <a:pt x="1641763" y="685800"/>
                </a:lnTo>
                <a:lnTo>
                  <a:pt x="1704109" y="457200"/>
                </a:lnTo>
                <a:lnTo>
                  <a:pt x="1704109" y="353291"/>
                </a:lnTo>
                <a:lnTo>
                  <a:pt x="1662545" y="270164"/>
                </a:lnTo>
                <a:lnTo>
                  <a:pt x="1600200" y="83128"/>
                </a:lnTo>
                <a:lnTo>
                  <a:pt x="1485900" y="41564"/>
                </a:lnTo>
                <a:lnTo>
                  <a:pt x="1319645" y="0"/>
                </a:lnTo>
                <a:lnTo>
                  <a:pt x="1143000" y="41564"/>
                </a:lnTo>
                <a:lnTo>
                  <a:pt x="1039091" y="51955"/>
                </a:lnTo>
                <a:lnTo>
                  <a:pt x="1007918" y="124691"/>
                </a:lnTo>
                <a:lnTo>
                  <a:pt x="976745" y="207819"/>
                </a:lnTo>
                <a:lnTo>
                  <a:pt x="976745" y="290946"/>
                </a:lnTo>
                <a:lnTo>
                  <a:pt x="966354" y="374073"/>
                </a:lnTo>
                <a:lnTo>
                  <a:pt x="883227" y="457200"/>
                </a:lnTo>
                <a:lnTo>
                  <a:pt x="800100" y="509155"/>
                </a:lnTo>
                <a:lnTo>
                  <a:pt x="644236" y="571500"/>
                </a:lnTo>
                <a:lnTo>
                  <a:pt x="561109" y="613064"/>
                </a:lnTo>
                <a:lnTo>
                  <a:pt x="488373" y="665019"/>
                </a:lnTo>
                <a:lnTo>
                  <a:pt x="446809" y="706582"/>
                </a:lnTo>
                <a:lnTo>
                  <a:pt x="394854" y="789710"/>
                </a:lnTo>
                <a:lnTo>
                  <a:pt x="363682" y="800100"/>
                </a:lnTo>
                <a:lnTo>
                  <a:pt x="259773" y="789710"/>
                </a:lnTo>
                <a:lnTo>
                  <a:pt x="124691" y="737755"/>
                </a:lnTo>
                <a:lnTo>
                  <a:pt x="31173" y="748146"/>
                </a:lnTo>
                <a:lnTo>
                  <a:pt x="0" y="758537"/>
                </a:lnTo>
                <a:lnTo>
                  <a:pt x="10391" y="831273"/>
                </a:lnTo>
                <a:lnTo>
                  <a:pt x="10391" y="924791"/>
                </a:lnTo>
                <a:lnTo>
                  <a:pt x="10391" y="997528"/>
                </a:lnTo>
                <a:close/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Freeform 430"/>
          <p:cNvSpPr/>
          <p:nvPr/>
        </p:nvSpPr>
        <p:spPr>
          <a:xfrm>
            <a:off x="6805644" y="477148"/>
            <a:ext cx="1672936" cy="1226127"/>
          </a:xfrm>
          <a:custGeom>
            <a:avLst/>
            <a:gdLst>
              <a:gd name="connsiteX0" fmla="*/ 249382 w 1672936"/>
              <a:gd name="connsiteY0" fmla="*/ 633845 h 1226127"/>
              <a:gd name="connsiteX1" fmla="*/ 353291 w 1672936"/>
              <a:gd name="connsiteY1" fmla="*/ 820882 h 1226127"/>
              <a:gd name="connsiteX2" fmla="*/ 394855 w 1672936"/>
              <a:gd name="connsiteY2" fmla="*/ 1007918 h 1226127"/>
              <a:gd name="connsiteX3" fmla="*/ 363682 w 1672936"/>
              <a:gd name="connsiteY3" fmla="*/ 1143000 h 1226127"/>
              <a:gd name="connsiteX4" fmla="*/ 405246 w 1672936"/>
              <a:gd name="connsiteY4" fmla="*/ 1184563 h 1226127"/>
              <a:gd name="connsiteX5" fmla="*/ 675409 w 1672936"/>
              <a:gd name="connsiteY5" fmla="*/ 1215736 h 1226127"/>
              <a:gd name="connsiteX6" fmla="*/ 955964 w 1672936"/>
              <a:gd name="connsiteY6" fmla="*/ 1226127 h 1226127"/>
              <a:gd name="connsiteX7" fmla="*/ 1059873 w 1672936"/>
              <a:gd name="connsiteY7" fmla="*/ 1018309 h 1226127"/>
              <a:gd name="connsiteX8" fmla="*/ 1205346 w 1672936"/>
              <a:gd name="connsiteY8" fmla="*/ 924791 h 1226127"/>
              <a:gd name="connsiteX9" fmla="*/ 1350818 w 1672936"/>
              <a:gd name="connsiteY9" fmla="*/ 831272 h 1226127"/>
              <a:gd name="connsiteX10" fmla="*/ 1485900 w 1672936"/>
              <a:gd name="connsiteY10" fmla="*/ 779318 h 1226127"/>
              <a:gd name="connsiteX11" fmla="*/ 1537855 w 1672936"/>
              <a:gd name="connsiteY11" fmla="*/ 592282 h 1226127"/>
              <a:gd name="connsiteX12" fmla="*/ 1589809 w 1672936"/>
              <a:gd name="connsiteY12" fmla="*/ 498763 h 1226127"/>
              <a:gd name="connsiteX13" fmla="*/ 1652155 w 1672936"/>
              <a:gd name="connsiteY13" fmla="*/ 374072 h 1226127"/>
              <a:gd name="connsiteX14" fmla="*/ 1672936 w 1672936"/>
              <a:gd name="connsiteY14" fmla="*/ 187036 h 1226127"/>
              <a:gd name="connsiteX15" fmla="*/ 1652155 w 1672936"/>
              <a:gd name="connsiteY15" fmla="*/ 124691 h 1226127"/>
              <a:gd name="connsiteX16" fmla="*/ 1475509 w 1672936"/>
              <a:gd name="connsiteY16" fmla="*/ 114300 h 1226127"/>
              <a:gd name="connsiteX17" fmla="*/ 1371600 w 1672936"/>
              <a:gd name="connsiteY17" fmla="*/ 72736 h 1226127"/>
              <a:gd name="connsiteX18" fmla="*/ 1059873 w 1672936"/>
              <a:gd name="connsiteY18" fmla="*/ 103909 h 1226127"/>
              <a:gd name="connsiteX19" fmla="*/ 883227 w 1672936"/>
              <a:gd name="connsiteY19" fmla="*/ 51954 h 1226127"/>
              <a:gd name="connsiteX20" fmla="*/ 644236 w 1672936"/>
              <a:gd name="connsiteY20" fmla="*/ 10391 h 1226127"/>
              <a:gd name="connsiteX21" fmla="*/ 332509 w 1672936"/>
              <a:gd name="connsiteY21" fmla="*/ 0 h 1226127"/>
              <a:gd name="connsiteX22" fmla="*/ 145473 w 1672936"/>
              <a:gd name="connsiteY22" fmla="*/ 103909 h 1226127"/>
              <a:gd name="connsiteX23" fmla="*/ 0 w 1672936"/>
              <a:gd name="connsiteY23" fmla="*/ 176645 h 1226127"/>
              <a:gd name="connsiteX24" fmla="*/ 10391 w 1672936"/>
              <a:gd name="connsiteY24" fmla="*/ 301336 h 1226127"/>
              <a:gd name="connsiteX25" fmla="*/ 62346 w 1672936"/>
              <a:gd name="connsiteY25" fmla="*/ 426027 h 1226127"/>
              <a:gd name="connsiteX26" fmla="*/ 176646 w 1672936"/>
              <a:gd name="connsiteY26" fmla="*/ 529936 h 1226127"/>
              <a:gd name="connsiteX27" fmla="*/ 249382 w 1672936"/>
              <a:gd name="connsiteY27" fmla="*/ 633845 h 1226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672936" h="1226127">
                <a:moveTo>
                  <a:pt x="249382" y="633845"/>
                </a:moveTo>
                <a:lnTo>
                  <a:pt x="353291" y="820882"/>
                </a:lnTo>
                <a:lnTo>
                  <a:pt x="394855" y="1007918"/>
                </a:lnTo>
                <a:lnTo>
                  <a:pt x="363682" y="1143000"/>
                </a:lnTo>
                <a:lnTo>
                  <a:pt x="405246" y="1184563"/>
                </a:lnTo>
                <a:lnTo>
                  <a:pt x="675409" y="1215736"/>
                </a:lnTo>
                <a:lnTo>
                  <a:pt x="955964" y="1226127"/>
                </a:lnTo>
                <a:lnTo>
                  <a:pt x="1059873" y="1018309"/>
                </a:lnTo>
                <a:lnTo>
                  <a:pt x="1205346" y="924791"/>
                </a:lnTo>
                <a:lnTo>
                  <a:pt x="1350818" y="831272"/>
                </a:lnTo>
                <a:lnTo>
                  <a:pt x="1485900" y="779318"/>
                </a:lnTo>
                <a:lnTo>
                  <a:pt x="1537855" y="592282"/>
                </a:lnTo>
                <a:lnTo>
                  <a:pt x="1589809" y="498763"/>
                </a:lnTo>
                <a:lnTo>
                  <a:pt x="1652155" y="374072"/>
                </a:lnTo>
                <a:lnTo>
                  <a:pt x="1672936" y="187036"/>
                </a:lnTo>
                <a:lnTo>
                  <a:pt x="1652155" y="124691"/>
                </a:lnTo>
                <a:lnTo>
                  <a:pt x="1475509" y="114300"/>
                </a:lnTo>
                <a:lnTo>
                  <a:pt x="1371600" y="72736"/>
                </a:lnTo>
                <a:lnTo>
                  <a:pt x="1059873" y="103909"/>
                </a:lnTo>
                <a:lnTo>
                  <a:pt x="883227" y="51954"/>
                </a:lnTo>
                <a:lnTo>
                  <a:pt x="644236" y="10391"/>
                </a:lnTo>
                <a:lnTo>
                  <a:pt x="332509" y="0"/>
                </a:lnTo>
                <a:lnTo>
                  <a:pt x="145473" y="103909"/>
                </a:lnTo>
                <a:lnTo>
                  <a:pt x="0" y="176645"/>
                </a:lnTo>
                <a:lnTo>
                  <a:pt x="10391" y="301336"/>
                </a:lnTo>
                <a:lnTo>
                  <a:pt x="62346" y="426027"/>
                </a:lnTo>
                <a:lnTo>
                  <a:pt x="176646" y="529936"/>
                </a:lnTo>
                <a:lnTo>
                  <a:pt x="249382" y="633845"/>
                </a:lnTo>
                <a:close/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Freeform 432"/>
          <p:cNvSpPr/>
          <p:nvPr/>
        </p:nvSpPr>
        <p:spPr>
          <a:xfrm>
            <a:off x="5723094" y="108141"/>
            <a:ext cx="3345872" cy="3875809"/>
          </a:xfrm>
          <a:custGeom>
            <a:avLst/>
            <a:gdLst>
              <a:gd name="connsiteX0" fmla="*/ 363681 w 3345872"/>
              <a:gd name="connsiteY0" fmla="*/ 1735282 h 3875809"/>
              <a:gd name="connsiteX1" fmla="*/ 477981 w 3345872"/>
              <a:gd name="connsiteY1" fmla="*/ 1652154 h 3875809"/>
              <a:gd name="connsiteX2" fmla="*/ 602672 w 3345872"/>
              <a:gd name="connsiteY2" fmla="*/ 1641764 h 3875809"/>
              <a:gd name="connsiteX3" fmla="*/ 696191 w 3345872"/>
              <a:gd name="connsiteY3" fmla="*/ 1631373 h 3875809"/>
              <a:gd name="connsiteX4" fmla="*/ 727363 w 3345872"/>
              <a:gd name="connsiteY4" fmla="*/ 1704109 h 3875809"/>
              <a:gd name="connsiteX5" fmla="*/ 675409 w 3345872"/>
              <a:gd name="connsiteY5" fmla="*/ 1756064 h 3875809"/>
              <a:gd name="connsiteX6" fmla="*/ 602672 w 3345872"/>
              <a:gd name="connsiteY6" fmla="*/ 1818409 h 3875809"/>
              <a:gd name="connsiteX7" fmla="*/ 540327 w 3345872"/>
              <a:gd name="connsiteY7" fmla="*/ 2057400 h 3875809"/>
              <a:gd name="connsiteX8" fmla="*/ 509154 w 3345872"/>
              <a:gd name="connsiteY8" fmla="*/ 2348345 h 3875809"/>
              <a:gd name="connsiteX9" fmla="*/ 592281 w 3345872"/>
              <a:gd name="connsiteY9" fmla="*/ 2493818 h 3875809"/>
              <a:gd name="connsiteX10" fmla="*/ 685800 w 3345872"/>
              <a:gd name="connsiteY10" fmla="*/ 2597727 h 3875809"/>
              <a:gd name="connsiteX11" fmla="*/ 810491 w 3345872"/>
              <a:gd name="connsiteY11" fmla="*/ 2670464 h 3875809"/>
              <a:gd name="connsiteX12" fmla="*/ 955963 w 3345872"/>
              <a:gd name="connsiteY12" fmla="*/ 2784764 h 3875809"/>
              <a:gd name="connsiteX13" fmla="*/ 1059872 w 3345872"/>
              <a:gd name="connsiteY13" fmla="*/ 2982191 h 3875809"/>
              <a:gd name="connsiteX14" fmla="*/ 1101436 w 3345872"/>
              <a:gd name="connsiteY14" fmla="*/ 3179618 h 3875809"/>
              <a:gd name="connsiteX15" fmla="*/ 1163781 w 3345872"/>
              <a:gd name="connsiteY15" fmla="*/ 3397827 h 3875809"/>
              <a:gd name="connsiteX16" fmla="*/ 1174172 w 3345872"/>
              <a:gd name="connsiteY16" fmla="*/ 3512127 h 3875809"/>
              <a:gd name="connsiteX17" fmla="*/ 1246909 w 3345872"/>
              <a:gd name="connsiteY17" fmla="*/ 3595254 h 3875809"/>
              <a:gd name="connsiteX18" fmla="*/ 1361209 w 3345872"/>
              <a:gd name="connsiteY18" fmla="*/ 3688773 h 3875809"/>
              <a:gd name="connsiteX19" fmla="*/ 1454727 w 3345872"/>
              <a:gd name="connsiteY19" fmla="*/ 3740727 h 3875809"/>
              <a:gd name="connsiteX20" fmla="*/ 1589809 w 3345872"/>
              <a:gd name="connsiteY20" fmla="*/ 3855027 h 3875809"/>
              <a:gd name="connsiteX21" fmla="*/ 1766454 w 3345872"/>
              <a:gd name="connsiteY21" fmla="*/ 3875809 h 3875809"/>
              <a:gd name="connsiteX22" fmla="*/ 2036618 w 3345872"/>
              <a:gd name="connsiteY22" fmla="*/ 3855027 h 3875809"/>
              <a:gd name="connsiteX23" fmla="*/ 2192481 w 3345872"/>
              <a:gd name="connsiteY23" fmla="*/ 3823854 h 3875809"/>
              <a:gd name="connsiteX24" fmla="*/ 2337954 w 3345872"/>
              <a:gd name="connsiteY24" fmla="*/ 3740727 h 3875809"/>
              <a:gd name="connsiteX25" fmla="*/ 2452254 w 3345872"/>
              <a:gd name="connsiteY25" fmla="*/ 3678382 h 3875809"/>
              <a:gd name="connsiteX26" fmla="*/ 2556163 w 3345872"/>
              <a:gd name="connsiteY26" fmla="*/ 3553691 h 3875809"/>
              <a:gd name="connsiteX27" fmla="*/ 2701636 w 3345872"/>
              <a:gd name="connsiteY27" fmla="*/ 3408218 h 3875809"/>
              <a:gd name="connsiteX28" fmla="*/ 2899063 w 3345872"/>
              <a:gd name="connsiteY28" fmla="*/ 3345873 h 3875809"/>
              <a:gd name="connsiteX29" fmla="*/ 3127663 w 3345872"/>
              <a:gd name="connsiteY29" fmla="*/ 3241964 h 3875809"/>
              <a:gd name="connsiteX30" fmla="*/ 3221181 w 3345872"/>
              <a:gd name="connsiteY30" fmla="*/ 3148445 h 3875809"/>
              <a:gd name="connsiteX31" fmla="*/ 3283527 w 3345872"/>
              <a:gd name="connsiteY31" fmla="*/ 3044536 h 3875809"/>
              <a:gd name="connsiteX32" fmla="*/ 3304309 w 3345872"/>
              <a:gd name="connsiteY32" fmla="*/ 2784764 h 3875809"/>
              <a:gd name="connsiteX33" fmla="*/ 3335481 w 3345872"/>
              <a:gd name="connsiteY33" fmla="*/ 2680854 h 3875809"/>
              <a:gd name="connsiteX34" fmla="*/ 3325091 w 3345872"/>
              <a:gd name="connsiteY34" fmla="*/ 2504209 h 3875809"/>
              <a:gd name="connsiteX35" fmla="*/ 3335481 w 3345872"/>
              <a:gd name="connsiteY35" fmla="*/ 2234045 h 3875809"/>
              <a:gd name="connsiteX36" fmla="*/ 3345872 w 3345872"/>
              <a:gd name="connsiteY36" fmla="*/ 2119745 h 3875809"/>
              <a:gd name="connsiteX37" fmla="*/ 3325091 w 3345872"/>
              <a:gd name="connsiteY37" fmla="*/ 1995054 h 3875809"/>
              <a:gd name="connsiteX38" fmla="*/ 3314700 w 3345872"/>
              <a:gd name="connsiteY38" fmla="*/ 1943100 h 3875809"/>
              <a:gd name="connsiteX39" fmla="*/ 3231572 w 3345872"/>
              <a:gd name="connsiteY39" fmla="*/ 1891145 h 3875809"/>
              <a:gd name="connsiteX40" fmla="*/ 3148445 w 3345872"/>
              <a:gd name="connsiteY40" fmla="*/ 1839191 h 3875809"/>
              <a:gd name="connsiteX41" fmla="*/ 3044536 w 3345872"/>
              <a:gd name="connsiteY41" fmla="*/ 1839191 h 3875809"/>
              <a:gd name="connsiteX42" fmla="*/ 2930236 w 3345872"/>
              <a:gd name="connsiteY42" fmla="*/ 1849582 h 3875809"/>
              <a:gd name="connsiteX43" fmla="*/ 2784763 w 3345872"/>
              <a:gd name="connsiteY43" fmla="*/ 1828800 h 3875809"/>
              <a:gd name="connsiteX44" fmla="*/ 2691245 w 3345872"/>
              <a:gd name="connsiteY44" fmla="*/ 1797627 h 3875809"/>
              <a:gd name="connsiteX45" fmla="*/ 2628900 w 3345872"/>
              <a:gd name="connsiteY45" fmla="*/ 1724891 h 3875809"/>
              <a:gd name="connsiteX46" fmla="*/ 2628900 w 3345872"/>
              <a:gd name="connsiteY46" fmla="*/ 1620982 h 3875809"/>
              <a:gd name="connsiteX47" fmla="*/ 2680854 w 3345872"/>
              <a:gd name="connsiteY47" fmla="*/ 1465118 h 3875809"/>
              <a:gd name="connsiteX48" fmla="*/ 2712027 w 3345872"/>
              <a:gd name="connsiteY48" fmla="*/ 1402773 h 3875809"/>
              <a:gd name="connsiteX49" fmla="*/ 2805545 w 3345872"/>
              <a:gd name="connsiteY49" fmla="*/ 1361209 h 3875809"/>
              <a:gd name="connsiteX50" fmla="*/ 2940627 w 3345872"/>
              <a:gd name="connsiteY50" fmla="*/ 1288473 h 3875809"/>
              <a:gd name="connsiteX51" fmla="*/ 3023754 w 3345872"/>
              <a:gd name="connsiteY51" fmla="*/ 1174173 h 3875809"/>
              <a:gd name="connsiteX52" fmla="*/ 3117272 w 3345872"/>
              <a:gd name="connsiteY52" fmla="*/ 1049482 h 3875809"/>
              <a:gd name="connsiteX53" fmla="*/ 3148445 w 3345872"/>
              <a:gd name="connsiteY53" fmla="*/ 945573 h 3875809"/>
              <a:gd name="connsiteX54" fmla="*/ 3169227 w 3345872"/>
              <a:gd name="connsiteY54" fmla="*/ 820882 h 3875809"/>
              <a:gd name="connsiteX55" fmla="*/ 3179618 w 3345872"/>
              <a:gd name="connsiteY55" fmla="*/ 654627 h 3875809"/>
              <a:gd name="connsiteX56" fmla="*/ 3158836 w 3345872"/>
              <a:gd name="connsiteY56" fmla="*/ 519545 h 3875809"/>
              <a:gd name="connsiteX57" fmla="*/ 3075709 w 3345872"/>
              <a:gd name="connsiteY57" fmla="*/ 446809 h 3875809"/>
              <a:gd name="connsiteX58" fmla="*/ 3002972 w 3345872"/>
              <a:gd name="connsiteY58" fmla="*/ 374073 h 3875809"/>
              <a:gd name="connsiteX59" fmla="*/ 2909454 w 3345872"/>
              <a:gd name="connsiteY59" fmla="*/ 332509 h 3875809"/>
              <a:gd name="connsiteX60" fmla="*/ 2774372 w 3345872"/>
              <a:gd name="connsiteY60" fmla="*/ 290945 h 3875809"/>
              <a:gd name="connsiteX61" fmla="*/ 2774372 w 3345872"/>
              <a:gd name="connsiteY61" fmla="*/ 290945 h 3875809"/>
              <a:gd name="connsiteX62" fmla="*/ 2680854 w 3345872"/>
              <a:gd name="connsiteY62" fmla="*/ 238991 h 3875809"/>
              <a:gd name="connsiteX63" fmla="*/ 2649681 w 3345872"/>
              <a:gd name="connsiteY63" fmla="*/ 166254 h 3875809"/>
              <a:gd name="connsiteX64" fmla="*/ 2628900 w 3345872"/>
              <a:gd name="connsiteY64" fmla="*/ 145473 h 3875809"/>
              <a:gd name="connsiteX65" fmla="*/ 2545772 w 3345872"/>
              <a:gd name="connsiteY65" fmla="*/ 62345 h 3875809"/>
              <a:gd name="connsiteX66" fmla="*/ 2400300 w 3345872"/>
              <a:gd name="connsiteY66" fmla="*/ 20782 h 3875809"/>
              <a:gd name="connsiteX67" fmla="*/ 2254827 w 3345872"/>
              <a:gd name="connsiteY67" fmla="*/ 41564 h 3875809"/>
              <a:gd name="connsiteX68" fmla="*/ 2171700 w 3345872"/>
              <a:gd name="connsiteY68" fmla="*/ 41564 h 3875809"/>
              <a:gd name="connsiteX69" fmla="*/ 2057400 w 3345872"/>
              <a:gd name="connsiteY69" fmla="*/ 41564 h 3875809"/>
              <a:gd name="connsiteX70" fmla="*/ 1891145 w 3345872"/>
              <a:gd name="connsiteY70" fmla="*/ 41564 h 3875809"/>
              <a:gd name="connsiteX71" fmla="*/ 1776845 w 3345872"/>
              <a:gd name="connsiteY71" fmla="*/ 41564 h 3875809"/>
              <a:gd name="connsiteX72" fmla="*/ 1704109 w 3345872"/>
              <a:gd name="connsiteY72" fmla="*/ 20782 h 3875809"/>
              <a:gd name="connsiteX73" fmla="*/ 1589809 w 3345872"/>
              <a:gd name="connsiteY73" fmla="*/ 31173 h 3875809"/>
              <a:gd name="connsiteX74" fmla="*/ 1527463 w 3345872"/>
              <a:gd name="connsiteY74" fmla="*/ 51954 h 3875809"/>
              <a:gd name="connsiteX75" fmla="*/ 1371600 w 3345872"/>
              <a:gd name="connsiteY75" fmla="*/ 83127 h 3875809"/>
              <a:gd name="connsiteX76" fmla="*/ 1215736 w 3345872"/>
              <a:gd name="connsiteY76" fmla="*/ 83127 h 3875809"/>
              <a:gd name="connsiteX77" fmla="*/ 1028700 w 3345872"/>
              <a:gd name="connsiteY77" fmla="*/ 93518 h 3875809"/>
              <a:gd name="connsiteX78" fmla="*/ 779318 w 3345872"/>
              <a:gd name="connsiteY78" fmla="*/ 62345 h 3875809"/>
              <a:gd name="connsiteX79" fmla="*/ 654627 w 3345872"/>
              <a:gd name="connsiteY79" fmla="*/ 62345 h 3875809"/>
              <a:gd name="connsiteX80" fmla="*/ 498763 w 3345872"/>
              <a:gd name="connsiteY80" fmla="*/ 62345 h 3875809"/>
              <a:gd name="connsiteX81" fmla="*/ 415636 w 3345872"/>
              <a:gd name="connsiteY81" fmla="*/ 62345 h 3875809"/>
              <a:gd name="connsiteX82" fmla="*/ 363681 w 3345872"/>
              <a:gd name="connsiteY82" fmla="*/ 31173 h 3875809"/>
              <a:gd name="connsiteX83" fmla="*/ 363681 w 3345872"/>
              <a:gd name="connsiteY83" fmla="*/ 31173 h 3875809"/>
              <a:gd name="connsiteX84" fmla="*/ 270163 w 3345872"/>
              <a:gd name="connsiteY84" fmla="*/ 0 h 3875809"/>
              <a:gd name="connsiteX85" fmla="*/ 238991 w 3345872"/>
              <a:gd name="connsiteY85" fmla="*/ 31173 h 3875809"/>
              <a:gd name="connsiteX86" fmla="*/ 238991 w 3345872"/>
              <a:gd name="connsiteY86" fmla="*/ 114300 h 3875809"/>
              <a:gd name="connsiteX87" fmla="*/ 218209 w 3345872"/>
              <a:gd name="connsiteY87" fmla="*/ 197427 h 3875809"/>
              <a:gd name="connsiteX88" fmla="*/ 145472 w 3345872"/>
              <a:gd name="connsiteY88" fmla="*/ 238991 h 3875809"/>
              <a:gd name="connsiteX89" fmla="*/ 0 w 3345872"/>
              <a:gd name="connsiteY89" fmla="*/ 332509 h 3875809"/>
              <a:gd name="connsiteX90" fmla="*/ 0 w 3345872"/>
              <a:gd name="connsiteY90" fmla="*/ 332509 h 3875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3345872" h="3875809">
                <a:moveTo>
                  <a:pt x="363681" y="1735282"/>
                </a:moveTo>
                <a:lnTo>
                  <a:pt x="477981" y="1652154"/>
                </a:lnTo>
                <a:lnTo>
                  <a:pt x="602672" y="1641764"/>
                </a:lnTo>
                <a:lnTo>
                  <a:pt x="696191" y="1631373"/>
                </a:lnTo>
                <a:lnTo>
                  <a:pt x="727363" y="1704109"/>
                </a:lnTo>
                <a:lnTo>
                  <a:pt x="675409" y="1756064"/>
                </a:lnTo>
                <a:lnTo>
                  <a:pt x="602672" y="1818409"/>
                </a:lnTo>
                <a:lnTo>
                  <a:pt x="540327" y="2057400"/>
                </a:lnTo>
                <a:lnTo>
                  <a:pt x="509154" y="2348345"/>
                </a:lnTo>
                <a:lnTo>
                  <a:pt x="592281" y="2493818"/>
                </a:lnTo>
                <a:lnTo>
                  <a:pt x="685800" y="2597727"/>
                </a:lnTo>
                <a:lnTo>
                  <a:pt x="810491" y="2670464"/>
                </a:lnTo>
                <a:lnTo>
                  <a:pt x="955963" y="2784764"/>
                </a:lnTo>
                <a:lnTo>
                  <a:pt x="1059872" y="2982191"/>
                </a:lnTo>
                <a:lnTo>
                  <a:pt x="1101436" y="3179618"/>
                </a:lnTo>
                <a:lnTo>
                  <a:pt x="1163781" y="3397827"/>
                </a:lnTo>
                <a:lnTo>
                  <a:pt x="1174172" y="3512127"/>
                </a:lnTo>
                <a:lnTo>
                  <a:pt x="1246909" y="3595254"/>
                </a:lnTo>
                <a:lnTo>
                  <a:pt x="1361209" y="3688773"/>
                </a:lnTo>
                <a:lnTo>
                  <a:pt x="1454727" y="3740727"/>
                </a:lnTo>
                <a:lnTo>
                  <a:pt x="1589809" y="3855027"/>
                </a:lnTo>
                <a:lnTo>
                  <a:pt x="1766454" y="3875809"/>
                </a:lnTo>
                <a:lnTo>
                  <a:pt x="2036618" y="3855027"/>
                </a:lnTo>
                <a:lnTo>
                  <a:pt x="2192481" y="3823854"/>
                </a:lnTo>
                <a:lnTo>
                  <a:pt x="2337954" y="3740727"/>
                </a:lnTo>
                <a:lnTo>
                  <a:pt x="2452254" y="3678382"/>
                </a:lnTo>
                <a:lnTo>
                  <a:pt x="2556163" y="3553691"/>
                </a:lnTo>
                <a:lnTo>
                  <a:pt x="2701636" y="3408218"/>
                </a:lnTo>
                <a:lnTo>
                  <a:pt x="2899063" y="3345873"/>
                </a:lnTo>
                <a:lnTo>
                  <a:pt x="3127663" y="3241964"/>
                </a:lnTo>
                <a:lnTo>
                  <a:pt x="3221181" y="3148445"/>
                </a:lnTo>
                <a:lnTo>
                  <a:pt x="3283527" y="3044536"/>
                </a:lnTo>
                <a:lnTo>
                  <a:pt x="3304309" y="2784764"/>
                </a:lnTo>
                <a:lnTo>
                  <a:pt x="3335481" y="2680854"/>
                </a:lnTo>
                <a:lnTo>
                  <a:pt x="3325091" y="2504209"/>
                </a:lnTo>
                <a:lnTo>
                  <a:pt x="3335481" y="2234045"/>
                </a:lnTo>
                <a:lnTo>
                  <a:pt x="3345872" y="2119745"/>
                </a:lnTo>
                <a:lnTo>
                  <a:pt x="3325091" y="1995054"/>
                </a:lnTo>
                <a:lnTo>
                  <a:pt x="3314700" y="1943100"/>
                </a:lnTo>
                <a:lnTo>
                  <a:pt x="3231572" y="1891145"/>
                </a:lnTo>
                <a:lnTo>
                  <a:pt x="3148445" y="1839191"/>
                </a:lnTo>
                <a:lnTo>
                  <a:pt x="3044536" y="1839191"/>
                </a:lnTo>
                <a:lnTo>
                  <a:pt x="2930236" y="1849582"/>
                </a:lnTo>
                <a:lnTo>
                  <a:pt x="2784763" y="1828800"/>
                </a:lnTo>
                <a:lnTo>
                  <a:pt x="2691245" y="1797627"/>
                </a:lnTo>
                <a:lnTo>
                  <a:pt x="2628900" y="1724891"/>
                </a:lnTo>
                <a:lnTo>
                  <a:pt x="2628900" y="1620982"/>
                </a:lnTo>
                <a:lnTo>
                  <a:pt x="2680854" y="1465118"/>
                </a:lnTo>
                <a:lnTo>
                  <a:pt x="2712027" y="1402773"/>
                </a:lnTo>
                <a:lnTo>
                  <a:pt x="2805545" y="1361209"/>
                </a:lnTo>
                <a:lnTo>
                  <a:pt x="2940627" y="1288473"/>
                </a:lnTo>
                <a:lnTo>
                  <a:pt x="3023754" y="1174173"/>
                </a:lnTo>
                <a:lnTo>
                  <a:pt x="3117272" y="1049482"/>
                </a:lnTo>
                <a:lnTo>
                  <a:pt x="3148445" y="945573"/>
                </a:lnTo>
                <a:lnTo>
                  <a:pt x="3169227" y="820882"/>
                </a:lnTo>
                <a:lnTo>
                  <a:pt x="3179618" y="654627"/>
                </a:lnTo>
                <a:lnTo>
                  <a:pt x="3158836" y="519545"/>
                </a:lnTo>
                <a:lnTo>
                  <a:pt x="3075709" y="446809"/>
                </a:lnTo>
                <a:lnTo>
                  <a:pt x="3002972" y="374073"/>
                </a:lnTo>
                <a:lnTo>
                  <a:pt x="2909454" y="332509"/>
                </a:lnTo>
                <a:lnTo>
                  <a:pt x="2774372" y="290945"/>
                </a:lnTo>
                <a:lnTo>
                  <a:pt x="2774372" y="290945"/>
                </a:lnTo>
                <a:lnTo>
                  <a:pt x="2680854" y="238991"/>
                </a:lnTo>
                <a:lnTo>
                  <a:pt x="2649681" y="166254"/>
                </a:lnTo>
                <a:lnTo>
                  <a:pt x="2628900" y="145473"/>
                </a:lnTo>
                <a:lnTo>
                  <a:pt x="2545772" y="62345"/>
                </a:lnTo>
                <a:lnTo>
                  <a:pt x="2400300" y="20782"/>
                </a:lnTo>
                <a:lnTo>
                  <a:pt x="2254827" y="41564"/>
                </a:lnTo>
                <a:lnTo>
                  <a:pt x="2171700" y="41564"/>
                </a:lnTo>
                <a:lnTo>
                  <a:pt x="2057400" y="41564"/>
                </a:lnTo>
                <a:lnTo>
                  <a:pt x="1891145" y="41564"/>
                </a:lnTo>
                <a:lnTo>
                  <a:pt x="1776845" y="41564"/>
                </a:lnTo>
                <a:lnTo>
                  <a:pt x="1704109" y="20782"/>
                </a:lnTo>
                <a:lnTo>
                  <a:pt x="1589809" y="31173"/>
                </a:lnTo>
                <a:lnTo>
                  <a:pt x="1527463" y="51954"/>
                </a:lnTo>
                <a:lnTo>
                  <a:pt x="1371600" y="83127"/>
                </a:lnTo>
                <a:lnTo>
                  <a:pt x="1215736" y="83127"/>
                </a:lnTo>
                <a:lnTo>
                  <a:pt x="1028700" y="93518"/>
                </a:lnTo>
                <a:lnTo>
                  <a:pt x="779318" y="62345"/>
                </a:lnTo>
                <a:lnTo>
                  <a:pt x="654627" y="62345"/>
                </a:lnTo>
                <a:lnTo>
                  <a:pt x="498763" y="62345"/>
                </a:lnTo>
                <a:lnTo>
                  <a:pt x="415636" y="62345"/>
                </a:lnTo>
                <a:lnTo>
                  <a:pt x="363681" y="31173"/>
                </a:lnTo>
                <a:lnTo>
                  <a:pt x="363681" y="31173"/>
                </a:lnTo>
                <a:lnTo>
                  <a:pt x="270163" y="0"/>
                </a:lnTo>
                <a:lnTo>
                  <a:pt x="238991" y="31173"/>
                </a:lnTo>
                <a:lnTo>
                  <a:pt x="238991" y="114300"/>
                </a:lnTo>
                <a:lnTo>
                  <a:pt x="218209" y="197427"/>
                </a:lnTo>
                <a:lnTo>
                  <a:pt x="145472" y="238991"/>
                </a:lnTo>
                <a:lnTo>
                  <a:pt x="0" y="332509"/>
                </a:lnTo>
                <a:lnTo>
                  <a:pt x="0" y="332509"/>
                </a:lnTo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1" name="Freeform 440"/>
          <p:cNvSpPr/>
          <p:nvPr/>
        </p:nvSpPr>
        <p:spPr>
          <a:xfrm>
            <a:off x="2687128" y="5442105"/>
            <a:ext cx="955964" cy="1381991"/>
          </a:xfrm>
          <a:custGeom>
            <a:avLst/>
            <a:gdLst>
              <a:gd name="connsiteX0" fmla="*/ 0 w 955964"/>
              <a:gd name="connsiteY0" fmla="*/ 0 h 1381991"/>
              <a:gd name="connsiteX1" fmla="*/ 93518 w 955964"/>
              <a:gd name="connsiteY1" fmla="*/ 207819 h 1381991"/>
              <a:gd name="connsiteX2" fmla="*/ 83127 w 955964"/>
              <a:gd name="connsiteY2" fmla="*/ 436419 h 1381991"/>
              <a:gd name="connsiteX3" fmla="*/ 72737 w 955964"/>
              <a:gd name="connsiteY3" fmla="*/ 602673 h 1381991"/>
              <a:gd name="connsiteX4" fmla="*/ 114300 w 955964"/>
              <a:gd name="connsiteY4" fmla="*/ 810491 h 1381991"/>
              <a:gd name="connsiteX5" fmla="*/ 145473 w 955964"/>
              <a:gd name="connsiteY5" fmla="*/ 924791 h 1381991"/>
              <a:gd name="connsiteX6" fmla="*/ 103909 w 955964"/>
              <a:gd name="connsiteY6" fmla="*/ 1101437 h 1381991"/>
              <a:gd name="connsiteX7" fmla="*/ 31173 w 955964"/>
              <a:gd name="connsiteY7" fmla="*/ 1174173 h 1381991"/>
              <a:gd name="connsiteX8" fmla="*/ 83127 w 955964"/>
              <a:gd name="connsiteY8" fmla="*/ 1350819 h 1381991"/>
              <a:gd name="connsiteX9" fmla="*/ 228600 w 955964"/>
              <a:gd name="connsiteY9" fmla="*/ 1381991 h 1381991"/>
              <a:gd name="connsiteX10" fmla="*/ 311727 w 955964"/>
              <a:gd name="connsiteY10" fmla="*/ 1340428 h 1381991"/>
              <a:gd name="connsiteX11" fmla="*/ 353291 w 955964"/>
              <a:gd name="connsiteY11" fmla="*/ 1205346 h 1381991"/>
              <a:gd name="connsiteX12" fmla="*/ 394855 w 955964"/>
              <a:gd name="connsiteY12" fmla="*/ 1122219 h 1381991"/>
              <a:gd name="connsiteX13" fmla="*/ 457200 w 955964"/>
              <a:gd name="connsiteY13" fmla="*/ 997528 h 1381991"/>
              <a:gd name="connsiteX14" fmla="*/ 529937 w 955964"/>
              <a:gd name="connsiteY14" fmla="*/ 935182 h 1381991"/>
              <a:gd name="connsiteX15" fmla="*/ 644237 w 955964"/>
              <a:gd name="connsiteY15" fmla="*/ 893619 h 1381991"/>
              <a:gd name="connsiteX16" fmla="*/ 779318 w 955964"/>
              <a:gd name="connsiteY16" fmla="*/ 831273 h 1381991"/>
              <a:gd name="connsiteX17" fmla="*/ 955964 w 955964"/>
              <a:gd name="connsiteY17" fmla="*/ 768928 h 138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55964" h="1381991">
                <a:moveTo>
                  <a:pt x="0" y="0"/>
                </a:moveTo>
                <a:lnTo>
                  <a:pt x="93518" y="207819"/>
                </a:lnTo>
                <a:lnTo>
                  <a:pt x="83127" y="436419"/>
                </a:lnTo>
                <a:lnTo>
                  <a:pt x="72737" y="602673"/>
                </a:lnTo>
                <a:lnTo>
                  <a:pt x="114300" y="810491"/>
                </a:lnTo>
                <a:lnTo>
                  <a:pt x="145473" y="924791"/>
                </a:lnTo>
                <a:lnTo>
                  <a:pt x="103909" y="1101437"/>
                </a:lnTo>
                <a:lnTo>
                  <a:pt x="31173" y="1174173"/>
                </a:lnTo>
                <a:lnTo>
                  <a:pt x="83127" y="1350819"/>
                </a:lnTo>
                <a:lnTo>
                  <a:pt x="228600" y="1381991"/>
                </a:lnTo>
                <a:lnTo>
                  <a:pt x="311727" y="1340428"/>
                </a:lnTo>
                <a:lnTo>
                  <a:pt x="353291" y="1205346"/>
                </a:lnTo>
                <a:lnTo>
                  <a:pt x="394855" y="1122219"/>
                </a:lnTo>
                <a:lnTo>
                  <a:pt x="457200" y="997528"/>
                </a:lnTo>
                <a:lnTo>
                  <a:pt x="529937" y="935182"/>
                </a:lnTo>
                <a:lnTo>
                  <a:pt x="644237" y="893619"/>
                </a:lnTo>
                <a:lnTo>
                  <a:pt x="779318" y="831273"/>
                </a:lnTo>
                <a:lnTo>
                  <a:pt x="955964" y="768928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3" name="Freeform 442"/>
          <p:cNvSpPr/>
          <p:nvPr/>
        </p:nvSpPr>
        <p:spPr>
          <a:xfrm>
            <a:off x="2722418" y="5455227"/>
            <a:ext cx="41564" cy="114300"/>
          </a:xfrm>
          <a:custGeom>
            <a:avLst/>
            <a:gdLst>
              <a:gd name="connsiteX0" fmla="*/ 0 w 41564"/>
              <a:gd name="connsiteY0" fmla="*/ 0 h 114300"/>
              <a:gd name="connsiteX1" fmla="*/ 20782 w 41564"/>
              <a:gd name="connsiteY1" fmla="*/ 51955 h 114300"/>
              <a:gd name="connsiteX2" fmla="*/ 41564 w 41564"/>
              <a:gd name="connsiteY2" fmla="*/ 11430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564" h="114300">
                <a:moveTo>
                  <a:pt x="0" y="0"/>
                </a:moveTo>
                <a:cubicBezTo>
                  <a:pt x="6927" y="17318"/>
                  <a:pt x="14408" y="34426"/>
                  <a:pt x="20782" y="51955"/>
                </a:cubicBezTo>
                <a:cubicBezTo>
                  <a:pt x="28268" y="72542"/>
                  <a:pt x="41564" y="114300"/>
                  <a:pt x="41564" y="11430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4" name="Freeform 443"/>
          <p:cNvSpPr/>
          <p:nvPr/>
        </p:nvSpPr>
        <p:spPr>
          <a:xfrm>
            <a:off x="2576945" y="5372100"/>
            <a:ext cx="218210" cy="405245"/>
          </a:xfrm>
          <a:custGeom>
            <a:avLst/>
            <a:gdLst>
              <a:gd name="connsiteX0" fmla="*/ 0 w 218210"/>
              <a:gd name="connsiteY0" fmla="*/ 0 h 405245"/>
              <a:gd name="connsiteX1" fmla="*/ 93519 w 218210"/>
              <a:gd name="connsiteY1" fmla="*/ 51955 h 405245"/>
              <a:gd name="connsiteX2" fmla="*/ 145473 w 218210"/>
              <a:gd name="connsiteY2" fmla="*/ 93518 h 405245"/>
              <a:gd name="connsiteX3" fmla="*/ 207819 w 218210"/>
              <a:gd name="connsiteY3" fmla="*/ 228600 h 405245"/>
              <a:gd name="connsiteX4" fmla="*/ 218210 w 218210"/>
              <a:gd name="connsiteY4" fmla="*/ 280555 h 405245"/>
              <a:gd name="connsiteX5" fmla="*/ 207819 w 218210"/>
              <a:gd name="connsiteY5" fmla="*/ 405245 h 405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210" h="405245">
                <a:moveTo>
                  <a:pt x="0" y="0"/>
                </a:moveTo>
                <a:lnTo>
                  <a:pt x="93519" y="51955"/>
                </a:lnTo>
                <a:lnTo>
                  <a:pt x="145473" y="93518"/>
                </a:lnTo>
                <a:lnTo>
                  <a:pt x="207819" y="228600"/>
                </a:lnTo>
                <a:lnTo>
                  <a:pt x="218210" y="280555"/>
                </a:lnTo>
                <a:lnTo>
                  <a:pt x="207819" y="405245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5" name="Freeform 444"/>
          <p:cNvSpPr/>
          <p:nvPr/>
        </p:nvSpPr>
        <p:spPr>
          <a:xfrm>
            <a:off x="2531908" y="1455293"/>
            <a:ext cx="1101436" cy="987137"/>
          </a:xfrm>
          <a:custGeom>
            <a:avLst/>
            <a:gdLst>
              <a:gd name="connsiteX0" fmla="*/ 914400 w 1101436"/>
              <a:gd name="connsiteY0" fmla="*/ 0 h 987137"/>
              <a:gd name="connsiteX1" fmla="*/ 1101436 w 1101436"/>
              <a:gd name="connsiteY1" fmla="*/ 353291 h 987137"/>
              <a:gd name="connsiteX2" fmla="*/ 716972 w 1101436"/>
              <a:gd name="connsiteY2" fmla="*/ 623455 h 987137"/>
              <a:gd name="connsiteX3" fmla="*/ 477982 w 1101436"/>
              <a:gd name="connsiteY3" fmla="*/ 789709 h 987137"/>
              <a:gd name="connsiteX4" fmla="*/ 301336 w 1101436"/>
              <a:gd name="connsiteY4" fmla="*/ 904009 h 987137"/>
              <a:gd name="connsiteX5" fmla="*/ 166254 w 1101436"/>
              <a:gd name="connsiteY5" fmla="*/ 987137 h 987137"/>
              <a:gd name="connsiteX6" fmla="*/ 0 w 1101436"/>
              <a:gd name="connsiteY6" fmla="*/ 758537 h 987137"/>
              <a:gd name="connsiteX7" fmla="*/ 166254 w 1101436"/>
              <a:gd name="connsiteY7" fmla="*/ 623455 h 987137"/>
              <a:gd name="connsiteX8" fmla="*/ 363682 w 1101436"/>
              <a:gd name="connsiteY8" fmla="*/ 467591 h 987137"/>
              <a:gd name="connsiteX9" fmla="*/ 581891 w 1101436"/>
              <a:gd name="connsiteY9" fmla="*/ 280555 h 987137"/>
              <a:gd name="connsiteX10" fmla="*/ 914400 w 1101436"/>
              <a:gd name="connsiteY10" fmla="*/ 0 h 98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1436" h="987137">
                <a:moveTo>
                  <a:pt x="914400" y="0"/>
                </a:moveTo>
                <a:lnTo>
                  <a:pt x="1101436" y="353291"/>
                </a:lnTo>
                <a:lnTo>
                  <a:pt x="716972" y="623455"/>
                </a:lnTo>
                <a:lnTo>
                  <a:pt x="477982" y="789709"/>
                </a:lnTo>
                <a:lnTo>
                  <a:pt x="301336" y="904009"/>
                </a:lnTo>
                <a:lnTo>
                  <a:pt x="166254" y="987137"/>
                </a:lnTo>
                <a:lnTo>
                  <a:pt x="0" y="758537"/>
                </a:lnTo>
                <a:lnTo>
                  <a:pt x="166254" y="623455"/>
                </a:lnTo>
                <a:lnTo>
                  <a:pt x="363682" y="467591"/>
                </a:lnTo>
                <a:lnTo>
                  <a:pt x="581891" y="280555"/>
                </a:lnTo>
                <a:lnTo>
                  <a:pt x="914400" y="0"/>
                </a:lnTo>
                <a:close/>
              </a:path>
            </a:pathLst>
          </a:custGeom>
          <a:pattFill prst="openDmnd">
            <a:fgClr>
              <a:schemeClr val="accent1"/>
            </a:fgClr>
            <a:bgClr>
              <a:schemeClr val="bg1"/>
            </a:bgClr>
          </a:patt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Freeform 445"/>
          <p:cNvSpPr/>
          <p:nvPr/>
        </p:nvSpPr>
        <p:spPr>
          <a:xfrm>
            <a:off x="4405745" y="2130136"/>
            <a:ext cx="654628" cy="665019"/>
          </a:xfrm>
          <a:custGeom>
            <a:avLst/>
            <a:gdLst>
              <a:gd name="connsiteX0" fmla="*/ 0 w 654628"/>
              <a:gd name="connsiteY0" fmla="*/ 93519 h 665019"/>
              <a:gd name="connsiteX1" fmla="*/ 197428 w 654628"/>
              <a:gd name="connsiteY1" fmla="*/ 665019 h 665019"/>
              <a:gd name="connsiteX2" fmla="*/ 654628 w 654628"/>
              <a:gd name="connsiteY2" fmla="*/ 529937 h 665019"/>
              <a:gd name="connsiteX3" fmla="*/ 477982 w 654628"/>
              <a:gd name="connsiteY3" fmla="*/ 0 h 665019"/>
              <a:gd name="connsiteX4" fmla="*/ 353291 w 654628"/>
              <a:gd name="connsiteY4" fmla="*/ 41564 h 665019"/>
              <a:gd name="connsiteX5" fmla="*/ 0 w 654628"/>
              <a:gd name="connsiteY5" fmla="*/ 93519 h 665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4628" h="665019">
                <a:moveTo>
                  <a:pt x="0" y="93519"/>
                </a:moveTo>
                <a:lnTo>
                  <a:pt x="197428" y="665019"/>
                </a:lnTo>
                <a:lnTo>
                  <a:pt x="654628" y="529937"/>
                </a:lnTo>
                <a:lnTo>
                  <a:pt x="477982" y="0"/>
                </a:lnTo>
                <a:lnTo>
                  <a:pt x="353291" y="41564"/>
                </a:lnTo>
                <a:lnTo>
                  <a:pt x="0" y="93519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7" name="Freeform 446"/>
          <p:cNvSpPr/>
          <p:nvPr/>
        </p:nvSpPr>
        <p:spPr>
          <a:xfrm>
            <a:off x="2576945" y="3034145"/>
            <a:ext cx="685800" cy="488373"/>
          </a:xfrm>
          <a:custGeom>
            <a:avLst/>
            <a:gdLst>
              <a:gd name="connsiteX0" fmla="*/ 0 w 685800"/>
              <a:gd name="connsiteY0" fmla="*/ 259773 h 488373"/>
              <a:gd name="connsiteX1" fmla="*/ 93519 w 685800"/>
              <a:gd name="connsiteY1" fmla="*/ 488373 h 488373"/>
              <a:gd name="connsiteX2" fmla="*/ 374073 w 685800"/>
              <a:gd name="connsiteY2" fmla="*/ 374073 h 488373"/>
              <a:gd name="connsiteX3" fmla="*/ 685800 w 685800"/>
              <a:gd name="connsiteY3" fmla="*/ 249382 h 488373"/>
              <a:gd name="connsiteX4" fmla="*/ 592282 w 685800"/>
              <a:gd name="connsiteY4" fmla="*/ 0 h 488373"/>
              <a:gd name="connsiteX5" fmla="*/ 394855 w 685800"/>
              <a:gd name="connsiteY5" fmla="*/ 93519 h 488373"/>
              <a:gd name="connsiteX6" fmla="*/ 207819 w 685800"/>
              <a:gd name="connsiteY6" fmla="*/ 176646 h 488373"/>
              <a:gd name="connsiteX7" fmla="*/ 0 w 685800"/>
              <a:gd name="connsiteY7" fmla="*/ 259773 h 488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488373">
                <a:moveTo>
                  <a:pt x="0" y="259773"/>
                </a:moveTo>
                <a:lnTo>
                  <a:pt x="93519" y="488373"/>
                </a:lnTo>
                <a:lnTo>
                  <a:pt x="374073" y="374073"/>
                </a:lnTo>
                <a:lnTo>
                  <a:pt x="685800" y="249382"/>
                </a:lnTo>
                <a:lnTo>
                  <a:pt x="592282" y="0"/>
                </a:lnTo>
                <a:lnTo>
                  <a:pt x="394855" y="93519"/>
                </a:lnTo>
                <a:lnTo>
                  <a:pt x="207819" y="176646"/>
                </a:lnTo>
                <a:lnTo>
                  <a:pt x="0" y="259773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" name="Freeform 448"/>
          <p:cNvSpPr/>
          <p:nvPr/>
        </p:nvSpPr>
        <p:spPr>
          <a:xfrm>
            <a:off x="561109" y="3397827"/>
            <a:ext cx="322118" cy="301337"/>
          </a:xfrm>
          <a:custGeom>
            <a:avLst/>
            <a:gdLst>
              <a:gd name="connsiteX0" fmla="*/ 103909 w 322118"/>
              <a:gd name="connsiteY0" fmla="*/ 301337 h 301337"/>
              <a:gd name="connsiteX1" fmla="*/ 290946 w 322118"/>
              <a:gd name="connsiteY1" fmla="*/ 218209 h 301337"/>
              <a:gd name="connsiteX2" fmla="*/ 270164 w 322118"/>
              <a:gd name="connsiteY2" fmla="*/ 176646 h 301337"/>
              <a:gd name="connsiteX3" fmla="*/ 301336 w 322118"/>
              <a:gd name="connsiteY3" fmla="*/ 124691 h 301337"/>
              <a:gd name="connsiteX4" fmla="*/ 322118 w 322118"/>
              <a:gd name="connsiteY4" fmla="*/ 51955 h 301337"/>
              <a:gd name="connsiteX5" fmla="*/ 311727 w 322118"/>
              <a:gd name="connsiteY5" fmla="*/ 0 h 301337"/>
              <a:gd name="connsiteX6" fmla="*/ 0 w 322118"/>
              <a:gd name="connsiteY6" fmla="*/ 187037 h 301337"/>
              <a:gd name="connsiteX7" fmla="*/ 62346 w 322118"/>
              <a:gd name="connsiteY7" fmla="*/ 207818 h 301337"/>
              <a:gd name="connsiteX8" fmla="*/ 103909 w 322118"/>
              <a:gd name="connsiteY8" fmla="*/ 301337 h 30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2118" h="301337">
                <a:moveTo>
                  <a:pt x="103909" y="301337"/>
                </a:moveTo>
                <a:lnTo>
                  <a:pt x="290946" y="218209"/>
                </a:lnTo>
                <a:lnTo>
                  <a:pt x="270164" y="176646"/>
                </a:lnTo>
                <a:lnTo>
                  <a:pt x="301336" y="124691"/>
                </a:lnTo>
                <a:lnTo>
                  <a:pt x="322118" y="51955"/>
                </a:lnTo>
                <a:lnTo>
                  <a:pt x="311727" y="0"/>
                </a:lnTo>
                <a:lnTo>
                  <a:pt x="0" y="187037"/>
                </a:lnTo>
                <a:lnTo>
                  <a:pt x="62346" y="207818"/>
                </a:lnTo>
                <a:lnTo>
                  <a:pt x="103909" y="301337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" name="Freeform 449"/>
          <p:cNvSpPr/>
          <p:nvPr/>
        </p:nvSpPr>
        <p:spPr>
          <a:xfrm>
            <a:off x="1537855" y="1776845"/>
            <a:ext cx="820881" cy="748146"/>
          </a:xfrm>
          <a:custGeom>
            <a:avLst/>
            <a:gdLst>
              <a:gd name="connsiteX0" fmla="*/ 820881 w 820881"/>
              <a:gd name="connsiteY0" fmla="*/ 477982 h 748146"/>
              <a:gd name="connsiteX1" fmla="*/ 519545 w 820881"/>
              <a:gd name="connsiteY1" fmla="*/ 748146 h 748146"/>
              <a:gd name="connsiteX2" fmla="*/ 519545 w 820881"/>
              <a:gd name="connsiteY2" fmla="*/ 592282 h 748146"/>
              <a:gd name="connsiteX3" fmla="*/ 488372 w 820881"/>
              <a:gd name="connsiteY3" fmla="*/ 550719 h 748146"/>
              <a:gd name="connsiteX4" fmla="*/ 384463 w 820881"/>
              <a:gd name="connsiteY4" fmla="*/ 540328 h 748146"/>
              <a:gd name="connsiteX5" fmla="*/ 301336 w 820881"/>
              <a:gd name="connsiteY5" fmla="*/ 477982 h 748146"/>
              <a:gd name="connsiteX6" fmla="*/ 176645 w 820881"/>
              <a:gd name="connsiteY6" fmla="*/ 509155 h 748146"/>
              <a:gd name="connsiteX7" fmla="*/ 0 w 820881"/>
              <a:gd name="connsiteY7" fmla="*/ 498764 h 748146"/>
              <a:gd name="connsiteX8" fmla="*/ 737754 w 820881"/>
              <a:gd name="connsiteY8" fmla="*/ 0 h 748146"/>
              <a:gd name="connsiteX9" fmla="*/ 706581 w 820881"/>
              <a:gd name="connsiteY9" fmla="*/ 124691 h 748146"/>
              <a:gd name="connsiteX10" fmla="*/ 716972 w 820881"/>
              <a:gd name="connsiteY10" fmla="*/ 249382 h 748146"/>
              <a:gd name="connsiteX11" fmla="*/ 737754 w 820881"/>
              <a:gd name="connsiteY11" fmla="*/ 332510 h 748146"/>
              <a:gd name="connsiteX12" fmla="*/ 768927 w 820881"/>
              <a:gd name="connsiteY12" fmla="*/ 384464 h 748146"/>
              <a:gd name="connsiteX13" fmla="*/ 820881 w 820881"/>
              <a:gd name="connsiteY13" fmla="*/ 477982 h 74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0881" h="748146">
                <a:moveTo>
                  <a:pt x="820881" y="477982"/>
                </a:moveTo>
                <a:lnTo>
                  <a:pt x="519545" y="748146"/>
                </a:lnTo>
                <a:lnTo>
                  <a:pt x="519545" y="592282"/>
                </a:lnTo>
                <a:lnTo>
                  <a:pt x="488372" y="550719"/>
                </a:lnTo>
                <a:lnTo>
                  <a:pt x="384463" y="540328"/>
                </a:lnTo>
                <a:lnTo>
                  <a:pt x="301336" y="477982"/>
                </a:lnTo>
                <a:lnTo>
                  <a:pt x="176645" y="509155"/>
                </a:lnTo>
                <a:lnTo>
                  <a:pt x="0" y="498764"/>
                </a:lnTo>
                <a:lnTo>
                  <a:pt x="737754" y="0"/>
                </a:lnTo>
                <a:lnTo>
                  <a:pt x="706581" y="124691"/>
                </a:lnTo>
                <a:lnTo>
                  <a:pt x="716972" y="249382"/>
                </a:lnTo>
                <a:lnTo>
                  <a:pt x="737754" y="332510"/>
                </a:lnTo>
                <a:lnTo>
                  <a:pt x="768927" y="384464"/>
                </a:lnTo>
                <a:lnTo>
                  <a:pt x="820881" y="477982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Rectangle 454"/>
          <p:cNvSpPr/>
          <p:nvPr/>
        </p:nvSpPr>
        <p:spPr>
          <a:xfrm rot="19265468">
            <a:off x="2479132" y="2042573"/>
            <a:ext cx="395331" cy="113176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Rectangle 455"/>
          <p:cNvSpPr/>
          <p:nvPr/>
        </p:nvSpPr>
        <p:spPr>
          <a:xfrm rot="19628429">
            <a:off x="2675876" y="2306383"/>
            <a:ext cx="395331" cy="113176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7" name="Straight Connector 456"/>
          <p:cNvCxnSpPr>
            <a:stCxn id="445" idx="3"/>
            <a:endCxn id="455" idx="3"/>
          </p:cNvCxnSpPr>
          <p:nvPr/>
        </p:nvCxnSpPr>
        <p:spPr>
          <a:xfrm flipH="1" flipV="1">
            <a:off x="2830610" y="1975011"/>
            <a:ext cx="179280" cy="26999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Straight Connector 457"/>
          <p:cNvCxnSpPr/>
          <p:nvPr/>
        </p:nvCxnSpPr>
        <p:spPr>
          <a:xfrm flipH="1" flipV="1">
            <a:off x="3421686" y="1493434"/>
            <a:ext cx="201152" cy="36576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Straight Arrow Connector 464"/>
          <p:cNvCxnSpPr>
            <a:endCxn id="455" idx="3"/>
          </p:cNvCxnSpPr>
          <p:nvPr/>
        </p:nvCxnSpPr>
        <p:spPr>
          <a:xfrm>
            <a:off x="2359006" y="1696578"/>
            <a:ext cx="471604" cy="2784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Straight Arrow Connector 466"/>
          <p:cNvCxnSpPr>
            <a:endCxn id="445" idx="4"/>
          </p:cNvCxnSpPr>
          <p:nvPr/>
        </p:nvCxnSpPr>
        <p:spPr>
          <a:xfrm>
            <a:off x="2359006" y="1676314"/>
            <a:ext cx="474238" cy="6829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" name="Freeform 470"/>
          <p:cNvSpPr/>
          <p:nvPr/>
        </p:nvSpPr>
        <p:spPr>
          <a:xfrm>
            <a:off x="436418" y="4530436"/>
            <a:ext cx="290946" cy="238991"/>
          </a:xfrm>
          <a:custGeom>
            <a:avLst/>
            <a:gdLst>
              <a:gd name="connsiteX0" fmla="*/ 290946 w 290946"/>
              <a:gd name="connsiteY0" fmla="*/ 145473 h 238991"/>
              <a:gd name="connsiteX1" fmla="*/ 135082 w 290946"/>
              <a:gd name="connsiteY1" fmla="*/ 0 h 238991"/>
              <a:gd name="connsiteX2" fmla="*/ 0 w 290946"/>
              <a:gd name="connsiteY2" fmla="*/ 83128 h 238991"/>
              <a:gd name="connsiteX3" fmla="*/ 280555 w 290946"/>
              <a:gd name="connsiteY3" fmla="*/ 238991 h 238991"/>
              <a:gd name="connsiteX4" fmla="*/ 290946 w 290946"/>
              <a:gd name="connsiteY4" fmla="*/ 145473 h 238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946" h="238991">
                <a:moveTo>
                  <a:pt x="290946" y="145473"/>
                </a:moveTo>
                <a:lnTo>
                  <a:pt x="135082" y="0"/>
                </a:lnTo>
                <a:lnTo>
                  <a:pt x="0" y="83128"/>
                </a:lnTo>
                <a:lnTo>
                  <a:pt x="280555" y="238991"/>
                </a:lnTo>
                <a:lnTo>
                  <a:pt x="290946" y="145473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" name="TextBox 471"/>
          <p:cNvSpPr txBox="1"/>
          <p:nvPr/>
        </p:nvSpPr>
        <p:spPr>
          <a:xfrm rot="13176031">
            <a:off x="1025644" y="5190973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</a:t>
            </a:r>
            <a:endParaRPr lang="en-US" sz="1000" dirty="0"/>
          </a:p>
        </p:txBody>
      </p:sp>
      <p:sp>
        <p:nvSpPr>
          <p:cNvPr id="473" name="Freeform 472"/>
          <p:cNvSpPr/>
          <p:nvPr/>
        </p:nvSpPr>
        <p:spPr>
          <a:xfrm>
            <a:off x="1434275" y="5392523"/>
            <a:ext cx="342900" cy="228600"/>
          </a:xfrm>
          <a:custGeom>
            <a:avLst/>
            <a:gdLst>
              <a:gd name="connsiteX0" fmla="*/ 114300 w 342900"/>
              <a:gd name="connsiteY0" fmla="*/ 0 h 228600"/>
              <a:gd name="connsiteX1" fmla="*/ 342900 w 342900"/>
              <a:gd name="connsiteY1" fmla="*/ 155863 h 228600"/>
              <a:gd name="connsiteX2" fmla="*/ 322118 w 342900"/>
              <a:gd name="connsiteY2" fmla="*/ 228600 h 228600"/>
              <a:gd name="connsiteX3" fmla="*/ 0 w 342900"/>
              <a:gd name="connsiteY3" fmla="*/ 62345 h 228600"/>
              <a:gd name="connsiteX4" fmla="*/ 83127 w 342900"/>
              <a:gd name="connsiteY4" fmla="*/ 51954 h 228600"/>
              <a:gd name="connsiteX5" fmla="*/ 114300 w 342900"/>
              <a:gd name="connsiteY5" fmla="*/ 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2900" h="228600">
                <a:moveTo>
                  <a:pt x="114300" y="0"/>
                </a:moveTo>
                <a:lnTo>
                  <a:pt x="342900" y="155863"/>
                </a:lnTo>
                <a:lnTo>
                  <a:pt x="322118" y="228600"/>
                </a:lnTo>
                <a:lnTo>
                  <a:pt x="0" y="62345"/>
                </a:lnTo>
                <a:lnTo>
                  <a:pt x="83127" y="51954"/>
                </a:lnTo>
                <a:lnTo>
                  <a:pt x="114300" y="0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" name="TextBox 473"/>
          <p:cNvSpPr txBox="1"/>
          <p:nvPr/>
        </p:nvSpPr>
        <p:spPr>
          <a:xfrm>
            <a:off x="143403" y="206839"/>
            <a:ext cx="165323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Problem Map </a:t>
            </a:r>
            <a:endParaRPr lang="en-US" dirty="0"/>
          </a:p>
        </p:txBody>
      </p:sp>
      <p:sp>
        <p:nvSpPr>
          <p:cNvPr id="475" name="TextBox 474"/>
          <p:cNvSpPr txBox="1"/>
          <p:nvPr/>
        </p:nvSpPr>
        <p:spPr>
          <a:xfrm>
            <a:off x="144609" y="6301364"/>
            <a:ext cx="165323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Kennedy Side</a:t>
            </a:r>
            <a:endParaRPr lang="en-US" dirty="0"/>
          </a:p>
        </p:txBody>
      </p:sp>
      <p:grpSp>
        <p:nvGrpSpPr>
          <p:cNvPr id="476" name="Group 475"/>
          <p:cNvGrpSpPr/>
          <p:nvPr/>
        </p:nvGrpSpPr>
        <p:grpSpPr>
          <a:xfrm>
            <a:off x="7099932" y="5758027"/>
            <a:ext cx="149261" cy="152401"/>
            <a:chOff x="6915149" y="1386844"/>
            <a:chExt cx="747383" cy="785485"/>
          </a:xfrm>
        </p:grpSpPr>
        <p:sp>
          <p:nvSpPr>
            <p:cNvPr id="477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78" name="Oval 477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solidFill>
              <a:srgbClr val="0066FF">
                <a:alpha val="38824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C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479" name="TextBox 478"/>
          <p:cNvSpPr txBox="1"/>
          <p:nvPr/>
        </p:nvSpPr>
        <p:spPr>
          <a:xfrm>
            <a:off x="1889720" y="6101309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Downcast </a:t>
            </a:r>
          </a:p>
          <a:p>
            <a:r>
              <a:rPr lang="en-US" sz="1000" dirty="0" smtClean="0"/>
              <a:t>Airshaft</a:t>
            </a:r>
            <a:endParaRPr lang="en-US" sz="1000" dirty="0"/>
          </a:p>
        </p:txBody>
      </p:sp>
      <p:cxnSp>
        <p:nvCxnSpPr>
          <p:cNvPr id="481" name="Straight Arrow Connector 480"/>
          <p:cNvCxnSpPr>
            <a:stCxn id="479" idx="2"/>
          </p:cNvCxnSpPr>
          <p:nvPr/>
        </p:nvCxnSpPr>
        <p:spPr>
          <a:xfrm>
            <a:off x="2252961" y="6501419"/>
            <a:ext cx="469457" cy="1454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3" name="Straight Arrow Connector 482"/>
          <p:cNvCxnSpPr/>
          <p:nvPr/>
        </p:nvCxnSpPr>
        <p:spPr>
          <a:xfrm>
            <a:off x="1552723" y="1950197"/>
            <a:ext cx="438118" cy="1930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4" name="Straight Arrow Connector 483"/>
          <p:cNvCxnSpPr/>
          <p:nvPr/>
        </p:nvCxnSpPr>
        <p:spPr>
          <a:xfrm>
            <a:off x="476753" y="3336190"/>
            <a:ext cx="209802" cy="2209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9" name="TextBox 488"/>
          <p:cNvSpPr txBox="1"/>
          <p:nvPr/>
        </p:nvSpPr>
        <p:spPr>
          <a:xfrm rot="20490214">
            <a:off x="4058351" y="3253781"/>
            <a:ext cx="918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Regulator</a:t>
            </a:r>
          </a:p>
          <a:p>
            <a:r>
              <a:rPr lang="en-US" sz="1000" dirty="0" smtClean="0"/>
              <a:t>W/Door Open</a:t>
            </a:r>
            <a:endParaRPr lang="en-US" sz="1000" dirty="0"/>
          </a:p>
        </p:txBody>
      </p:sp>
      <p:cxnSp>
        <p:nvCxnSpPr>
          <p:cNvPr id="491" name="Straight Arrow Connector 490"/>
          <p:cNvCxnSpPr>
            <a:stCxn id="489" idx="2"/>
            <a:endCxn id="2" idx="0"/>
          </p:cNvCxnSpPr>
          <p:nvPr/>
        </p:nvCxnSpPr>
        <p:spPr>
          <a:xfrm flipV="1">
            <a:off x="4581239" y="3493365"/>
            <a:ext cx="592500" cy="1501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2" name="Freeform 491"/>
          <p:cNvSpPr/>
          <p:nvPr/>
        </p:nvSpPr>
        <p:spPr>
          <a:xfrm>
            <a:off x="3914454" y="863029"/>
            <a:ext cx="606175" cy="215758"/>
          </a:xfrm>
          <a:custGeom>
            <a:avLst/>
            <a:gdLst>
              <a:gd name="connsiteX0" fmla="*/ 606175 w 606175"/>
              <a:gd name="connsiteY0" fmla="*/ 0 h 215758"/>
              <a:gd name="connsiteX1" fmla="*/ 308225 w 606175"/>
              <a:gd name="connsiteY1" fmla="*/ 61645 h 215758"/>
              <a:gd name="connsiteX2" fmla="*/ 133564 w 606175"/>
              <a:gd name="connsiteY2" fmla="*/ 123290 h 215758"/>
              <a:gd name="connsiteX3" fmla="*/ 0 w 606175"/>
              <a:gd name="connsiteY3" fmla="*/ 215758 h 215758"/>
              <a:gd name="connsiteX4" fmla="*/ 0 w 606175"/>
              <a:gd name="connsiteY4" fmla="*/ 215758 h 215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175" h="215758">
                <a:moveTo>
                  <a:pt x="606175" y="0"/>
                </a:moveTo>
                <a:lnTo>
                  <a:pt x="308225" y="61645"/>
                </a:lnTo>
                <a:lnTo>
                  <a:pt x="133564" y="123290"/>
                </a:lnTo>
                <a:lnTo>
                  <a:pt x="0" y="215758"/>
                </a:lnTo>
                <a:lnTo>
                  <a:pt x="0" y="215758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" name="Flowchart: Summing Junction 495"/>
          <p:cNvSpPr/>
          <p:nvPr/>
        </p:nvSpPr>
        <p:spPr>
          <a:xfrm>
            <a:off x="2550084" y="2378880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Flowchart: Summing Junction 502"/>
          <p:cNvSpPr/>
          <p:nvPr/>
        </p:nvSpPr>
        <p:spPr>
          <a:xfrm>
            <a:off x="2457450" y="2267346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" name="Flowchart: Summing Junction 503"/>
          <p:cNvSpPr/>
          <p:nvPr/>
        </p:nvSpPr>
        <p:spPr>
          <a:xfrm>
            <a:off x="3009890" y="2070258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" name="Flowchart: Summing Junction 504"/>
          <p:cNvSpPr/>
          <p:nvPr/>
        </p:nvSpPr>
        <p:spPr>
          <a:xfrm>
            <a:off x="2892457" y="1920958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6" name="Flowchart: Summing Junction 505"/>
          <p:cNvSpPr/>
          <p:nvPr/>
        </p:nvSpPr>
        <p:spPr>
          <a:xfrm>
            <a:off x="3142616" y="1844310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7" name="Flowchart: Summing Junction 506"/>
          <p:cNvSpPr/>
          <p:nvPr/>
        </p:nvSpPr>
        <p:spPr>
          <a:xfrm>
            <a:off x="3343749" y="1685031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" name="Flowchart: Summing Junction 507"/>
          <p:cNvSpPr/>
          <p:nvPr/>
        </p:nvSpPr>
        <p:spPr>
          <a:xfrm>
            <a:off x="3598622" y="1530639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Flowchart: Summing Junction 508"/>
          <p:cNvSpPr/>
          <p:nvPr/>
        </p:nvSpPr>
        <p:spPr>
          <a:xfrm>
            <a:off x="2763982" y="2245002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" name="Flowchart: Summing Junction 509"/>
          <p:cNvSpPr/>
          <p:nvPr/>
        </p:nvSpPr>
        <p:spPr>
          <a:xfrm>
            <a:off x="2638715" y="2120815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5" name="Straight Arrow Connector 514"/>
          <p:cNvCxnSpPr>
            <a:stCxn id="36" idx="0"/>
          </p:cNvCxnSpPr>
          <p:nvPr/>
        </p:nvCxnSpPr>
        <p:spPr>
          <a:xfrm flipH="1" flipV="1">
            <a:off x="4536514" y="2795155"/>
            <a:ext cx="167325" cy="1637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7" name="Straight Arrow Connector 516"/>
          <p:cNvCxnSpPr>
            <a:stCxn id="36" idx="0"/>
            <a:endCxn id="446" idx="2"/>
          </p:cNvCxnSpPr>
          <p:nvPr/>
        </p:nvCxnSpPr>
        <p:spPr>
          <a:xfrm flipV="1">
            <a:off x="4703839" y="2660073"/>
            <a:ext cx="356534" cy="2988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9" name="Straight Arrow Connector 518"/>
          <p:cNvCxnSpPr/>
          <p:nvPr/>
        </p:nvCxnSpPr>
        <p:spPr>
          <a:xfrm flipV="1">
            <a:off x="4899503" y="691815"/>
            <a:ext cx="234848" cy="7654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2" name="Straight Arrow Connector 521"/>
          <p:cNvCxnSpPr>
            <a:stCxn id="241" idx="0"/>
          </p:cNvCxnSpPr>
          <p:nvPr/>
        </p:nvCxnSpPr>
        <p:spPr>
          <a:xfrm>
            <a:off x="4919048" y="1457295"/>
            <a:ext cx="1128633" cy="2392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4" name="Straight Arrow Connector 523"/>
          <p:cNvCxnSpPr/>
          <p:nvPr/>
        </p:nvCxnSpPr>
        <p:spPr>
          <a:xfrm flipV="1">
            <a:off x="5262395" y="691815"/>
            <a:ext cx="220969" cy="780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" name="Straight Arrow Connector 525"/>
          <p:cNvCxnSpPr/>
          <p:nvPr/>
        </p:nvCxnSpPr>
        <p:spPr>
          <a:xfrm flipV="1">
            <a:off x="6148144" y="1628081"/>
            <a:ext cx="235513" cy="466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Flowchart: Summing Junction 228"/>
          <p:cNvSpPr/>
          <p:nvPr/>
        </p:nvSpPr>
        <p:spPr>
          <a:xfrm>
            <a:off x="3631358" y="5881541"/>
            <a:ext cx="75838" cy="75361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Flowchart: Summing Junction 234"/>
          <p:cNvSpPr/>
          <p:nvPr/>
        </p:nvSpPr>
        <p:spPr>
          <a:xfrm>
            <a:off x="3679072" y="5697572"/>
            <a:ext cx="75838" cy="75361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Flowchart: Summing Junction 235"/>
          <p:cNvSpPr/>
          <p:nvPr/>
        </p:nvSpPr>
        <p:spPr>
          <a:xfrm>
            <a:off x="3726040" y="5543421"/>
            <a:ext cx="75838" cy="75361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Flowchart: Summing Junction 236"/>
          <p:cNvSpPr/>
          <p:nvPr/>
        </p:nvSpPr>
        <p:spPr>
          <a:xfrm>
            <a:off x="3757007" y="5370267"/>
            <a:ext cx="75838" cy="75361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TextBox 231"/>
          <p:cNvSpPr txBox="1"/>
          <p:nvPr/>
        </p:nvSpPr>
        <p:spPr>
          <a:xfrm>
            <a:off x="1088491" y="4544264"/>
            <a:ext cx="251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en-US" sz="1000" dirty="0"/>
          </a:p>
        </p:txBody>
      </p:sp>
      <p:sp>
        <p:nvSpPr>
          <p:cNvPr id="3" name="TextBox 2"/>
          <p:cNvSpPr txBox="1"/>
          <p:nvPr/>
        </p:nvSpPr>
        <p:spPr>
          <a:xfrm rot="19395499">
            <a:off x="553357" y="5173512"/>
            <a:ext cx="1074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Building Material</a:t>
            </a:r>
          </a:p>
          <a:p>
            <a:pPr algn="ctr"/>
            <a:r>
              <a:rPr lang="en-US" sz="1000" dirty="0" smtClean="0"/>
              <a:t>(One Set)</a:t>
            </a:r>
            <a:endParaRPr lang="en-US" sz="1000" dirty="0"/>
          </a:p>
        </p:txBody>
      </p:sp>
      <p:cxnSp>
        <p:nvCxnSpPr>
          <p:cNvPr id="37" name="Straight Arrow Connector 36"/>
          <p:cNvCxnSpPr>
            <a:stCxn id="3" idx="0"/>
            <a:endCxn id="232" idx="2"/>
          </p:cNvCxnSpPr>
          <p:nvPr/>
        </p:nvCxnSpPr>
        <p:spPr>
          <a:xfrm flipV="1">
            <a:off x="970849" y="4790485"/>
            <a:ext cx="243638" cy="4227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Arrow Connector 241"/>
          <p:cNvCxnSpPr>
            <a:endCxn id="377" idx="1"/>
          </p:cNvCxnSpPr>
          <p:nvPr/>
        </p:nvCxnSpPr>
        <p:spPr>
          <a:xfrm>
            <a:off x="1380517" y="4298408"/>
            <a:ext cx="273657" cy="2335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 rot="1664293">
            <a:off x="2225587" y="3901283"/>
            <a:ext cx="7761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Timbers (4)</a:t>
            </a:r>
            <a:endParaRPr lang="en-US" sz="1000" dirty="0"/>
          </a:p>
        </p:txBody>
      </p:sp>
      <p:cxnSp>
        <p:nvCxnSpPr>
          <p:cNvPr id="246" name="Straight Arrow Connector 245"/>
          <p:cNvCxnSpPr/>
          <p:nvPr/>
        </p:nvCxnSpPr>
        <p:spPr>
          <a:xfrm flipH="1">
            <a:off x="1824400" y="4127335"/>
            <a:ext cx="696439" cy="236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1679134" y="4284215"/>
            <a:ext cx="251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en-US" sz="1000" dirty="0"/>
          </a:p>
        </p:txBody>
      </p:sp>
      <p:sp>
        <p:nvSpPr>
          <p:cNvPr id="32" name="5-Point Star 31"/>
          <p:cNvSpPr/>
          <p:nvPr/>
        </p:nvSpPr>
        <p:spPr>
          <a:xfrm>
            <a:off x="1920143" y="4194195"/>
            <a:ext cx="118179" cy="12389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5-Point Star 247"/>
          <p:cNvSpPr/>
          <p:nvPr/>
        </p:nvSpPr>
        <p:spPr>
          <a:xfrm>
            <a:off x="2616201" y="4652753"/>
            <a:ext cx="118179" cy="12389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5-Point Star 248"/>
          <p:cNvSpPr/>
          <p:nvPr/>
        </p:nvSpPr>
        <p:spPr>
          <a:xfrm>
            <a:off x="2758210" y="5300146"/>
            <a:ext cx="118179" cy="12389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5-Point Star 249"/>
          <p:cNvSpPr/>
          <p:nvPr/>
        </p:nvSpPr>
        <p:spPr>
          <a:xfrm>
            <a:off x="1242626" y="4557385"/>
            <a:ext cx="118179" cy="12389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5-Point Star 251"/>
          <p:cNvSpPr/>
          <p:nvPr/>
        </p:nvSpPr>
        <p:spPr>
          <a:xfrm>
            <a:off x="233901" y="2775503"/>
            <a:ext cx="118179" cy="12389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29992" y="2717904"/>
            <a:ext cx="1085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Water over knee </a:t>
            </a:r>
          </a:p>
          <a:p>
            <a:r>
              <a:rPr lang="en-US" sz="1000" dirty="0" smtClean="0"/>
              <a:t>deep  begins  </a:t>
            </a:r>
            <a:endParaRPr lang="en-US" sz="1000" dirty="0"/>
          </a:p>
        </p:txBody>
      </p:sp>
      <p:grpSp>
        <p:nvGrpSpPr>
          <p:cNvPr id="254" name="Group 87"/>
          <p:cNvGrpSpPr>
            <a:grpSpLocks/>
          </p:cNvGrpSpPr>
          <p:nvPr/>
        </p:nvGrpSpPr>
        <p:grpSpPr bwMode="auto">
          <a:xfrm rot="765462" flipH="1">
            <a:off x="1852663" y="4545336"/>
            <a:ext cx="62731" cy="105708"/>
            <a:chOff x="3600" y="768"/>
            <a:chExt cx="96" cy="144"/>
          </a:xfrm>
          <a:solidFill>
            <a:schemeClr val="tx1"/>
          </a:solidFill>
        </p:grpSpPr>
        <p:sp>
          <p:nvSpPr>
            <p:cNvPr id="257" name="Oval 88"/>
            <p:cNvSpPr>
              <a:spLocks noChangeArrowheads="1"/>
            </p:cNvSpPr>
            <p:nvPr/>
          </p:nvSpPr>
          <p:spPr bwMode="auto">
            <a:xfrm>
              <a:off x="3624" y="768"/>
              <a:ext cx="48" cy="5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59" name="Line 89"/>
            <p:cNvSpPr>
              <a:spLocks noChangeShapeType="1"/>
            </p:cNvSpPr>
            <p:nvPr/>
          </p:nvSpPr>
          <p:spPr bwMode="auto">
            <a:xfrm>
              <a:off x="3648" y="822"/>
              <a:ext cx="0" cy="5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263" name="Line 90"/>
            <p:cNvSpPr>
              <a:spLocks noChangeShapeType="1"/>
            </p:cNvSpPr>
            <p:nvPr/>
          </p:nvSpPr>
          <p:spPr bwMode="auto">
            <a:xfrm flipH="1">
              <a:off x="3600" y="876"/>
              <a:ext cx="48" cy="3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268" name="Line 91"/>
            <p:cNvSpPr>
              <a:spLocks noChangeShapeType="1"/>
            </p:cNvSpPr>
            <p:nvPr/>
          </p:nvSpPr>
          <p:spPr bwMode="auto">
            <a:xfrm>
              <a:off x="3648" y="876"/>
              <a:ext cx="48" cy="3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273" name="Line 92"/>
            <p:cNvSpPr>
              <a:spLocks noChangeShapeType="1"/>
            </p:cNvSpPr>
            <p:nvPr/>
          </p:nvSpPr>
          <p:spPr bwMode="auto">
            <a:xfrm>
              <a:off x="3600" y="840"/>
              <a:ext cx="96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4" name="Text Box 64"/>
          <p:cNvSpPr txBox="1">
            <a:spLocks noChangeArrowheads="1"/>
          </p:cNvSpPr>
          <p:nvPr/>
        </p:nvSpPr>
        <p:spPr bwMode="auto">
          <a:xfrm>
            <a:off x="7278576" y="5675035"/>
            <a:ext cx="1200004" cy="707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7" tIns="45713" rIns="91427" bIns="45713">
            <a:spAutoFit/>
          </a:bodyPr>
          <a:lstStyle>
            <a:lvl1pPr defTabSz="1463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463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463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463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463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463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463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463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463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800" b="1" dirty="0">
                <a:latin typeface="Arial" charset="0"/>
              </a:rPr>
              <a:t>= </a:t>
            </a:r>
            <a:r>
              <a:rPr lang="en-US" sz="800" b="1" dirty="0" smtClean="0">
                <a:latin typeface="Arial" charset="0"/>
              </a:rPr>
              <a:t>16 </a:t>
            </a:r>
            <a:r>
              <a:rPr lang="en-US" sz="800" b="1" dirty="0">
                <a:latin typeface="Arial" charset="0"/>
              </a:rPr>
              <a:t>% O</a:t>
            </a:r>
            <a:r>
              <a:rPr lang="en-US" sz="800" b="1" baseline="-25000" dirty="0">
                <a:latin typeface="Arial" charset="0"/>
              </a:rPr>
              <a:t>2</a:t>
            </a:r>
          </a:p>
          <a:p>
            <a:pPr eaLnBrk="1" hangingPunct="1"/>
            <a:r>
              <a:rPr lang="en-US" sz="800" b="1" dirty="0">
                <a:latin typeface="Arial" charset="0"/>
              </a:rPr>
              <a:t>   </a:t>
            </a:r>
            <a:r>
              <a:rPr lang="en-US" sz="800" b="1" dirty="0" smtClean="0">
                <a:latin typeface="Arial" charset="0"/>
              </a:rPr>
              <a:t>CO - 1400 </a:t>
            </a:r>
            <a:r>
              <a:rPr lang="en-US" sz="800" b="1" dirty="0">
                <a:latin typeface="Arial" charset="0"/>
              </a:rPr>
              <a:t>ppm </a:t>
            </a:r>
            <a:endParaRPr lang="en-US" sz="800" b="1" dirty="0" smtClean="0">
              <a:latin typeface="Arial" charset="0"/>
            </a:endParaRPr>
          </a:p>
          <a:p>
            <a:pPr eaLnBrk="1" hangingPunct="1"/>
            <a:r>
              <a:rPr lang="en-US" sz="800" b="1" dirty="0" smtClean="0">
                <a:latin typeface="Arial" charset="0"/>
              </a:rPr>
              <a:t>   CH4 – 0%</a:t>
            </a:r>
          </a:p>
          <a:p>
            <a:pPr eaLnBrk="1" hangingPunct="1"/>
            <a:r>
              <a:rPr lang="en-US" sz="800" b="1" dirty="0" smtClean="0">
                <a:latin typeface="Arial" charset="0"/>
              </a:rPr>
              <a:t>   NO2 – 0 ppm </a:t>
            </a:r>
            <a:endParaRPr lang="en-US" sz="800" b="1" dirty="0">
              <a:latin typeface="Arial" charset="0"/>
            </a:endParaRPr>
          </a:p>
          <a:p>
            <a:pPr eaLnBrk="1" hangingPunct="1"/>
            <a:r>
              <a:rPr lang="en-US" sz="800" b="1" dirty="0">
                <a:latin typeface="Arial" charset="0"/>
              </a:rPr>
              <a:t>   </a:t>
            </a:r>
            <a:r>
              <a:rPr lang="en-US" sz="800" b="1" dirty="0" smtClean="0">
                <a:latin typeface="Arial" charset="0"/>
              </a:rPr>
              <a:t>Heavy </a:t>
            </a:r>
            <a:r>
              <a:rPr lang="en-US" sz="800" b="1" dirty="0">
                <a:latin typeface="Arial" charset="0"/>
              </a:rPr>
              <a:t>Smoke</a:t>
            </a:r>
          </a:p>
        </p:txBody>
      </p:sp>
    </p:spTree>
    <p:extLst>
      <p:ext uri="{BB962C8B-B14F-4D97-AF65-F5344CB8AC3E}">
        <p14:creationId xmlns:p14="http://schemas.microsoft.com/office/powerpoint/2010/main" val="290522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 rot="19444417">
            <a:off x="-119217" y="2145084"/>
            <a:ext cx="7646702" cy="4118381"/>
            <a:chOff x="1247775" y="3333750"/>
            <a:chExt cx="4676775" cy="1933575"/>
          </a:xfrm>
        </p:grpSpPr>
        <p:sp>
          <p:nvSpPr>
            <p:cNvPr id="4" name="Freeform 3"/>
            <p:cNvSpPr/>
            <p:nvPr/>
          </p:nvSpPr>
          <p:spPr>
            <a:xfrm>
              <a:off x="1247775" y="3733800"/>
              <a:ext cx="3571875" cy="1009650"/>
            </a:xfrm>
            <a:custGeom>
              <a:avLst/>
              <a:gdLst>
                <a:gd name="connsiteX0" fmla="*/ 923925 w 3571875"/>
                <a:gd name="connsiteY0" fmla="*/ 0 h 1009650"/>
                <a:gd name="connsiteX1" fmla="*/ 862013 w 3571875"/>
                <a:gd name="connsiteY1" fmla="*/ 0 h 1009650"/>
                <a:gd name="connsiteX2" fmla="*/ 771525 w 3571875"/>
                <a:gd name="connsiteY2" fmla="*/ 33338 h 1009650"/>
                <a:gd name="connsiteX3" fmla="*/ 581025 w 3571875"/>
                <a:gd name="connsiteY3" fmla="*/ 85725 h 1009650"/>
                <a:gd name="connsiteX4" fmla="*/ 409575 w 3571875"/>
                <a:gd name="connsiteY4" fmla="*/ 157163 h 1009650"/>
                <a:gd name="connsiteX5" fmla="*/ 223838 w 3571875"/>
                <a:gd name="connsiteY5" fmla="*/ 209550 h 1009650"/>
                <a:gd name="connsiteX6" fmla="*/ 42863 w 3571875"/>
                <a:gd name="connsiteY6" fmla="*/ 285750 h 1009650"/>
                <a:gd name="connsiteX7" fmla="*/ 28575 w 3571875"/>
                <a:gd name="connsiteY7" fmla="*/ 304800 h 1009650"/>
                <a:gd name="connsiteX8" fmla="*/ 0 w 3571875"/>
                <a:gd name="connsiteY8" fmla="*/ 323850 h 1009650"/>
                <a:gd name="connsiteX9" fmla="*/ 4763 w 3571875"/>
                <a:gd name="connsiteY9" fmla="*/ 357188 h 1009650"/>
                <a:gd name="connsiteX10" fmla="*/ 19050 w 3571875"/>
                <a:gd name="connsiteY10" fmla="*/ 395288 h 1009650"/>
                <a:gd name="connsiteX11" fmla="*/ 76200 w 3571875"/>
                <a:gd name="connsiteY11" fmla="*/ 400050 h 1009650"/>
                <a:gd name="connsiteX12" fmla="*/ 114300 w 3571875"/>
                <a:gd name="connsiteY12" fmla="*/ 376238 h 1009650"/>
                <a:gd name="connsiteX13" fmla="*/ 204788 w 3571875"/>
                <a:gd name="connsiteY13" fmla="*/ 352425 h 1009650"/>
                <a:gd name="connsiteX14" fmla="*/ 219075 w 3571875"/>
                <a:gd name="connsiteY14" fmla="*/ 352425 h 1009650"/>
                <a:gd name="connsiteX15" fmla="*/ 257175 w 3571875"/>
                <a:gd name="connsiteY15" fmla="*/ 361950 h 1009650"/>
                <a:gd name="connsiteX16" fmla="*/ 290513 w 3571875"/>
                <a:gd name="connsiteY16" fmla="*/ 371475 h 1009650"/>
                <a:gd name="connsiteX17" fmla="*/ 309563 w 3571875"/>
                <a:gd name="connsiteY17" fmla="*/ 376238 h 1009650"/>
                <a:gd name="connsiteX18" fmla="*/ 342900 w 3571875"/>
                <a:gd name="connsiteY18" fmla="*/ 409575 h 1009650"/>
                <a:gd name="connsiteX19" fmla="*/ 371475 w 3571875"/>
                <a:gd name="connsiteY19" fmla="*/ 461963 h 1009650"/>
                <a:gd name="connsiteX20" fmla="*/ 395288 w 3571875"/>
                <a:gd name="connsiteY20" fmla="*/ 519113 h 1009650"/>
                <a:gd name="connsiteX21" fmla="*/ 409575 w 3571875"/>
                <a:gd name="connsiteY21" fmla="*/ 576263 h 1009650"/>
                <a:gd name="connsiteX22" fmla="*/ 438150 w 3571875"/>
                <a:gd name="connsiteY22" fmla="*/ 609600 h 1009650"/>
                <a:gd name="connsiteX23" fmla="*/ 495300 w 3571875"/>
                <a:gd name="connsiteY23" fmla="*/ 623888 h 1009650"/>
                <a:gd name="connsiteX24" fmla="*/ 547688 w 3571875"/>
                <a:gd name="connsiteY24" fmla="*/ 619125 h 1009650"/>
                <a:gd name="connsiteX25" fmla="*/ 700088 w 3571875"/>
                <a:gd name="connsiteY25" fmla="*/ 590550 h 1009650"/>
                <a:gd name="connsiteX26" fmla="*/ 938213 w 3571875"/>
                <a:gd name="connsiteY26" fmla="*/ 557213 h 1009650"/>
                <a:gd name="connsiteX27" fmla="*/ 981075 w 3571875"/>
                <a:gd name="connsiteY27" fmla="*/ 557213 h 1009650"/>
                <a:gd name="connsiteX28" fmla="*/ 1185863 w 3571875"/>
                <a:gd name="connsiteY28" fmla="*/ 528638 h 1009650"/>
                <a:gd name="connsiteX29" fmla="*/ 1262063 w 3571875"/>
                <a:gd name="connsiteY29" fmla="*/ 528638 h 1009650"/>
                <a:gd name="connsiteX30" fmla="*/ 1319213 w 3571875"/>
                <a:gd name="connsiteY30" fmla="*/ 538163 h 1009650"/>
                <a:gd name="connsiteX31" fmla="*/ 1390650 w 3571875"/>
                <a:gd name="connsiteY31" fmla="*/ 542925 h 1009650"/>
                <a:gd name="connsiteX32" fmla="*/ 1524000 w 3571875"/>
                <a:gd name="connsiteY32" fmla="*/ 542925 h 1009650"/>
                <a:gd name="connsiteX33" fmla="*/ 1666875 w 3571875"/>
                <a:gd name="connsiteY33" fmla="*/ 533400 h 1009650"/>
                <a:gd name="connsiteX34" fmla="*/ 1843088 w 3571875"/>
                <a:gd name="connsiteY34" fmla="*/ 533400 h 1009650"/>
                <a:gd name="connsiteX35" fmla="*/ 1943100 w 3571875"/>
                <a:gd name="connsiteY35" fmla="*/ 514350 h 1009650"/>
                <a:gd name="connsiteX36" fmla="*/ 2043113 w 3571875"/>
                <a:gd name="connsiteY36" fmla="*/ 500063 h 1009650"/>
                <a:gd name="connsiteX37" fmla="*/ 2052638 w 3571875"/>
                <a:gd name="connsiteY37" fmla="*/ 485775 h 1009650"/>
                <a:gd name="connsiteX38" fmla="*/ 2152650 w 3571875"/>
                <a:gd name="connsiteY38" fmla="*/ 461963 h 1009650"/>
                <a:gd name="connsiteX39" fmla="*/ 2305050 w 3571875"/>
                <a:gd name="connsiteY39" fmla="*/ 457200 h 1009650"/>
                <a:gd name="connsiteX40" fmla="*/ 2395538 w 3571875"/>
                <a:gd name="connsiteY40" fmla="*/ 447675 h 1009650"/>
                <a:gd name="connsiteX41" fmla="*/ 2466975 w 3571875"/>
                <a:gd name="connsiteY41" fmla="*/ 409575 h 1009650"/>
                <a:gd name="connsiteX42" fmla="*/ 2552700 w 3571875"/>
                <a:gd name="connsiteY42" fmla="*/ 352425 h 1009650"/>
                <a:gd name="connsiteX43" fmla="*/ 2619375 w 3571875"/>
                <a:gd name="connsiteY43" fmla="*/ 333375 h 1009650"/>
                <a:gd name="connsiteX44" fmla="*/ 2662238 w 3571875"/>
                <a:gd name="connsiteY44" fmla="*/ 328613 h 1009650"/>
                <a:gd name="connsiteX45" fmla="*/ 2709863 w 3571875"/>
                <a:gd name="connsiteY45" fmla="*/ 338138 h 1009650"/>
                <a:gd name="connsiteX46" fmla="*/ 2752725 w 3571875"/>
                <a:gd name="connsiteY46" fmla="*/ 352425 h 1009650"/>
                <a:gd name="connsiteX47" fmla="*/ 2800350 w 3571875"/>
                <a:gd name="connsiteY47" fmla="*/ 385763 h 1009650"/>
                <a:gd name="connsiteX48" fmla="*/ 2847975 w 3571875"/>
                <a:gd name="connsiteY48" fmla="*/ 414338 h 1009650"/>
                <a:gd name="connsiteX49" fmla="*/ 2876550 w 3571875"/>
                <a:gd name="connsiteY49" fmla="*/ 428625 h 1009650"/>
                <a:gd name="connsiteX50" fmla="*/ 2971800 w 3571875"/>
                <a:gd name="connsiteY50" fmla="*/ 504825 h 1009650"/>
                <a:gd name="connsiteX51" fmla="*/ 3024188 w 3571875"/>
                <a:gd name="connsiteY51" fmla="*/ 566738 h 1009650"/>
                <a:gd name="connsiteX52" fmla="*/ 3114675 w 3571875"/>
                <a:gd name="connsiteY52" fmla="*/ 642938 h 1009650"/>
                <a:gd name="connsiteX53" fmla="*/ 3214688 w 3571875"/>
                <a:gd name="connsiteY53" fmla="*/ 695325 h 1009650"/>
                <a:gd name="connsiteX54" fmla="*/ 3262313 w 3571875"/>
                <a:gd name="connsiteY54" fmla="*/ 752475 h 1009650"/>
                <a:gd name="connsiteX55" fmla="*/ 3328988 w 3571875"/>
                <a:gd name="connsiteY55" fmla="*/ 795338 h 1009650"/>
                <a:gd name="connsiteX56" fmla="*/ 3405188 w 3571875"/>
                <a:gd name="connsiteY56" fmla="*/ 871538 h 1009650"/>
                <a:gd name="connsiteX57" fmla="*/ 3514725 w 3571875"/>
                <a:gd name="connsiteY57" fmla="*/ 942975 h 1009650"/>
                <a:gd name="connsiteX58" fmla="*/ 3571875 w 3571875"/>
                <a:gd name="connsiteY58" fmla="*/ 1009650 h 100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3571875" h="1009650">
                  <a:moveTo>
                    <a:pt x="923925" y="0"/>
                  </a:moveTo>
                  <a:lnTo>
                    <a:pt x="862013" y="0"/>
                  </a:lnTo>
                  <a:lnTo>
                    <a:pt x="771525" y="33338"/>
                  </a:lnTo>
                  <a:lnTo>
                    <a:pt x="581025" y="85725"/>
                  </a:lnTo>
                  <a:lnTo>
                    <a:pt x="409575" y="157163"/>
                  </a:lnTo>
                  <a:lnTo>
                    <a:pt x="223838" y="209550"/>
                  </a:lnTo>
                  <a:lnTo>
                    <a:pt x="42863" y="285750"/>
                  </a:lnTo>
                  <a:lnTo>
                    <a:pt x="28575" y="304800"/>
                  </a:lnTo>
                  <a:lnTo>
                    <a:pt x="0" y="323850"/>
                  </a:lnTo>
                  <a:lnTo>
                    <a:pt x="4763" y="357188"/>
                  </a:lnTo>
                  <a:lnTo>
                    <a:pt x="19050" y="395288"/>
                  </a:lnTo>
                  <a:lnTo>
                    <a:pt x="76200" y="400050"/>
                  </a:lnTo>
                  <a:lnTo>
                    <a:pt x="114300" y="376238"/>
                  </a:lnTo>
                  <a:lnTo>
                    <a:pt x="204788" y="352425"/>
                  </a:lnTo>
                  <a:lnTo>
                    <a:pt x="219075" y="352425"/>
                  </a:lnTo>
                  <a:lnTo>
                    <a:pt x="257175" y="361950"/>
                  </a:lnTo>
                  <a:lnTo>
                    <a:pt x="290513" y="371475"/>
                  </a:lnTo>
                  <a:lnTo>
                    <a:pt x="309563" y="376238"/>
                  </a:lnTo>
                  <a:lnTo>
                    <a:pt x="342900" y="409575"/>
                  </a:lnTo>
                  <a:lnTo>
                    <a:pt x="371475" y="461963"/>
                  </a:lnTo>
                  <a:lnTo>
                    <a:pt x="395288" y="519113"/>
                  </a:lnTo>
                  <a:lnTo>
                    <a:pt x="409575" y="576263"/>
                  </a:lnTo>
                  <a:lnTo>
                    <a:pt x="438150" y="609600"/>
                  </a:lnTo>
                  <a:lnTo>
                    <a:pt x="495300" y="623888"/>
                  </a:lnTo>
                  <a:cubicBezTo>
                    <a:pt x="541319" y="618774"/>
                    <a:pt x="523787" y="619125"/>
                    <a:pt x="547688" y="619125"/>
                  </a:cubicBezTo>
                  <a:lnTo>
                    <a:pt x="700088" y="590550"/>
                  </a:lnTo>
                  <a:lnTo>
                    <a:pt x="938213" y="557213"/>
                  </a:lnTo>
                  <a:lnTo>
                    <a:pt x="981075" y="557213"/>
                  </a:lnTo>
                  <a:lnTo>
                    <a:pt x="1185863" y="528638"/>
                  </a:lnTo>
                  <a:lnTo>
                    <a:pt x="1262063" y="528638"/>
                  </a:lnTo>
                  <a:lnTo>
                    <a:pt x="1319213" y="538163"/>
                  </a:lnTo>
                  <a:lnTo>
                    <a:pt x="1390650" y="542925"/>
                  </a:lnTo>
                  <a:lnTo>
                    <a:pt x="1524000" y="542925"/>
                  </a:lnTo>
                  <a:lnTo>
                    <a:pt x="1666875" y="533400"/>
                  </a:lnTo>
                  <a:lnTo>
                    <a:pt x="1843088" y="533400"/>
                  </a:lnTo>
                  <a:lnTo>
                    <a:pt x="1943100" y="514350"/>
                  </a:lnTo>
                  <a:lnTo>
                    <a:pt x="2043113" y="500063"/>
                  </a:lnTo>
                  <a:lnTo>
                    <a:pt x="2052638" y="485775"/>
                  </a:lnTo>
                  <a:lnTo>
                    <a:pt x="2152650" y="461963"/>
                  </a:lnTo>
                  <a:lnTo>
                    <a:pt x="2305050" y="457200"/>
                  </a:lnTo>
                  <a:lnTo>
                    <a:pt x="2395538" y="447675"/>
                  </a:lnTo>
                  <a:lnTo>
                    <a:pt x="2466975" y="409575"/>
                  </a:lnTo>
                  <a:lnTo>
                    <a:pt x="2552700" y="352425"/>
                  </a:lnTo>
                  <a:lnTo>
                    <a:pt x="2619375" y="333375"/>
                  </a:lnTo>
                  <a:lnTo>
                    <a:pt x="2662238" y="328613"/>
                  </a:lnTo>
                  <a:lnTo>
                    <a:pt x="2709863" y="338138"/>
                  </a:lnTo>
                  <a:lnTo>
                    <a:pt x="2752725" y="352425"/>
                  </a:lnTo>
                  <a:lnTo>
                    <a:pt x="2800350" y="385763"/>
                  </a:lnTo>
                  <a:lnTo>
                    <a:pt x="2847975" y="414338"/>
                  </a:lnTo>
                  <a:lnTo>
                    <a:pt x="2876550" y="428625"/>
                  </a:lnTo>
                  <a:lnTo>
                    <a:pt x="2971800" y="504825"/>
                  </a:lnTo>
                  <a:lnTo>
                    <a:pt x="3024188" y="566738"/>
                  </a:lnTo>
                  <a:lnTo>
                    <a:pt x="3114675" y="642938"/>
                  </a:lnTo>
                  <a:lnTo>
                    <a:pt x="3214688" y="695325"/>
                  </a:lnTo>
                  <a:lnTo>
                    <a:pt x="3262313" y="752475"/>
                  </a:lnTo>
                  <a:lnTo>
                    <a:pt x="3328988" y="795338"/>
                  </a:lnTo>
                  <a:lnTo>
                    <a:pt x="3405188" y="871538"/>
                  </a:lnTo>
                  <a:lnTo>
                    <a:pt x="3514725" y="942975"/>
                  </a:lnTo>
                  <a:lnTo>
                    <a:pt x="3571875" y="1009650"/>
                  </a:ln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4814888" y="4729163"/>
              <a:ext cx="1109662" cy="538162"/>
            </a:xfrm>
            <a:custGeom>
              <a:avLst/>
              <a:gdLst>
                <a:gd name="connsiteX0" fmla="*/ 1109662 w 1109662"/>
                <a:gd name="connsiteY0" fmla="*/ 538162 h 538162"/>
                <a:gd name="connsiteX1" fmla="*/ 1042987 w 1109662"/>
                <a:gd name="connsiteY1" fmla="*/ 457200 h 538162"/>
                <a:gd name="connsiteX2" fmla="*/ 1004887 w 1109662"/>
                <a:gd name="connsiteY2" fmla="*/ 342900 h 538162"/>
                <a:gd name="connsiteX3" fmla="*/ 966787 w 1109662"/>
                <a:gd name="connsiteY3" fmla="*/ 247650 h 538162"/>
                <a:gd name="connsiteX4" fmla="*/ 947737 w 1109662"/>
                <a:gd name="connsiteY4" fmla="*/ 176212 h 538162"/>
                <a:gd name="connsiteX5" fmla="*/ 914400 w 1109662"/>
                <a:gd name="connsiteY5" fmla="*/ 133350 h 538162"/>
                <a:gd name="connsiteX6" fmla="*/ 771525 w 1109662"/>
                <a:gd name="connsiteY6" fmla="*/ 119062 h 538162"/>
                <a:gd name="connsiteX7" fmla="*/ 657225 w 1109662"/>
                <a:gd name="connsiteY7" fmla="*/ 95250 h 538162"/>
                <a:gd name="connsiteX8" fmla="*/ 576262 w 1109662"/>
                <a:gd name="connsiteY8" fmla="*/ 95250 h 538162"/>
                <a:gd name="connsiteX9" fmla="*/ 533400 w 1109662"/>
                <a:gd name="connsiteY9" fmla="*/ 61912 h 538162"/>
                <a:gd name="connsiteX10" fmla="*/ 485775 w 1109662"/>
                <a:gd name="connsiteY10" fmla="*/ 28575 h 538162"/>
                <a:gd name="connsiteX11" fmla="*/ 442912 w 1109662"/>
                <a:gd name="connsiteY11" fmla="*/ 14287 h 538162"/>
                <a:gd name="connsiteX12" fmla="*/ 390525 w 1109662"/>
                <a:gd name="connsiteY12" fmla="*/ 0 h 538162"/>
                <a:gd name="connsiteX13" fmla="*/ 309562 w 1109662"/>
                <a:gd name="connsiteY13" fmla="*/ 14287 h 538162"/>
                <a:gd name="connsiteX14" fmla="*/ 247650 w 1109662"/>
                <a:gd name="connsiteY14" fmla="*/ 42862 h 538162"/>
                <a:gd name="connsiteX15" fmla="*/ 190500 w 1109662"/>
                <a:gd name="connsiteY15" fmla="*/ 80962 h 538162"/>
                <a:gd name="connsiteX16" fmla="*/ 119062 w 1109662"/>
                <a:gd name="connsiteY16" fmla="*/ 95250 h 538162"/>
                <a:gd name="connsiteX17" fmla="*/ 119062 w 1109662"/>
                <a:gd name="connsiteY17" fmla="*/ 95250 h 538162"/>
                <a:gd name="connsiteX18" fmla="*/ 33337 w 1109662"/>
                <a:gd name="connsiteY18" fmla="*/ 47625 h 538162"/>
                <a:gd name="connsiteX19" fmla="*/ 0 w 1109662"/>
                <a:gd name="connsiteY19" fmla="*/ 14287 h 538162"/>
                <a:gd name="connsiteX20" fmla="*/ 0 w 1109662"/>
                <a:gd name="connsiteY20" fmla="*/ 4762 h 538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09662" h="538162">
                  <a:moveTo>
                    <a:pt x="1109662" y="538162"/>
                  </a:moveTo>
                  <a:lnTo>
                    <a:pt x="1042987" y="457200"/>
                  </a:lnTo>
                  <a:lnTo>
                    <a:pt x="1004887" y="342900"/>
                  </a:lnTo>
                  <a:lnTo>
                    <a:pt x="966787" y="247650"/>
                  </a:lnTo>
                  <a:lnTo>
                    <a:pt x="947737" y="176212"/>
                  </a:lnTo>
                  <a:lnTo>
                    <a:pt x="914400" y="133350"/>
                  </a:lnTo>
                  <a:lnTo>
                    <a:pt x="771525" y="119062"/>
                  </a:lnTo>
                  <a:lnTo>
                    <a:pt x="657225" y="95250"/>
                  </a:lnTo>
                  <a:lnTo>
                    <a:pt x="576262" y="95250"/>
                  </a:lnTo>
                  <a:lnTo>
                    <a:pt x="533400" y="61912"/>
                  </a:lnTo>
                  <a:lnTo>
                    <a:pt x="485775" y="28575"/>
                  </a:lnTo>
                  <a:lnTo>
                    <a:pt x="442912" y="14287"/>
                  </a:lnTo>
                  <a:lnTo>
                    <a:pt x="390525" y="0"/>
                  </a:lnTo>
                  <a:lnTo>
                    <a:pt x="309562" y="14287"/>
                  </a:lnTo>
                  <a:lnTo>
                    <a:pt x="247650" y="42862"/>
                  </a:lnTo>
                  <a:lnTo>
                    <a:pt x="190500" y="80962"/>
                  </a:lnTo>
                  <a:lnTo>
                    <a:pt x="119062" y="95250"/>
                  </a:lnTo>
                  <a:lnTo>
                    <a:pt x="119062" y="95250"/>
                  </a:lnTo>
                  <a:lnTo>
                    <a:pt x="33337" y="47625"/>
                  </a:lnTo>
                  <a:lnTo>
                    <a:pt x="0" y="14287"/>
                  </a:lnTo>
                  <a:lnTo>
                    <a:pt x="0" y="4762"/>
                  </a:ln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5310188" y="4405313"/>
              <a:ext cx="372560" cy="323850"/>
            </a:xfrm>
            <a:custGeom>
              <a:avLst/>
              <a:gdLst>
                <a:gd name="connsiteX0" fmla="*/ 304800 w 304800"/>
                <a:gd name="connsiteY0" fmla="*/ 228600 h 323850"/>
                <a:gd name="connsiteX1" fmla="*/ 300037 w 304800"/>
                <a:gd name="connsiteY1" fmla="*/ 157162 h 323850"/>
                <a:gd name="connsiteX2" fmla="*/ 276225 w 304800"/>
                <a:gd name="connsiteY2" fmla="*/ 114300 h 323850"/>
                <a:gd name="connsiteX3" fmla="*/ 261937 w 304800"/>
                <a:gd name="connsiteY3" fmla="*/ 52387 h 323850"/>
                <a:gd name="connsiteX4" fmla="*/ 204787 w 304800"/>
                <a:gd name="connsiteY4" fmla="*/ 0 h 323850"/>
                <a:gd name="connsiteX5" fmla="*/ 147637 w 304800"/>
                <a:gd name="connsiteY5" fmla="*/ 4762 h 323850"/>
                <a:gd name="connsiteX6" fmla="*/ 133350 w 304800"/>
                <a:gd name="connsiteY6" fmla="*/ 9525 h 323850"/>
                <a:gd name="connsiteX7" fmla="*/ 100012 w 304800"/>
                <a:gd name="connsiteY7" fmla="*/ 14287 h 323850"/>
                <a:gd name="connsiteX8" fmla="*/ 90487 w 304800"/>
                <a:gd name="connsiteY8" fmla="*/ 23812 h 323850"/>
                <a:gd name="connsiteX9" fmla="*/ 66675 w 304800"/>
                <a:gd name="connsiteY9" fmla="*/ 33337 h 323850"/>
                <a:gd name="connsiteX10" fmla="*/ 0 w 304800"/>
                <a:gd name="connsiteY10" fmla="*/ 71437 h 323850"/>
                <a:gd name="connsiteX11" fmla="*/ 0 w 304800"/>
                <a:gd name="connsiteY11" fmla="*/ 133350 h 323850"/>
                <a:gd name="connsiteX12" fmla="*/ 4762 w 304800"/>
                <a:gd name="connsiteY12" fmla="*/ 209550 h 323850"/>
                <a:gd name="connsiteX13" fmla="*/ 66675 w 304800"/>
                <a:gd name="connsiteY13" fmla="*/ 261937 h 323850"/>
                <a:gd name="connsiteX14" fmla="*/ 119062 w 304800"/>
                <a:gd name="connsiteY14" fmla="*/ 300037 h 323850"/>
                <a:gd name="connsiteX15" fmla="*/ 195262 w 304800"/>
                <a:gd name="connsiteY15" fmla="*/ 323850 h 323850"/>
                <a:gd name="connsiteX16" fmla="*/ 257175 w 304800"/>
                <a:gd name="connsiteY16" fmla="*/ 285750 h 323850"/>
                <a:gd name="connsiteX17" fmla="*/ 304800 w 304800"/>
                <a:gd name="connsiteY17" fmla="*/ 22860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04800" h="323850">
                  <a:moveTo>
                    <a:pt x="304800" y="228600"/>
                  </a:moveTo>
                  <a:lnTo>
                    <a:pt x="300037" y="157162"/>
                  </a:lnTo>
                  <a:lnTo>
                    <a:pt x="276225" y="114300"/>
                  </a:lnTo>
                  <a:lnTo>
                    <a:pt x="261937" y="52387"/>
                  </a:lnTo>
                  <a:lnTo>
                    <a:pt x="204787" y="0"/>
                  </a:lnTo>
                  <a:cubicBezTo>
                    <a:pt x="185737" y="1587"/>
                    <a:pt x="166585" y="2236"/>
                    <a:pt x="147637" y="4762"/>
                  </a:cubicBezTo>
                  <a:cubicBezTo>
                    <a:pt x="142661" y="5425"/>
                    <a:pt x="138273" y="8540"/>
                    <a:pt x="133350" y="9525"/>
                  </a:cubicBezTo>
                  <a:cubicBezTo>
                    <a:pt x="122343" y="11726"/>
                    <a:pt x="110661" y="10737"/>
                    <a:pt x="100012" y="14287"/>
                  </a:cubicBezTo>
                  <a:cubicBezTo>
                    <a:pt x="95752" y="15707"/>
                    <a:pt x="93662" y="20637"/>
                    <a:pt x="90487" y="23812"/>
                  </a:cubicBezTo>
                  <a:lnTo>
                    <a:pt x="66675" y="33337"/>
                  </a:lnTo>
                  <a:lnTo>
                    <a:pt x="0" y="71437"/>
                  </a:lnTo>
                  <a:lnTo>
                    <a:pt x="0" y="133350"/>
                  </a:lnTo>
                  <a:lnTo>
                    <a:pt x="4762" y="209550"/>
                  </a:lnTo>
                  <a:lnTo>
                    <a:pt x="66675" y="261937"/>
                  </a:lnTo>
                  <a:lnTo>
                    <a:pt x="119062" y="300037"/>
                  </a:lnTo>
                  <a:lnTo>
                    <a:pt x="195262" y="323850"/>
                  </a:lnTo>
                  <a:lnTo>
                    <a:pt x="257175" y="285750"/>
                  </a:lnTo>
                  <a:lnTo>
                    <a:pt x="304800" y="228600"/>
                  </a:lnTo>
                  <a:close/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833938" y="4124325"/>
              <a:ext cx="566737" cy="514350"/>
            </a:xfrm>
            <a:custGeom>
              <a:avLst/>
              <a:gdLst>
                <a:gd name="connsiteX0" fmla="*/ 138112 w 566737"/>
                <a:gd name="connsiteY0" fmla="*/ 490538 h 514350"/>
                <a:gd name="connsiteX1" fmla="*/ 204787 w 566737"/>
                <a:gd name="connsiteY1" fmla="*/ 514350 h 514350"/>
                <a:gd name="connsiteX2" fmla="*/ 257175 w 566737"/>
                <a:gd name="connsiteY2" fmla="*/ 490538 h 514350"/>
                <a:gd name="connsiteX3" fmla="*/ 314325 w 566737"/>
                <a:gd name="connsiteY3" fmla="*/ 452438 h 514350"/>
                <a:gd name="connsiteX4" fmla="*/ 333375 w 566737"/>
                <a:gd name="connsiteY4" fmla="*/ 395288 h 514350"/>
                <a:gd name="connsiteX5" fmla="*/ 404812 w 566737"/>
                <a:gd name="connsiteY5" fmla="*/ 338138 h 514350"/>
                <a:gd name="connsiteX6" fmla="*/ 452437 w 566737"/>
                <a:gd name="connsiteY6" fmla="*/ 304800 h 514350"/>
                <a:gd name="connsiteX7" fmla="*/ 504825 w 566737"/>
                <a:gd name="connsiteY7" fmla="*/ 257175 h 514350"/>
                <a:gd name="connsiteX8" fmla="*/ 561975 w 566737"/>
                <a:gd name="connsiteY8" fmla="*/ 204788 h 514350"/>
                <a:gd name="connsiteX9" fmla="*/ 566737 w 566737"/>
                <a:gd name="connsiteY9" fmla="*/ 147638 h 514350"/>
                <a:gd name="connsiteX10" fmla="*/ 566737 w 566737"/>
                <a:gd name="connsiteY10" fmla="*/ 85725 h 514350"/>
                <a:gd name="connsiteX11" fmla="*/ 547687 w 566737"/>
                <a:gd name="connsiteY11" fmla="*/ 33338 h 514350"/>
                <a:gd name="connsiteX12" fmla="*/ 509587 w 566737"/>
                <a:gd name="connsiteY12" fmla="*/ 14288 h 514350"/>
                <a:gd name="connsiteX13" fmla="*/ 447675 w 566737"/>
                <a:gd name="connsiteY13" fmla="*/ 0 h 514350"/>
                <a:gd name="connsiteX14" fmla="*/ 381000 w 566737"/>
                <a:gd name="connsiteY14" fmla="*/ 4763 h 514350"/>
                <a:gd name="connsiteX15" fmla="*/ 314325 w 566737"/>
                <a:gd name="connsiteY15" fmla="*/ 71438 h 514350"/>
                <a:gd name="connsiteX16" fmla="*/ 261937 w 566737"/>
                <a:gd name="connsiteY16" fmla="*/ 90488 h 514350"/>
                <a:gd name="connsiteX17" fmla="*/ 219075 w 566737"/>
                <a:gd name="connsiteY17" fmla="*/ 114300 h 514350"/>
                <a:gd name="connsiteX18" fmla="*/ 180975 w 566737"/>
                <a:gd name="connsiteY18" fmla="*/ 171450 h 514350"/>
                <a:gd name="connsiteX19" fmla="*/ 171450 w 566737"/>
                <a:gd name="connsiteY19" fmla="*/ 204788 h 514350"/>
                <a:gd name="connsiteX20" fmla="*/ 157162 w 566737"/>
                <a:gd name="connsiteY20" fmla="*/ 223838 h 514350"/>
                <a:gd name="connsiteX21" fmla="*/ 95250 w 566737"/>
                <a:gd name="connsiteY21" fmla="*/ 257175 h 514350"/>
                <a:gd name="connsiteX22" fmla="*/ 0 w 566737"/>
                <a:gd name="connsiteY22" fmla="*/ 319088 h 514350"/>
                <a:gd name="connsiteX23" fmla="*/ 14287 w 566737"/>
                <a:gd name="connsiteY23" fmla="*/ 381000 h 514350"/>
                <a:gd name="connsiteX24" fmla="*/ 38100 w 566737"/>
                <a:gd name="connsiteY24" fmla="*/ 414338 h 514350"/>
                <a:gd name="connsiteX25" fmla="*/ 90487 w 566737"/>
                <a:gd name="connsiteY25" fmla="*/ 452438 h 514350"/>
                <a:gd name="connsiteX26" fmla="*/ 138112 w 566737"/>
                <a:gd name="connsiteY26" fmla="*/ 490538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6737" h="514350">
                  <a:moveTo>
                    <a:pt x="138112" y="490538"/>
                  </a:moveTo>
                  <a:lnTo>
                    <a:pt x="204787" y="514350"/>
                  </a:lnTo>
                  <a:lnTo>
                    <a:pt x="257175" y="490538"/>
                  </a:lnTo>
                  <a:lnTo>
                    <a:pt x="314325" y="452438"/>
                  </a:lnTo>
                  <a:lnTo>
                    <a:pt x="333375" y="395288"/>
                  </a:lnTo>
                  <a:lnTo>
                    <a:pt x="404812" y="338138"/>
                  </a:lnTo>
                  <a:lnTo>
                    <a:pt x="452437" y="304800"/>
                  </a:lnTo>
                  <a:lnTo>
                    <a:pt x="504825" y="257175"/>
                  </a:lnTo>
                  <a:lnTo>
                    <a:pt x="561975" y="204788"/>
                  </a:lnTo>
                  <a:lnTo>
                    <a:pt x="566737" y="147638"/>
                  </a:lnTo>
                  <a:lnTo>
                    <a:pt x="566737" y="85725"/>
                  </a:lnTo>
                  <a:lnTo>
                    <a:pt x="547687" y="33338"/>
                  </a:lnTo>
                  <a:lnTo>
                    <a:pt x="509587" y="14288"/>
                  </a:lnTo>
                  <a:lnTo>
                    <a:pt x="447675" y="0"/>
                  </a:lnTo>
                  <a:lnTo>
                    <a:pt x="381000" y="4763"/>
                  </a:lnTo>
                  <a:lnTo>
                    <a:pt x="314325" y="71438"/>
                  </a:lnTo>
                  <a:lnTo>
                    <a:pt x="261937" y="90488"/>
                  </a:lnTo>
                  <a:lnTo>
                    <a:pt x="219075" y="114300"/>
                  </a:lnTo>
                  <a:lnTo>
                    <a:pt x="180975" y="171450"/>
                  </a:lnTo>
                  <a:lnTo>
                    <a:pt x="171450" y="204788"/>
                  </a:lnTo>
                  <a:lnTo>
                    <a:pt x="157162" y="223838"/>
                  </a:lnTo>
                  <a:lnTo>
                    <a:pt x="95250" y="257175"/>
                  </a:lnTo>
                  <a:lnTo>
                    <a:pt x="0" y="319088"/>
                  </a:lnTo>
                  <a:lnTo>
                    <a:pt x="14287" y="381000"/>
                  </a:lnTo>
                  <a:lnTo>
                    <a:pt x="38100" y="414338"/>
                  </a:lnTo>
                  <a:lnTo>
                    <a:pt x="90487" y="452438"/>
                  </a:lnTo>
                  <a:lnTo>
                    <a:pt x="138112" y="490538"/>
                  </a:lnTo>
                  <a:close/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962400" y="3333750"/>
              <a:ext cx="976313" cy="1019175"/>
            </a:xfrm>
            <a:custGeom>
              <a:avLst/>
              <a:gdLst>
                <a:gd name="connsiteX0" fmla="*/ 561975 w 976313"/>
                <a:gd name="connsiteY0" fmla="*/ 981075 h 1019175"/>
                <a:gd name="connsiteX1" fmla="*/ 614363 w 976313"/>
                <a:gd name="connsiteY1" fmla="*/ 1014413 h 1019175"/>
                <a:gd name="connsiteX2" fmla="*/ 695325 w 976313"/>
                <a:gd name="connsiteY2" fmla="*/ 1019175 h 1019175"/>
                <a:gd name="connsiteX3" fmla="*/ 795338 w 976313"/>
                <a:gd name="connsiteY3" fmla="*/ 985838 h 1019175"/>
                <a:gd name="connsiteX4" fmla="*/ 885825 w 976313"/>
                <a:gd name="connsiteY4" fmla="*/ 938213 h 1019175"/>
                <a:gd name="connsiteX5" fmla="*/ 957263 w 976313"/>
                <a:gd name="connsiteY5" fmla="*/ 857250 h 1019175"/>
                <a:gd name="connsiteX6" fmla="*/ 976313 w 976313"/>
                <a:gd name="connsiteY6" fmla="*/ 781050 h 1019175"/>
                <a:gd name="connsiteX7" fmla="*/ 962025 w 976313"/>
                <a:gd name="connsiteY7" fmla="*/ 690563 h 1019175"/>
                <a:gd name="connsiteX8" fmla="*/ 914400 w 976313"/>
                <a:gd name="connsiteY8" fmla="*/ 585788 h 1019175"/>
                <a:gd name="connsiteX9" fmla="*/ 819150 w 976313"/>
                <a:gd name="connsiteY9" fmla="*/ 442913 h 1019175"/>
                <a:gd name="connsiteX10" fmla="*/ 757238 w 976313"/>
                <a:gd name="connsiteY10" fmla="*/ 347663 h 1019175"/>
                <a:gd name="connsiteX11" fmla="*/ 728663 w 976313"/>
                <a:gd name="connsiteY11" fmla="*/ 319088 h 1019175"/>
                <a:gd name="connsiteX12" fmla="*/ 690563 w 976313"/>
                <a:gd name="connsiteY12" fmla="*/ 209550 h 1019175"/>
                <a:gd name="connsiteX13" fmla="*/ 685800 w 976313"/>
                <a:gd name="connsiteY13" fmla="*/ 128588 h 1019175"/>
                <a:gd name="connsiteX14" fmla="*/ 685800 w 976313"/>
                <a:gd name="connsiteY14" fmla="*/ 57150 h 1019175"/>
                <a:gd name="connsiteX15" fmla="*/ 661988 w 976313"/>
                <a:gd name="connsiteY15" fmla="*/ 9525 h 1019175"/>
                <a:gd name="connsiteX16" fmla="*/ 614363 w 976313"/>
                <a:gd name="connsiteY16" fmla="*/ 0 h 1019175"/>
                <a:gd name="connsiteX17" fmla="*/ 514350 w 976313"/>
                <a:gd name="connsiteY17" fmla="*/ 4763 h 1019175"/>
                <a:gd name="connsiteX18" fmla="*/ 433388 w 976313"/>
                <a:gd name="connsiteY18" fmla="*/ 14288 h 1019175"/>
                <a:gd name="connsiteX19" fmla="*/ 385763 w 976313"/>
                <a:gd name="connsiteY19" fmla="*/ 38100 h 1019175"/>
                <a:gd name="connsiteX20" fmla="*/ 352425 w 976313"/>
                <a:gd name="connsiteY20" fmla="*/ 66675 h 1019175"/>
                <a:gd name="connsiteX21" fmla="*/ 347663 w 976313"/>
                <a:gd name="connsiteY21" fmla="*/ 80963 h 1019175"/>
                <a:gd name="connsiteX22" fmla="*/ 342900 w 976313"/>
                <a:gd name="connsiteY22" fmla="*/ 85725 h 1019175"/>
                <a:gd name="connsiteX23" fmla="*/ 271463 w 976313"/>
                <a:gd name="connsiteY23" fmla="*/ 142875 h 1019175"/>
                <a:gd name="connsiteX24" fmla="*/ 152400 w 976313"/>
                <a:gd name="connsiteY24" fmla="*/ 242888 h 1019175"/>
                <a:gd name="connsiteX25" fmla="*/ 80963 w 976313"/>
                <a:gd name="connsiteY25" fmla="*/ 328613 h 1019175"/>
                <a:gd name="connsiteX26" fmla="*/ 23813 w 976313"/>
                <a:gd name="connsiteY26" fmla="*/ 381000 h 1019175"/>
                <a:gd name="connsiteX27" fmla="*/ 0 w 976313"/>
                <a:gd name="connsiteY27" fmla="*/ 476250 h 1019175"/>
                <a:gd name="connsiteX28" fmla="*/ 9525 w 976313"/>
                <a:gd name="connsiteY28" fmla="*/ 581025 h 1019175"/>
                <a:gd name="connsiteX29" fmla="*/ 71438 w 976313"/>
                <a:gd name="connsiteY29" fmla="*/ 581025 h 1019175"/>
                <a:gd name="connsiteX30" fmla="*/ 114300 w 976313"/>
                <a:gd name="connsiteY30" fmla="*/ 614363 h 1019175"/>
                <a:gd name="connsiteX31" fmla="*/ 157163 w 976313"/>
                <a:gd name="connsiteY31" fmla="*/ 681038 h 1019175"/>
                <a:gd name="connsiteX32" fmla="*/ 242888 w 976313"/>
                <a:gd name="connsiteY32" fmla="*/ 733425 h 1019175"/>
                <a:gd name="connsiteX33" fmla="*/ 304800 w 976313"/>
                <a:gd name="connsiteY33" fmla="*/ 781050 h 1019175"/>
                <a:gd name="connsiteX34" fmla="*/ 376238 w 976313"/>
                <a:gd name="connsiteY34" fmla="*/ 814388 h 1019175"/>
                <a:gd name="connsiteX35" fmla="*/ 414338 w 976313"/>
                <a:gd name="connsiteY35" fmla="*/ 842963 h 1019175"/>
                <a:gd name="connsiteX36" fmla="*/ 457200 w 976313"/>
                <a:gd name="connsiteY36" fmla="*/ 885825 h 1019175"/>
                <a:gd name="connsiteX37" fmla="*/ 509588 w 976313"/>
                <a:gd name="connsiteY37" fmla="*/ 928688 h 1019175"/>
                <a:gd name="connsiteX38" fmla="*/ 561975 w 976313"/>
                <a:gd name="connsiteY38" fmla="*/ 981075 h 1019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976313" h="1019175">
                  <a:moveTo>
                    <a:pt x="561975" y="981075"/>
                  </a:moveTo>
                  <a:lnTo>
                    <a:pt x="614363" y="1014413"/>
                  </a:lnTo>
                  <a:lnTo>
                    <a:pt x="695325" y="1019175"/>
                  </a:lnTo>
                  <a:lnTo>
                    <a:pt x="795338" y="985838"/>
                  </a:lnTo>
                  <a:lnTo>
                    <a:pt x="885825" y="938213"/>
                  </a:lnTo>
                  <a:lnTo>
                    <a:pt x="957263" y="857250"/>
                  </a:lnTo>
                  <a:lnTo>
                    <a:pt x="976313" y="781050"/>
                  </a:lnTo>
                  <a:lnTo>
                    <a:pt x="962025" y="690563"/>
                  </a:lnTo>
                  <a:lnTo>
                    <a:pt x="914400" y="585788"/>
                  </a:lnTo>
                  <a:lnTo>
                    <a:pt x="819150" y="442913"/>
                  </a:lnTo>
                  <a:lnTo>
                    <a:pt x="757238" y="347663"/>
                  </a:lnTo>
                  <a:lnTo>
                    <a:pt x="728663" y="319088"/>
                  </a:lnTo>
                  <a:lnTo>
                    <a:pt x="690563" y="209550"/>
                  </a:lnTo>
                  <a:lnTo>
                    <a:pt x="685800" y="128588"/>
                  </a:lnTo>
                  <a:lnTo>
                    <a:pt x="685800" y="57150"/>
                  </a:lnTo>
                  <a:lnTo>
                    <a:pt x="661988" y="9525"/>
                  </a:lnTo>
                  <a:lnTo>
                    <a:pt x="614363" y="0"/>
                  </a:lnTo>
                  <a:lnTo>
                    <a:pt x="514350" y="4763"/>
                  </a:lnTo>
                  <a:lnTo>
                    <a:pt x="433388" y="14288"/>
                  </a:lnTo>
                  <a:lnTo>
                    <a:pt x="385763" y="38100"/>
                  </a:lnTo>
                  <a:cubicBezTo>
                    <a:pt x="374650" y="47625"/>
                    <a:pt x="362149" y="55736"/>
                    <a:pt x="352425" y="66675"/>
                  </a:cubicBezTo>
                  <a:cubicBezTo>
                    <a:pt x="349090" y="70427"/>
                    <a:pt x="349908" y="76473"/>
                    <a:pt x="347663" y="80963"/>
                  </a:cubicBezTo>
                  <a:cubicBezTo>
                    <a:pt x="346659" y="82971"/>
                    <a:pt x="344488" y="84138"/>
                    <a:pt x="342900" y="85725"/>
                  </a:cubicBezTo>
                  <a:lnTo>
                    <a:pt x="271463" y="142875"/>
                  </a:lnTo>
                  <a:lnTo>
                    <a:pt x="152400" y="242888"/>
                  </a:lnTo>
                  <a:lnTo>
                    <a:pt x="80963" y="328613"/>
                  </a:lnTo>
                  <a:lnTo>
                    <a:pt x="23813" y="381000"/>
                  </a:lnTo>
                  <a:lnTo>
                    <a:pt x="0" y="476250"/>
                  </a:lnTo>
                  <a:lnTo>
                    <a:pt x="9525" y="581025"/>
                  </a:lnTo>
                  <a:lnTo>
                    <a:pt x="71438" y="581025"/>
                  </a:lnTo>
                  <a:lnTo>
                    <a:pt x="114300" y="614363"/>
                  </a:lnTo>
                  <a:lnTo>
                    <a:pt x="157163" y="681038"/>
                  </a:lnTo>
                  <a:lnTo>
                    <a:pt x="242888" y="733425"/>
                  </a:lnTo>
                  <a:lnTo>
                    <a:pt x="304800" y="781050"/>
                  </a:lnTo>
                  <a:lnTo>
                    <a:pt x="376238" y="814388"/>
                  </a:lnTo>
                  <a:lnTo>
                    <a:pt x="414338" y="842963"/>
                  </a:lnTo>
                  <a:lnTo>
                    <a:pt x="457200" y="885825"/>
                  </a:lnTo>
                  <a:lnTo>
                    <a:pt x="509588" y="928688"/>
                  </a:lnTo>
                  <a:lnTo>
                    <a:pt x="561975" y="981075"/>
                  </a:lnTo>
                  <a:close/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781300" y="3776663"/>
              <a:ext cx="1028700" cy="314325"/>
            </a:xfrm>
            <a:custGeom>
              <a:avLst/>
              <a:gdLst>
                <a:gd name="connsiteX0" fmla="*/ 0 w 1028700"/>
                <a:gd name="connsiteY0" fmla="*/ 200025 h 314325"/>
                <a:gd name="connsiteX1" fmla="*/ 0 w 1028700"/>
                <a:gd name="connsiteY1" fmla="*/ 242887 h 314325"/>
                <a:gd name="connsiteX2" fmla="*/ 4763 w 1028700"/>
                <a:gd name="connsiteY2" fmla="*/ 271462 h 314325"/>
                <a:gd name="connsiteX3" fmla="*/ 42863 w 1028700"/>
                <a:gd name="connsiteY3" fmla="*/ 276225 h 314325"/>
                <a:gd name="connsiteX4" fmla="*/ 66675 w 1028700"/>
                <a:gd name="connsiteY4" fmla="*/ 290512 h 314325"/>
                <a:gd name="connsiteX5" fmla="*/ 147638 w 1028700"/>
                <a:gd name="connsiteY5" fmla="*/ 314325 h 314325"/>
                <a:gd name="connsiteX6" fmla="*/ 190500 w 1028700"/>
                <a:gd name="connsiteY6" fmla="*/ 314325 h 314325"/>
                <a:gd name="connsiteX7" fmla="*/ 257175 w 1028700"/>
                <a:gd name="connsiteY7" fmla="*/ 309562 h 314325"/>
                <a:gd name="connsiteX8" fmla="*/ 300038 w 1028700"/>
                <a:gd name="connsiteY8" fmla="*/ 309562 h 314325"/>
                <a:gd name="connsiteX9" fmla="*/ 366713 w 1028700"/>
                <a:gd name="connsiteY9" fmla="*/ 314325 h 314325"/>
                <a:gd name="connsiteX10" fmla="*/ 419100 w 1028700"/>
                <a:gd name="connsiteY10" fmla="*/ 314325 h 314325"/>
                <a:gd name="connsiteX11" fmla="*/ 485775 w 1028700"/>
                <a:gd name="connsiteY11" fmla="*/ 309562 h 314325"/>
                <a:gd name="connsiteX12" fmla="*/ 538163 w 1028700"/>
                <a:gd name="connsiteY12" fmla="*/ 309562 h 314325"/>
                <a:gd name="connsiteX13" fmla="*/ 681038 w 1028700"/>
                <a:gd name="connsiteY13" fmla="*/ 295275 h 314325"/>
                <a:gd name="connsiteX14" fmla="*/ 781050 w 1028700"/>
                <a:gd name="connsiteY14" fmla="*/ 271462 h 314325"/>
                <a:gd name="connsiteX15" fmla="*/ 857250 w 1028700"/>
                <a:gd name="connsiteY15" fmla="*/ 238125 h 314325"/>
                <a:gd name="connsiteX16" fmla="*/ 895350 w 1028700"/>
                <a:gd name="connsiteY16" fmla="*/ 223837 h 314325"/>
                <a:gd name="connsiteX17" fmla="*/ 909638 w 1028700"/>
                <a:gd name="connsiteY17" fmla="*/ 214312 h 314325"/>
                <a:gd name="connsiteX18" fmla="*/ 909638 w 1028700"/>
                <a:gd name="connsiteY18" fmla="*/ 214312 h 314325"/>
                <a:gd name="connsiteX19" fmla="*/ 952500 w 1028700"/>
                <a:gd name="connsiteY19" fmla="*/ 161925 h 314325"/>
                <a:gd name="connsiteX20" fmla="*/ 981075 w 1028700"/>
                <a:gd name="connsiteY20" fmla="*/ 109537 h 314325"/>
                <a:gd name="connsiteX21" fmla="*/ 1004888 w 1028700"/>
                <a:gd name="connsiteY21" fmla="*/ 85725 h 314325"/>
                <a:gd name="connsiteX22" fmla="*/ 1028700 w 1028700"/>
                <a:gd name="connsiteY22" fmla="*/ 66675 h 314325"/>
                <a:gd name="connsiteX23" fmla="*/ 1028700 w 1028700"/>
                <a:gd name="connsiteY23" fmla="*/ 47625 h 314325"/>
                <a:gd name="connsiteX24" fmla="*/ 1014413 w 1028700"/>
                <a:gd name="connsiteY24" fmla="*/ 28575 h 314325"/>
                <a:gd name="connsiteX25" fmla="*/ 990600 w 1028700"/>
                <a:gd name="connsiteY25" fmla="*/ 0 h 314325"/>
                <a:gd name="connsiteX26" fmla="*/ 952500 w 1028700"/>
                <a:gd name="connsiteY26" fmla="*/ 14287 h 314325"/>
                <a:gd name="connsiteX27" fmla="*/ 904875 w 1028700"/>
                <a:gd name="connsiteY27" fmla="*/ 38100 h 314325"/>
                <a:gd name="connsiteX28" fmla="*/ 842963 w 1028700"/>
                <a:gd name="connsiteY28" fmla="*/ 47625 h 314325"/>
                <a:gd name="connsiteX29" fmla="*/ 790575 w 1028700"/>
                <a:gd name="connsiteY29" fmla="*/ 47625 h 314325"/>
                <a:gd name="connsiteX30" fmla="*/ 752475 w 1028700"/>
                <a:gd name="connsiteY30" fmla="*/ 28575 h 314325"/>
                <a:gd name="connsiteX31" fmla="*/ 704850 w 1028700"/>
                <a:gd name="connsiteY31" fmla="*/ 28575 h 314325"/>
                <a:gd name="connsiteX32" fmla="*/ 585788 w 1028700"/>
                <a:gd name="connsiteY32" fmla="*/ 38100 h 314325"/>
                <a:gd name="connsiteX33" fmla="*/ 423863 w 1028700"/>
                <a:gd name="connsiteY33" fmla="*/ 52387 h 314325"/>
                <a:gd name="connsiteX34" fmla="*/ 295275 w 1028700"/>
                <a:gd name="connsiteY34" fmla="*/ 57150 h 314325"/>
                <a:gd name="connsiteX35" fmla="*/ 152400 w 1028700"/>
                <a:gd name="connsiteY35" fmla="*/ 57150 h 314325"/>
                <a:gd name="connsiteX36" fmla="*/ 76200 w 1028700"/>
                <a:gd name="connsiteY36" fmla="*/ 76200 h 314325"/>
                <a:gd name="connsiteX37" fmla="*/ 28575 w 1028700"/>
                <a:gd name="connsiteY37" fmla="*/ 76200 h 314325"/>
                <a:gd name="connsiteX38" fmla="*/ 0 w 1028700"/>
                <a:gd name="connsiteY38" fmla="*/ 109537 h 314325"/>
                <a:gd name="connsiteX39" fmla="*/ 0 w 1028700"/>
                <a:gd name="connsiteY39" fmla="*/ 200025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028700" h="314325">
                  <a:moveTo>
                    <a:pt x="0" y="200025"/>
                  </a:moveTo>
                  <a:lnTo>
                    <a:pt x="0" y="242887"/>
                  </a:lnTo>
                  <a:lnTo>
                    <a:pt x="4763" y="271462"/>
                  </a:lnTo>
                  <a:lnTo>
                    <a:pt x="42863" y="276225"/>
                  </a:lnTo>
                  <a:lnTo>
                    <a:pt x="66675" y="290512"/>
                  </a:lnTo>
                  <a:lnTo>
                    <a:pt x="147638" y="314325"/>
                  </a:lnTo>
                  <a:lnTo>
                    <a:pt x="190500" y="314325"/>
                  </a:lnTo>
                  <a:lnTo>
                    <a:pt x="257175" y="309562"/>
                  </a:lnTo>
                  <a:lnTo>
                    <a:pt x="300038" y="309562"/>
                  </a:lnTo>
                  <a:lnTo>
                    <a:pt x="366713" y="314325"/>
                  </a:lnTo>
                  <a:lnTo>
                    <a:pt x="419100" y="314325"/>
                  </a:lnTo>
                  <a:lnTo>
                    <a:pt x="485775" y="309562"/>
                  </a:lnTo>
                  <a:lnTo>
                    <a:pt x="538163" y="309562"/>
                  </a:lnTo>
                  <a:lnTo>
                    <a:pt x="681038" y="295275"/>
                  </a:lnTo>
                  <a:lnTo>
                    <a:pt x="781050" y="271462"/>
                  </a:lnTo>
                  <a:lnTo>
                    <a:pt x="857250" y="238125"/>
                  </a:lnTo>
                  <a:cubicBezTo>
                    <a:pt x="869950" y="233362"/>
                    <a:pt x="883002" y="229450"/>
                    <a:pt x="895350" y="223837"/>
                  </a:cubicBezTo>
                  <a:cubicBezTo>
                    <a:pt x="900561" y="221468"/>
                    <a:pt x="909638" y="214312"/>
                    <a:pt x="909638" y="214312"/>
                  </a:cubicBezTo>
                  <a:lnTo>
                    <a:pt x="909638" y="214312"/>
                  </a:lnTo>
                  <a:lnTo>
                    <a:pt x="952500" y="161925"/>
                  </a:lnTo>
                  <a:lnTo>
                    <a:pt x="981075" y="109537"/>
                  </a:lnTo>
                  <a:lnTo>
                    <a:pt x="1004888" y="85725"/>
                  </a:lnTo>
                  <a:lnTo>
                    <a:pt x="1028700" y="66675"/>
                  </a:lnTo>
                  <a:lnTo>
                    <a:pt x="1028700" y="47625"/>
                  </a:lnTo>
                  <a:lnTo>
                    <a:pt x="1014413" y="28575"/>
                  </a:lnTo>
                  <a:lnTo>
                    <a:pt x="990600" y="0"/>
                  </a:lnTo>
                  <a:lnTo>
                    <a:pt x="952500" y="14287"/>
                  </a:lnTo>
                  <a:lnTo>
                    <a:pt x="904875" y="38100"/>
                  </a:lnTo>
                  <a:lnTo>
                    <a:pt x="842963" y="47625"/>
                  </a:lnTo>
                  <a:lnTo>
                    <a:pt x="790575" y="47625"/>
                  </a:lnTo>
                  <a:lnTo>
                    <a:pt x="752475" y="28575"/>
                  </a:lnTo>
                  <a:lnTo>
                    <a:pt x="704850" y="28575"/>
                  </a:lnTo>
                  <a:lnTo>
                    <a:pt x="585788" y="38100"/>
                  </a:lnTo>
                  <a:lnTo>
                    <a:pt x="423863" y="52387"/>
                  </a:lnTo>
                  <a:lnTo>
                    <a:pt x="295275" y="57150"/>
                  </a:lnTo>
                  <a:lnTo>
                    <a:pt x="152400" y="57150"/>
                  </a:lnTo>
                  <a:lnTo>
                    <a:pt x="76200" y="76200"/>
                  </a:lnTo>
                  <a:lnTo>
                    <a:pt x="28575" y="76200"/>
                  </a:lnTo>
                  <a:lnTo>
                    <a:pt x="0" y="109537"/>
                  </a:lnTo>
                  <a:lnTo>
                    <a:pt x="0" y="200025"/>
                  </a:lnTo>
                  <a:close/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719263" y="3843338"/>
              <a:ext cx="914400" cy="385762"/>
            </a:xfrm>
            <a:custGeom>
              <a:avLst/>
              <a:gdLst>
                <a:gd name="connsiteX0" fmla="*/ 466725 w 914400"/>
                <a:gd name="connsiteY0" fmla="*/ 271462 h 385762"/>
                <a:gd name="connsiteX1" fmla="*/ 595312 w 914400"/>
                <a:gd name="connsiteY1" fmla="*/ 257175 h 385762"/>
                <a:gd name="connsiteX2" fmla="*/ 647700 w 914400"/>
                <a:gd name="connsiteY2" fmla="*/ 252412 h 385762"/>
                <a:gd name="connsiteX3" fmla="*/ 728662 w 914400"/>
                <a:gd name="connsiteY3" fmla="*/ 242887 h 385762"/>
                <a:gd name="connsiteX4" fmla="*/ 852487 w 914400"/>
                <a:gd name="connsiteY4" fmla="*/ 233362 h 385762"/>
                <a:gd name="connsiteX5" fmla="*/ 904875 w 914400"/>
                <a:gd name="connsiteY5" fmla="*/ 204787 h 385762"/>
                <a:gd name="connsiteX6" fmla="*/ 914400 w 914400"/>
                <a:gd name="connsiteY6" fmla="*/ 138112 h 385762"/>
                <a:gd name="connsiteX7" fmla="*/ 914400 w 914400"/>
                <a:gd name="connsiteY7" fmla="*/ 52387 h 385762"/>
                <a:gd name="connsiteX8" fmla="*/ 890587 w 914400"/>
                <a:gd name="connsiteY8" fmla="*/ 9525 h 385762"/>
                <a:gd name="connsiteX9" fmla="*/ 795337 w 914400"/>
                <a:gd name="connsiteY9" fmla="*/ 0 h 385762"/>
                <a:gd name="connsiteX10" fmla="*/ 642937 w 914400"/>
                <a:gd name="connsiteY10" fmla="*/ 0 h 385762"/>
                <a:gd name="connsiteX11" fmla="*/ 481012 w 914400"/>
                <a:gd name="connsiteY11" fmla="*/ 14287 h 385762"/>
                <a:gd name="connsiteX12" fmla="*/ 357187 w 914400"/>
                <a:gd name="connsiteY12" fmla="*/ 14287 h 385762"/>
                <a:gd name="connsiteX13" fmla="*/ 357187 w 914400"/>
                <a:gd name="connsiteY13" fmla="*/ 14287 h 385762"/>
                <a:gd name="connsiteX14" fmla="*/ 257175 w 914400"/>
                <a:gd name="connsiteY14" fmla="*/ 57150 h 385762"/>
                <a:gd name="connsiteX15" fmla="*/ 171450 w 914400"/>
                <a:gd name="connsiteY15" fmla="*/ 95250 h 385762"/>
                <a:gd name="connsiteX16" fmla="*/ 95250 w 914400"/>
                <a:gd name="connsiteY16" fmla="*/ 138112 h 385762"/>
                <a:gd name="connsiteX17" fmla="*/ 33337 w 914400"/>
                <a:gd name="connsiteY17" fmla="*/ 166687 h 385762"/>
                <a:gd name="connsiteX18" fmla="*/ 4762 w 914400"/>
                <a:gd name="connsiteY18" fmla="*/ 190500 h 385762"/>
                <a:gd name="connsiteX19" fmla="*/ 0 w 914400"/>
                <a:gd name="connsiteY19" fmla="*/ 233362 h 385762"/>
                <a:gd name="connsiteX20" fmla="*/ 14287 w 914400"/>
                <a:gd name="connsiteY20" fmla="*/ 271462 h 385762"/>
                <a:gd name="connsiteX21" fmla="*/ 42862 w 914400"/>
                <a:gd name="connsiteY21" fmla="*/ 328612 h 385762"/>
                <a:gd name="connsiteX22" fmla="*/ 57150 w 914400"/>
                <a:gd name="connsiteY22" fmla="*/ 347662 h 385762"/>
                <a:gd name="connsiteX23" fmla="*/ 57150 w 914400"/>
                <a:gd name="connsiteY23" fmla="*/ 347662 h 385762"/>
                <a:gd name="connsiteX24" fmla="*/ 119062 w 914400"/>
                <a:gd name="connsiteY24" fmla="*/ 385762 h 385762"/>
                <a:gd name="connsiteX25" fmla="*/ 161925 w 914400"/>
                <a:gd name="connsiteY25" fmla="*/ 385762 h 385762"/>
                <a:gd name="connsiteX26" fmla="*/ 223837 w 914400"/>
                <a:gd name="connsiteY26" fmla="*/ 352425 h 385762"/>
                <a:gd name="connsiteX27" fmla="*/ 266700 w 914400"/>
                <a:gd name="connsiteY27" fmla="*/ 342900 h 385762"/>
                <a:gd name="connsiteX28" fmla="*/ 290512 w 914400"/>
                <a:gd name="connsiteY28" fmla="*/ 328612 h 385762"/>
                <a:gd name="connsiteX29" fmla="*/ 357187 w 914400"/>
                <a:gd name="connsiteY29" fmla="*/ 309562 h 385762"/>
                <a:gd name="connsiteX30" fmla="*/ 466725 w 914400"/>
                <a:gd name="connsiteY30" fmla="*/ 271462 h 385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14400" h="385762">
                  <a:moveTo>
                    <a:pt x="466725" y="271462"/>
                  </a:moveTo>
                  <a:lnTo>
                    <a:pt x="595312" y="257175"/>
                  </a:lnTo>
                  <a:lnTo>
                    <a:pt x="647700" y="252412"/>
                  </a:lnTo>
                  <a:lnTo>
                    <a:pt x="728662" y="242887"/>
                  </a:lnTo>
                  <a:lnTo>
                    <a:pt x="852487" y="233362"/>
                  </a:lnTo>
                  <a:lnTo>
                    <a:pt x="904875" y="204787"/>
                  </a:lnTo>
                  <a:lnTo>
                    <a:pt x="914400" y="138112"/>
                  </a:lnTo>
                  <a:lnTo>
                    <a:pt x="914400" y="52387"/>
                  </a:lnTo>
                  <a:lnTo>
                    <a:pt x="890587" y="9525"/>
                  </a:lnTo>
                  <a:lnTo>
                    <a:pt x="795337" y="0"/>
                  </a:lnTo>
                  <a:lnTo>
                    <a:pt x="642937" y="0"/>
                  </a:lnTo>
                  <a:lnTo>
                    <a:pt x="481012" y="14287"/>
                  </a:lnTo>
                  <a:lnTo>
                    <a:pt x="357187" y="14287"/>
                  </a:lnTo>
                  <a:lnTo>
                    <a:pt x="357187" y="14287"/>
                  </a:lnTo>
                  <a:lnTo>
                    <a:pt x="257175" y="57150"/>
                  </a:lnTo>
                  <a:lnTo>
                    <a:pt x="171450" y="95250"/>
                  </a:lnTo>
                  <a:lnTo>
                    <a:pt x="95250" y="138112"/>
                  </a:lnTo>
                  <a:lnTo>
                    <a:pt x="33337" y="166687"/>
                  </a:lnTo>
                  <a:lnTo>
                    <a:pt x="4762" y="190500"/>
                  </a:lnTo>
                  <a:lnTo>
                    <a:pt x="0" y="233362"/>
                  </a:lnTo>
                  <a:lnTo>
                    <a:pt x="14287" y="271462"/>
                  </a:lnTo>
                  <a:lnTo>
                    <a:pt x="42862" y="328612"/>
                  </a:lnTo>
                  <a:lnTo>
                    <a:pt x="57150" y="347662"/>
                  </a:lnTo>
                  <a:lnTo>
                    <a:pt x="57150" y="347662"/>
                  </a:lnTo>
                  <a:lnTo>
                    <a:pt x="119062" y="385762"/>
                  </a:lnTo>
                  <a:lnTo>
                    <a:pt x="161925" y="385762"/>
                  </a:lnTo>
                  <a:lnTo>
                    <a:pt x="223837" y="352425"/>
                  </a:lnTo>
                  <a:lnTo>
                    <a:pt x="266700" y="342900"/>
                  </a:lnTo>
                  <a:lnTo>
                    <a:pt x="290512" y="328612"/>
                  </a:lnTo>
                  <a:lnTo>
                    <a:pt x="357187" y="309562"/>
                  </a:lnTo>
                  <a:lnTo>
                    <a:pt x="466725" y="271462"/>
                  </a:lnTo>
                  <a:close/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Freeform 43"/>
          <p:cNvSpPr/>
          <p:nvPr/>
        </p:nvSpPr>
        <p:spPr>
          <a:xfrm>
            <a:off x="5060373" y="1818409"/>
            <a:ext cx="1153391" cy="394855"/>
          </a:xfrm>
          <a:custGeom>
            <a:avLst/>
            <a:gdLst>
              <a:gd name="connsiteX0" fmla="*/ 1153391 w 1153391"/>
              <a:gd name="connsiteY0" fmla="*/ 145473 h 394855"/>
              <a:gd name="connsiteX1" fmla="*/ 1028700 w 1153391"/>
              <a:gd name="connsiteY1" fmla="*/ 62346 h 394855"/>
              <a:gd name="connsiteX2" fmla="*/ 841663 w 1153391"/>
              <a:gd name="connsiteY2" fmla="*/ 0 h 394855"/>
              <a:gd name="connsiteX3" fmla="*/ 716972 w 1153391"/>
              <a:gd name="connsiteY3" fmla="*/ 20782 h 394855"/>
              <a:gd name="connsiteX4" fmla="*/ 540327 w 1153391"/>
              <a:gd name="connsiteY4" fmla="*/ 62346 h 394855"/>
              <a:gd name="connsiteX5" fmla="*/ 405245 w 1153391"/>
              <a:gd name="connsiteY5" fmla="*/ 218209 h 394855"/>
              <a:gd name="connsiteX6" fmla="*/ 363682 w 1153391"/>
              <a:gd name="connsiteY6" fmla="*/ 353291 h 394855"/>
              <a:gd name="connsiteX7" fmla="*/ 363682 w 1153391"/>
              <a:gd name="connsiteY7" fmla="*/ 353291 h 394855"/>
              <a:gd name="connsiteX8" fmla="*/ 280554 w 1153391"/>
              <a:gd name="connsiteY8" fmla="*/ 394855 h 394855"/>
              <a:gd name="connsiteX9" fmla="*/ 197427 w 1153391"/>
              <a:gd name="connsiteY9" fmla="*/ 374073 h 394855"/>
              <a:gd name="connsiteX10" fmla="*/ 114300 w 1153391"/>
              <a:gd name="connsiteY10" fmla="*/ 322118 h 394855"/>
              <a:gd name="connsiteX11" fmla="*/ 0 w 1153391"/>
              <a:gd name="connsiteY11" fmla="*/ 228600 h 394855"/>
              <a:gd name="connsiteX12" fmla="*/ 0 w 1153391"/>
              <a:gd name="connsiteY12" fmla="*/ 228600 h 394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3391" h="394855">
                <a:moveTo>
                  <a:pt x="1153391" y="145473"/>
                </a:moveTo>
                <a:lnTo>
                  <a:pt x="1028700" y="62346"/>
                </a:lnTo>
                <a:lnTo>
                  <a:pt x="841663" y="0"/>
                </a:lnTo>
                <a:lnTo>
                  <a:pt x="716972" y="20782"/>
                </a:lnTo>
                <a:lnTo>
                  <a:pt x="540327" y="62346"/>
                </a:lnTo>
                <a:lnTo>
                  <a:pt x="405245" y="218209"/>
                </a:lnTo>
                <a:lnTo>
                  <a:pt x="363682" y="353291"/>
                </a:lnTo>
                <a:lnTo>
                  <a:pt x="363682" y="353291"/>
                </a:lnTo>
                <a:lnTo>
                  <a:pt x="280554" y="394855"/>
                </a:lnTo>
                <a:lnTo>
                  <a:pt x="197427" y="374073"/>
                </a:lnTo>
                <a:lnTo>
                  <a:pt x="114300" y="322118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054217" y="1766455"/>
            <a:ext cx="172410" cy="311727"/>
          </a:xfrm>
          <a:custGeom>
            <a:avLst/>
            <a:gdLst>
              <a:gd name="connsiteX0" fmla="*/ 16547 w 172410"/>
              <a:gd name="connsiteY0" fmla="*/ 311727 h 311727"/>
              <a:gd name="connsiteX1" fmla="*/ 16547 w 172410"/>
              <a:gd name="connsiteY1" fmla="*/ 114300 h 311727"/>
              <a:gd name="connsiteX2" fmla="*/ 110065 w 172410"/>
              <a:gd name="connsiteY2" fmla="*/ 62345 h 311727"/>
              <a:gd name="connsiteX3" fmla="*/ 130847 w 172410"/>
              <a:gd name="connsiteY3" fmla="*/ 31172 h 311727"/>
              <a:gd name="connsiteX4" fmla="*/ 162019 w 172410"/>
              <a:gd name="connsiteY4" fmla="*/ 10390 h 311727"/>
              <a:gd name="connsiteX5" fmla="*/ 172410 w 172410"/>
              <a:gd name="connsiteY5" fmla="*/ 0 h 31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410" h="311727">
                <a:moveTo>
                  <a:pt x="16547" y="311727"/>
                </a:moveTo>
                <a:cubicBezTo>
                  <a:pt x="3010" y="244042"/>
                  <a:pt x="-12686" y="189471"/>
                  <a:pt x="16547" y="114300"/>
                </a:cubicBezTo>
                <a:cubicBezTo>
                  <a:pt x="27190" y="86932"/>
                  <a:pt x="81867" y="71744"/>
                  <a:pt x="110065" y="62345"/>
                </a:cubicBezTo>
                <a:cubicBezTo>
                  <a:pt x="116992" y="51954"/>
                  <a:pt x="122016" y="40003"/>
                  <a:pt x="130847" y="31172"/>
                </a:cubicBezTo>
                <a:cubicBezTo>
                  <a:pt x="139677" y="22341"/>
                  <a:pt x="152028" y="17883"/>
                  <a:pt x="162019" y="10390"/>
                </a:cubicBezTo>
                <a:cubicBezTo>
                  <a:pt x="165938" y="7451"/>
                  <a:pt x="168946" y="3463"/>
                  <a:pt x="172410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748645" y="1506682"/>
            <a:ext cx="218645" cy="384463"/>
          </a:xfrm>
          <a:custGeom>
            <a:avLst/>
            <a:gdLst>
              <a:gd name="connsiteX0" fmla="*/ 0 w 218645"/>
              <a:gd name="connsiteY0" fmla="*/ 384463 h 384463"/>
              <a:gd name="connsiteX1" fmla="*/ 51955 w 218645"/>
              <a:gd name="connsiteY1" fmla="*/ 353291 h 384463"/>
              <a:gd name="connsiteX2" fmla="*/ 114300 w 218645"/>
              <a:gd name="connsiteY2" fmla="*/ 322118 h 384463"/>
              <a:gd name="connsiteX3" fmla="*/ 155864 w 218645"/>
              <a:gd name="connsiteY3" fmla="*/ 197427 h 384463"/>
              <a:gd name="connsiteX4" fmla="*/ 166255 w 218645"/>
              <a:gd name="connsiteY4" fmla="*/ 166254 h 384463"/>
              <a:gd name="connsiteX5" fmla="*/ 187037 w 218645"/>
              <a:gd name="connsiteY5" fmla="*/ 135082 h 384463"/>
              <a:gd name="connsiteX6" fmla="*/ 218210 w 218645"/>
              <a:gd name="connsiteY6" fmla="*/ 20782 h 384463"/>
              <a:gd name="connsiteX7" fmla="*/ 218210 w 218645"/>
              <a:gd name="connsiteY7" fmla="*/ 0 h 384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8645" h="384463">
                <a:moveTo>
                  <a:pt x="0" y="384463"/>
                </a:moveTo>
                <a:cubicBezTo>
                  <a:pt x="17318" y="374072"/>
                  <a:pt x="33891" y="362323"/>
                  <a:pt x="51955" y="353291"/>
                </a:cubicBezTo>
                <a:cubicBezTo>
                  <a:pt x="137984" y="310278"/>
                  <a:pt x="24978" y="381668"/>
                  <a:pt x="114300" y="322118"/>
                </a:cubicBezTo>
                <a:lnTo>
                  <a:pt x="155864" y="197427"/>
                </a:lnTo>
                <a:cubicBezTo>
                  <a:pt x="159328" y="187036"/>
                  <a:pt x="160179" y="175367"/>
                  <a:pt x="166255" y="166254"/>
                </a:cubicBezTo>
                <a:lnTo>
                  <a:pt x="187037" y="135082"/>
                </a:lnTo>
                <a:cubicBezTo>
                  <a:pt x="204295" y="83308"/>
                  <a:pt x="210867" y="72185"/>
                  <a:pt x="218210" y="20782"/>
                </a:cubicBezTo>
                <a:cubicBezTo>
                  <a:pt x="219190" y="13924"/>
                  <a:pt x="218210" y="6927"/>
                  <a:pt x="218210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4218709" y="1506682"/>
            <a:ext cx="540327" cy="374073"/>
          </a:xfrm>
          <a:custGeom>
            <a:avLst/>
            <a:gdLst>
              <a:gd name="connsiteX0" fmla="*/ 540327 w 540327"/>
              <a:gd name="connsiteY0" fmla="*/ 374073 h 374073"/>
              <a:gd name="connsiteX1" fmla="*/ 446809 w 540327"/>
              <a:gd name="connsiteY1" fmla="*/ 322118 h 374073"/>
              <a:gd name="connsiteX2" fmla="*/ 353291 w 540327"/>
              <a:gd name="connsiteY2" fmla="*/ 259773 h 374073"/>
              <a:gd name="connsiteX3" fmla="*/ 238991 w 540327"/>
              <a:gd name="connsiteY3" fmla="*/ 207818 h 374073"/>
              <a:gd name="connsiteX4" fmla="*/ 166255 w 540327"/>
              <a:gd name="connsiteY4" fmla="*/ 176645 h 374073"/>
              <a:gd name="connsiteX5" fmla="*/ 72736 w 540327"/>
              <a:gd name="connsiteY5" fmla="*/ 72736 h 374073"/>
              <a:gd name="connsiteX6" fmla="*/ 0 w 540327"/>
              <a:gd name="connsiteY6" fmla="*/ 0 h 374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0327" h="374073">
                <a:moveTo>
                  <a:pt x="540327" y="374073"/>
                </a:moveTo>
                <a:lnTo>
                  <a:pt x="446809" y="322118"/>
                </a:lnTo>
                <a:lnTo>
                  <a:pt x="353291" y="259773"/>
                </a:lnTo>
                <a:lnTo>
                  <a:pt x="238991" y="207818"/>
                </a:lnTo>
                <a:lnTo>
                  <a:pt x="166255" y="176645"/>
                </a:lnTo>
                <a:lnTo>
                  <a:pt x="72736" y="72736"/>
                </a:lnTo>
                <a:lnTo>
                  <a:pt x="0" y="0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218709" y="1153391"/>
            <a:ext cx="259773" cy="363682"/>
          </a:xfrm>
          <a:custGeom>
            <a:avLst/>
            <a:gdLst>
              <a:gd name="connsiteX0" fmla="*/ 0 w 259773"/>
              <a:gd name="connsiteY0" fmla="*/ 363682 h 363682"/>
              <a:gd name="connsiteX1" fmla="*/ 31173 w 259773"/>
              <a:gd name="connsiteY1" fmla="*/ 228600 h 363682"/>
              <a:gd name="connsiteX2" fmla="*/ 62346 w 259773"/>
              <a:gd name="connsiteY2" fmla="*/ 218209 h 363682"/>
              <a:gd name="connsiteX3" fmla="*/ 124691 w 259773"/>
              <a:gd name="connsiteY3" fmla="*/ 166254 h 363682"/>
              <a:gd name="connsiteX4" fmla="*/ 187036 w 259773"/>
              <a:gd name="connsiteY4" fmla="*/ 114300 h 363682"/>
              <a:gd name="connsiteX5" fmla="*/ 197427 w 259773"/>
              <a:gd name="connsiteY5" fmla="*/ 83127 h 363682"/>
              <a:gd name="connsiteX6" fmla="*/ 228600 w 259773"/>
              <a:gd name="connsiteY6" fmla="*/ 62345 h 363682"/>
              <a:gd name="connsiteX7" fmla="*/ 249382 w 259773"/>
              <a:gd name="connsiteY7" fmla="*/ 31173 h 363682"/>
              <a:gd name="connsiteX8" fmla="*/ 259773 w 259773"/>
              <a:gd name="connsiteY8" fmla="*/ 0 h 36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773" h="363682">
                <a:moveTo>
                  <a:pt x="0" y="363682"/>
                </a:moveTo>
                <a:cubicBezTo>
                  <a:pt x="3131" y="332370"/>
                  <a:pt x="-5867" y="258232"/>
                  <a:pt x="31173" y="228600"/>
                </a:cubicBezTo>
                <a:cubicBezTo>
                  <a:pt x="39726" y="221758"/>
                  <a:pt x="51955" y="221673"/>
                  <a:pt x="62346" y="218209"/>
                </a:cubicBezTo>
                <a:cubicBezTo>
                  <a:pt x="153397" y="127156"/>
                  <a:pt x="37908" y="238572"/>
                  <a:pt x="124691" y="166254"/>
                </a:cubicBezTo>
                <a:cubicBezTo>
                  <a:pt x="204703" y="99578"/>
                  <a:pt x="109637" y="165901"/>
                  <a:pt x="187036" y="114300"/>
                </a:cubicBezTo>
                <a:cubicBezTo>
                  <a:pt x="190500" y="103909"/>
                  <a:pt x="190585" y="91680"/>
                  <a:pt x="197427" y="83127"/>
                </a:cubicBezTo>
                <a:cubicBezTo>
                  <a:pt x="205228" y="73375"/>
                  <a:pt x="219769" y="71176"/>
                  <a:pt x="228600" y="62345"/>
                </a:cubicBezTo>
                <a:cubicBezTo>
                  <a:pt x="237431" y="53515"/>
                  <a:pt x="242455" y="41564"/>
                  <a:pt x="249382" y="31173"/>
                </a:cubicBezTo>
                <a:lnTo>
                  <a:pt x="259773" y="0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3990109" y="945573"/>
            <a:ext cx="83127" cy="436418"/>
          </a:xfrm>
          <a:custGeom>
            <a:avLst/>
            <a:gdLst>
              <a:gd name="connsiteX0" fmla="*/ 0 w 83127"/>
              <a:gd name="connsiteY0" fmla="*/ 436418 h 436418"/>
              <a:gd name="connsiteX1" fmla="*/ 31173 w 83127"/>
              <a:gd name="connsiteY1" fmla="*/ 384464 h 436418"/>
              <a:gd name="connsiteX2" fmla="*/ 51955 w 83127"/>
              <a:gd name="connsiteY2" fmla="*/ 301336 h 436418"/>
              <a:gd name="connsiteX3" fmla="*/ 72736 w 83127"/>
              <a:gd name="connsiteY3" fmla="*/ 238991 h 436418"/>
              <a:gd name="connsiteX4" fmla="*/ 83127 w 83127"/>
              <a:gd name="connsiteY4" fmla="*/ 197427 h 436418"/>
              <a:gd name="connsiteX5" fmla="*/ 72736 w 83127"/>
              <a:gd name="connsiteY5" fmla="*/ 93518 h 436418"/>
              <a:gd name="connsiteX6" fmla="*/ 62346 w 83127"/>
              <a:gd name="connsiteY6" fmla="*/ 0 h 436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127" h="436418">
                <a:moveTo>
                  <a:pt x="0" y="436418"/>
                </a:moveTo>
                <a:cubicBezTo>
                  <a:pt x="10391" y="419100"/>
                  <a:pt x="22141" y="402528"/>
                  <a:pt x="31173" y="384464"/>
                </a:cubicBezTo>
                <a:cubicBezTo>
                  <a:pt x="43784" y="359242"/>
                  <a:pt x="44842" y="327419"/>
                  <a:pt x="51955" y="301336"/>
                </a:cubicBezTo>
                <a:cubicBezTo>
                  <a:pt x="57719" y="280202"/>
                  <a:pt x="67423" y="260243"/>
                  <a:pt x="72736" y="238991"/>
                </a:cubicBezTo>
                <a:lnTo>
                  <a:pt x="83127" y="197427"/>
                </a:lnTo>
                <a:cubicBezTo>
                  <a:pt x="79663" y="162791"/>
                  <a:pt x="77336" y="128022"/>
                  <a:pt x="72736" y="93518"/>
                </a:cubicBezTo>
                <a:cubicBezTo>
                  <a:pt x="59629" y="-4787"/>
                  <a:pt x="62346" y="84929"/>
                  <a:pt x="62346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3449782" y="1246909"/>
            <a:ext cx="540327" cy="135082"/>
          </a:xfrm>
          <a:custGeom>
            <a:avLst/>
            <a:gdLst>
              <a:gd name="connsiteX0" fmla="*/ 540327 w 540327"/>
              <a:gd name="connsiteY0" fmla="*/ 83127 h 83127"/>
              <a:gd name="connsiteX1" fmla="*/ 540327 w 540327"/>
              <a:gd name="connsiteY1" fmla="*/ 83127 h 83127"/>
              <a:gd name="connsiteX2" fmla="*/ 363682 w 540327"/>
              <a:gd name="connsiteY2" fmla="*/ 10391 h 83127"/>
              <a:gd name="connsiteX3" fmla="*/ 238991 w 540327"/>
              <a:gd name="connsiteY3" fmla="*/ 0 h 83127"/>
              <a:gd name="connsiteX4" fmla="*/ 93518 w 540327"/>
              <a:gd name="connsiteY4" fmla="*/ 20782 h 83127"/>
              <a:gd name="connsiteX5" fmla="*/ 83127 w 540327"/>
              <a:gd name="connsiteY5" fmla="*/ 31173 h 83127"/>
              <a:gd name="connsiteX6" fmla="*/ 0 w 540327"/>
              <a:gd name="connsiteY6" fmla="*/ 83127 h 83127"/>
              <a:gd name="connsiteX7" fmla="*/ 0 w 540327"/>
              <a:gd name="connsiteY7" fmla="*/ 83127 h 83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0327" h="83127">
                <a:moveTo>
                  <a:pt x="540327" y="83127"/>
                </a:moveTo>
                <a:lnTo>
                  <a:pt x="540327" y="83127"/>
                </a:lnTo>
                <a:lnTo>
                  <a:pt x="363682" y="10391"/>
                </a:lnTo>
                <a:lnTo>
                  <a:pt x="238991" y="0"/>
                </a:lnTo>
                <a:lnTo>
                  <a:pt x="93518" y="20782"/>
                </a:lnTo>
                <a:lnTo>
                  <a:pt x="83127" y="31173"/>
                </a:lnTo>
                <a:lnTo>
                  <a:pt x="0" y="83127"/>
                </a:lnTo>
                <a:lnTo>
                  <a:pt x="0" y="83127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2950872" y="810491"/>
            <a:ext cx="498910" cy="571500"/>
          </a:xfrm>
          <a:custGeom>
            <a:avLst/>
            <a:gdLst>
              <a:gd name="connsiteX0" fmla="*/ 498910 w 498910"/>
              <a:gd name="connsiteY0" fmla="*/ 571500 h 571500"/>
              <a:gd name="connsiteX1" fmla="*/ 446955 w 498910"/>
              <a:gd name="connsiteY1" fmla="*/ 550718 h 571500"/>
              <a:gd name="connsiteX2" fmla="*/ 405392 w 498910"/>
              <a:gd name="connsiteY2" fmla="*/ 540327 h 571500"/>
              <a:gd name="connsiteX3" fmla="*/ 270310 w 498910"/>
              <a:gd name="connsiteY3" fmla="*/ 519545 h 571500"/>
              <a:gd name="connsiteX4" fmla="*/ 207964 w 498910"/>
              <a:gd name="connsiteY4" fmla="*/ 498764 h 571500"/>
              <a:gd name="connsiteX5" fmla="*/ 176792 w 498910"/>
              <a:gd name="connsiteY5" fmla="*/ 488373 h 571500"/>
              <a:gd name="connsiteX6" fmla="*/ 145619 w 498910"/>
              <a:gd name="connsiteY6" fmla="*/ 467591 h 571500"/>
              <a:gd name="connsiteX7" fmla="*/ 72883 w 498910"/>
              <a:gd name="connsiteY7" fmla="*/ 384464 h 571500"/>
              <a:gd name="connsiteX8" fmla="*/ 62492 w 498910"/>
              <a:gd name="connsiteY8" fmla="*/ 332509 h 571500"/>
              <a:gd name="connsiteX9" fmla="*/ 52101 w 498910"/>
              <a:gd name="connsiteY9" fmla="*/ 301336 h 571500"/>
              <a:gd name="connsiteX10" fmla="*/ 41710 w 498910"/>
              <a:gd name="connsiteY10" fmla="*/ 228600 h 571500"/>
              <a:gd name="connsiteX11" fmla="*/ 20928 w 498910"/>
              <a:gd name="connsiteY11" fmla="*/ 103909 h 571500"/>
              <a:gd name="connsiteX12" fmla="*/ 10537 w 498910"/>
              <a:gd name="connsiteY12" fmla="*/ 51954 h 571500"/>
              <a:gd name="connsiteX13" fmla="*/ 146 w 498910"/>
              <a:gd name="connsiteY13" fmla="*/ 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98910" h="571500">
                <a:moveTo>
                  <a:pt x="498910" y="571500"/>
                </a:moveTo>
                <a:cubicBezTo>
                  <a:pt x="481592" y="564573"/>
                  <a:pt x="464650" y="556616"/>
                  <a:pt x="446955" y="550718"/>
                </a:cubicBezTo>
                <a:cubicBezTo>
                  <a:pt x="433407" y="546202"/>
                  <a:pt x="419333" y="543425"/>
                  <a:pt x="405392" y="540327"/>
                </a:cubicBezTo>
                <a:cubicBezTo>
                  <a:pt x="344191" y="526727"/>
                  <a:pt x="342287" y="528542"/>
                  <a:pt x="270310" y="519545"/>
                </a:cubicBezTo>
                <a:lnTo>
                  <a:pt x="207964" y="498764"/>
                </a:lnTo>
                <a:cubicBezTo>
                  <a:pt x="197573" y="495300"/>
                  <a:pt x="185905" y="494448"/>
                  <a:pt x="176792" y="488373"/>
                </a:cubicBezTo>
                <a:lnTo>
                  <a:pt x="145619" y="467591"/>
                </a:lnTo>
                <a:cubicBezTo>
                  <a:pt x="97128" y="394854"/>
                  <a:pt x="124837" y="419100"/>
                  <a:pt x="72883" y="384464"/>
                </a:cubicBezTo>
                <a:cubicBezTo>
                  <a:pt x="69419" y="367146"/>
                  <a:pt x="66775" y="349643"/>
                  <a:pt x="62492" y="332509"/>
                </a:cubicBezTo>
                <a:cubicBezTo>
                  <a:pt x="59835" y="321883"/>
                  <a:pt x="54249" y="312076"/>
                  <a:pt x="52101" y="301336"/>
                </a:cubicBezTo>
                <a:cubicBezTo>
                  <a:pt x="47298" y="277320"/>
                  <a:pt x="45530" y="252792"/>
                  <a:pt x="41710" y="228600"/>
                </a:cubicBezTo>
                <a:cubicBezTo>
                  <a:pt x="35138" y="186979"/>
                  <a:pt x="29192" y="145228"/>
                  <a:pt x="20928" y="103909"/>
                </a:cubicBezTo>
                <a:cubicBezTo>
                  <a:pt x="17464" y="86591"/>
                  <a:pt x="14821" y="69088"/>
                  <a:pt x="10537" y="51954"/>
                </a:cubicBezTo>
                <a:cubicBezTo>
                  <a:pt x="-2045" y="1628"/>
                  <a:pt x="146" y="39693"/>
                  <a:pt x="146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2712027" y="1453749"/>
            <a:ext cx="550718" cy="177624"/>
          </a:xfrm>
          <a:custGeom>
            <a:avLst/>
            <a:gdLst>
              <a:gd name="connsiteX0" fmla="*/ 550718 w 550718"/>
              <a:gd name="connsiteY0" fmla="*/ 177624 h 177624"/>
              <a:gd name="connsiteX1" fmla="*/ 529937 w 550718"/>
              <a:gd name="connsiteY1" fmla="*/ 125669 h 177624"/>
              <a:gd name="connsiteX2" fmla="*/ 498764 w 550718"/>
              <a:gd name="connsiteY2" fmla="*/ 104887 h 177624"/>
              <a:gd name="connsiteX3" fmla="*/ 467591 w 550718"/>
              <a:gd name="connsiteY3" fmla="*/ 73715 h 177624"/>
              <a:gd name="connsiteX4" fmla="*/ 426028 w 550718"/>
              <a:gd name="connsiteY4" fmla="*/ 63324 h 177624"/>
              <a:gd name="connsiteX5" fmla="*/ 301337 w 550718"/>
              <a:gd name="connsiteY5" fmla="*/ 32151 h 177624"/>
              <a:gd name="connsiteX6" fmla="*/ 270164 w 550718"/>
              <a:gd name="connsiteY6" fmla="*/ 21760 h 177624"/>
              <a:gd name="connsiteX7" fmla="*/ 145473 w 550718"/>
              <a:gd name="connsiteY7" fmla="*/ 978 h 177624"/>
              <a:gd name="connsiteX8" fmla="*/ 0 w 550718"/>
              <a:gd name="connsiteY8" fmla="*/ 978 h 177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0718" h="177624">
                <a:moveTo>
                  <a:pt x="550718" y="177624"/>
                </a:moveTo>
                <a:cubicBezTo>
                  <a:pt x="543791" y="160306"/>
                  <a:pt x="540778" y="140847"/>
                  <a:pt x="529937" y="125669"/>
                </a:cubicBezTo>
                <a:cubicBezTo>
                  <a:pt x="522678" y="115507"/>
                  <a:pt x="508358" y="112882"/>
                  <a:pt x="498764" y="104887"/>
                </a:cubicBezTo>
                <a:cubicBezTo>
                  <a:pt x="487475" y="95480"/>
                  <a:pt x="480350" y="81006"/>
                  <a:pt x="467591" y="73715"/>
                </a:cubicBezTo>
                <a:cubicBezTo>
                  <a:pt x="455192" y="66630"/>
                  <a:pt x="439706" y="67428"/>
                  <a:pt x="426028" y="63324"/>
                </a:cubicBezTo>
                <a:cubicBezTo>
                  <a:pt x="246062" y="9334"/>
                  <a:pt x="479189" y="71674"/>
                  <a:pt x="301337" y="32151"/>
                </a:cubicBezTo>
                <a:cubicBezTo>
                  <a:pt x="290645" y="29775"/>
                  <a:pt x="280696" y="24769"/>
                  <a:pt x="270164" y="21760"/>
                </a:cubicBezTo>
                <a:cubicBezTo>
                  <a:pt x="228189" y="9767"/>
                  <a:pt x="190601" y="3029"/>
                  <a:pt x="145473" y="978"/>
                </a:cubicBezTo>
                <a:cubicBezTo>
                  <a:pt x="97032" y="-1224"/>
                  <a:pt x="48491" y="978"/>
                  <a:pt x="0" y="978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3210791" y="1631373"/>
            <a:ext cx="51954" cy="1153391"/>
          </a:xfrm>
          <a:custGeom>
            <a:avLst/>
            <a:gdLst>
              <a:gd name="connsiteX0" fmla="*/ 51954 w 51954"/>
              <a:gd name="connsiteY0" fmla="*/ 0 h 1153391"/>
              <a:gd name="connsiteX1" fmla="*/ 51954 w 51954"/>
              <a:gd name="connsiteY1" fmla="*/ 477982 h 1153391"/>
              <a:gd name="connsiteX2" fmla="*/ 10391 w 51954"/>
              <a:gd name="connsiteY2" fmla="*/ 768927 h 1153391"/>
              <a:gd name="connsiteX3" fmla="*/ 0 w 51954"/>
              <a:gd name="connsiteY3" fmla="*/ 1153391 h 1153391"/>
              <a:gd name="connsiteX4" fmla="*/ 0 w 51954"/>
              <a:gd name="connsiteY4" fmla="*/ 1153391 h 1153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54" h="1153391">
                <a:moveTo>
                  <a:pt x="51954" y="0"/>
                </a:moveTo>
                <a:lnTo>
                  <a:pt x="51954" y="477982"/>
                </a:lnTo>
                <a:lnTo>
                  <a:pt x="10391" y="768927"/>
                </a:lnTo>
                <a:lnTo>
                  <a:pt x="0" y="1153391"/>
                </a:lnTo>
                <a:lnTo>
                  <a:pt x="0" y="1153391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2597727" y="2753591"/>
            <a:ext cx="623455" cy="623454"/>
          </a:xfrm>
          <a:custGeom>
            <a:avLst/>
            <a:gdLst>
              <a:gd name="connsiteX0" fmla="*/ 623455 w 623455"/>
              <a:gd name="connsiteY0" fmla="*/ 0 h 623454"/>
              <a:gd name="connsiteX1" fmla="*/ 613064 w 623455"/>
              <a:gd name="connsiteY1" fmla="*/ 51954 h 623454"/>
              <a:gd name="connsiteX2" fmla="*/ 363682 w 623455"/>
              <a:gd name="connsiteY2" fmla="*/ 322118 h 623454"/>
              <a:gd name="connsiteX3" fmla="*/ 322118 w 623455"/>
              <a:gd name="connsiteY3" fmla="*/ 384464 h 623454"/>
              <a:gd name="connsiteX4" fmla="*/ 0 w 623455"/>
              <a:gd name="connsiteY4" fmla="*/ 623454 h 623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455" h="623454">
                <a:moveTo>
                  <a:pt x="623455" y="0"/>
                </a:moveTo>
                <a:lnTo>
                  <a:pt x="613064" y="51954"/>
                </a:lnTo>
                <a:lnTo>
                  <a:pt x="363682" y="322118"/>
                </a:lnTo>
                <a:lnTo>
                  <a:pt x="322118" y="384464"/>
                </a:lnTo>
                <a:lnTo>
                  <a:pt x="0" y="623454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2267873" y="2961409"/>
            <a:ext cx="342982" cy="415636"/>
          </a:xfrm>
          <a:custGeom>
            <a:avLst/>
            <a:gdLst>
              <a:gd name="connsiteX0" fmla="*/ 342982 w 342982"/>
              <a:gd name="connsiteY0" fmla="*/ 415636 h 415636"/>
              <a:gd name="connsiteX1" fmla="*/ 228682 w 342982"/>
              <a:gd name="connsiteY1" fmla="*/ 405245 h 415636"/>
              <a:gd name="connsiteX2" fmla="*/ 197510 w 342982"/>
              <a:gd name="connsiteY2" fmla="*/ 384464 h 415636"/>
              <a:gd name="connsiteX3" fmla="*/ 135164 w 342982"/>
              <a:gd name="connsiteY3" fmla="*/ 363682 h 415636"/>
              <a:gd name="connsiteX4" fmla="*/ 103992 w 342982"/>
              <a:gd name="connsiteY4" fmla="*/ 353291 h 415636"/>
              <a:gd name="connsiteX5" fmla="*/ 41646 w 342982"/>
              <a:gd name="connsiteY5" fmla="*/ 322118 h 415636"/>
              <a:gd name="connsiteX6" fmla="*/ 10473 w 342982"/>
              <a:gd name="connsiteY6" fmla="*/ 93518 h 415636"/>
              <a:gd name="connsiteX7" fmla="*/ 82 w 342982"/>
              <a:gd name="connsiteY7" fmla="*/ 0 h 415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82" h="415636">
                <a:moveTo>
                  <a:pt x="342982" y="415636"/>
                </a:moveTo>
                <a:cubicBezTo>
                  <a:pt x="304882" y="412172"/>
                  <a:pt x="266090" y="413261"/>
                  <a:pt x="228682" y="405245"/>
                </a:cubicBezTo>
                <a:cubicBezTo>
                  <a:pt x="216471" y="402628"/>
                  <a:pt x="208922" y="389536"/>
                  <a:pt x="197510" y="384464"/>
                </a:cubicBezTo>
                <a:cubicBezTo>
                  <a:pt x="177492" y="375567"/>
                  <a:pt x="155946" y="370609"/>
                  <a:pt x="135164" y="363682"/>
                </a:cubicBezTo>
                <a:cubicBezTo>
                  <a:pt x="124773" y="360218"/>
                  <a:pt x="113105" y="359366"/>
                  <a:pt x="103992" y="353291"/>
                </a:cubicBezTo>
                <a:cubicBezTo>
                  <a:pt x="63705" y="326433"/>
                  <a:pt x="84667" y="336458"/>
                  <a:pt x="41646" y="322118"/>
                </a:cubicBezTo>
                <a:cubicBezTo>
                  <a:pt x="406" y="198399"/>
                  <a:pt x="29579" y="303681"/>
                  <a:pt x="10473" y="93518"/>
                </a:cubicBezTo>
                <a:cubicBezTo>
                  <a:pt x="-1626" y="-39573"/>
                  <a:pt x="82" y="82078"/>
                  <a:pt x="82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1963882" y="3210791"/>
            <a:ext cx="242245" cy="519545"/>
          </a:xfrm>
          <a:custGeom>
            <a:avLst/>
            <a:gdLst>
              <a:gd name="connsiteX0" fmla="*/ 197427 w 242245"/>
              <a:gd name="connsiteY0" fmla="*/ 519545 h 519545"/>
              <a:gd name="connsiteX1" fmla="*/ 228600 w 242245"/>
              <a:gd name="connsiteY1" fmla="*/ 467591 h 519545"/>
              <a:gd name="connsiteX2" fmla="*/ 228600 w 242245"/>
              <a:gd name="connsiteY2" fmla="*/ 311727 h 519545"/>
              <a:gd name="connsiteX3" fmla="*/ 187036 w 242245"/>
              <a:gd name="connsiteY3" fmla="*/ 249382 h 519545"/>
              <a:gd name="connsiteX4" fmla="*/ 166254 w 242245"/>
              <a:gd name="connsiteY4" fmla="*/ 218209 h 519545"/>
              <a:gd name="connsiteX5" fmla="*/ 103909 w 242245"/>
              <a:gd name="connsiteY5" fmla="*/ 176645 h 519545"/>
              <a:gd name="connsiteX6" fmla="*/ 72736 w 242245"/>
              <a:gd name="connsiteY6" fmla="*/ 114300 h 519545"/>
              <a:gd name="connsiteX7" fmla="*/ 62345 w 242245"/>
              <a:gd name="connsiteY7" fmla="*/ 83127 h 519545"/>
              <a:gd name="connsiteX8" fmla="*/ 0 w 242245"/>
              <a:gd name="connsiteY8" fmla="*/ 0 h 519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2245" h="519545">
                <a:moveTo>
                  <a:pt x="197427" y="519545"/>
                </a:moveTo>
                <a:cubicBezTo>
                  <a:pt x="207818" y="502227"/>
                  <a:pt x="219568" y="485655"/>
                  <a:pt x="228600" y="467591"/>
                </a:cubicBezTo>
                <a:cubicBezTo>
                  <a:pt x="251939" y="420913"/>
                  <a:pt x="240817" y="355708"/>
                  <a:pt x="228600" y="311727"/>
                </a:cubicBezTo>
                <a:cubicBezTo>
                  <a:pt x="221915" y="287662"/>
                  <a:pt x="200891" y="270164"/>
                  <a:pt x="187036" y="249382"/>
                </a:cubicBezTo>
                <a:cubicBezTo>
                  <a:pt x="180109" y="238991"/>
                  <a:pt x="176645" y="225136"/>
                  <a:pt x="166254" y="218209"/>
                </a:cubicBezTo>
                <a:lnTo>
                  <a:pt x="103909" y="176645"/>
                </a:lnTo>
                <a:cubicBezTo>
                  <a:pt x="77790" y="98291"/>
                  <a:pt x="113024" y="194875"/>
                  <a:pt x="72736" y="114300"/>
                </a:cubicBezTo>
                <a:cubicBezTo>
                  <a:pt x="67838" y="104503"/>
                  <a:pt x="67664" y="92702"/>
                  <a:pt x="62345" y="83127"/>
                </a:cubicBezTo>
                <a:cubicBezTo>
                  <a:pt x="32972" y="30254"/>
                  <a:pt x="31530" y="31530"/>
                  <a:pt x="0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1059873" y="3709555"/>
            <a:ext cx="1111827" cy="945572"/>
          </a:xfrm>
          <a:custGeom>
            <a:avLst/>
            <a:gdLst>
              <a:gd name="connsiteX0" fmla="*/ 1111827 w 1111827"/>
              <a:gd name="connsiteY0" fmla="*/ 0 h 945572"/>
              <a:gd name="connsiteX1" fmla="*/ 997527 w 1111827"/>
              <a:gd name="connsiteY1" fmla="*/ 103909 h 945572"/>
              <a:gd name="connsiteX2" fmla="*/ 696191 w 1111827"/>
              <a:gd name="connsiteY2" fmla="*/ 322118 h 945572"/>
              <a:gd name="connsiteX3" fmla="*/ 540327 w 1111827"/>
              <a:gd name="connsiteY3" fmla="*/ 457200 h 945572"/>
              <a:gd name="connsiteX4" fmla="*/ 332509 w 1111827"/>
              <a:gd name="connsiteY4" fmla="*/ 613063 h 945572"/>
              <a:gd name="connsiteX5" fmla="*/ 103909 w 1111827"/>
              <a:gd name="connsiteY5" fmla="*/ 810490 h 945572"/>
              <a:gd name="connsiteX6" fmla="*/ 51954 w 1111827"/>
              <a:gd name="connsiteY6" fmla="*/ 872836 h 945572"/>
              <a:gd name="connsiteX7" fmla="*/ 0 w 1111827"/>
              <a:gd name="connsiteY7" fmla="*/ 945572 h 945572"/>
              <a:gd name="connsiteX8" fmla="*/ 0 w 1111827"/>
              <a:gd name="connsiteY8" fmla="*/ 945572 h 945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1827" h="945572">
                <a:moveTo>
                  <a:pt x="1111827" y="0"/>
                </a:moveTo>
                <a:lnTo>
                  <a:pt x="997527" y="103909"/>
                </a:lnTo>
                <a:lnTo>
                  <a:pt x="696191" y="322118"/>
                </a:lnTo>
                <a:lnTo>
                  <a:pt x="540327" y="457200"/>
                </a:lnTo>
                <a:lnTo>
                  <a:pt x="332509" y="613063"/>
                </a:lnTo>
                <a:lnTo>
                  <a:pt x="103909" y="810490"/>
                </a:lnTo>
                <a:lnTo>
                  <a:pt x="51954" y="872836"/>
                </a:lnTo>
                <a:lnTo>
                  <a:pt x="0" y="945572"/>
                </a:lnTo>
                <a:lnTo>
                  <a:pt x="0" y="945572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7211291" y="2576945"/>
            <a:ext cx="332509" cy="207819"/>
          </a:xfrm>
          <a:custGeom>
            <a:avLst/>
            <a:gdLst>
              <a:gd name="connsiteX0" fmla="*/ 0 w 332509"/>
              <a:gd name="connsiteY0" fmla="*/ 207819 h 207819"/>
              <a:gd name="connsiteX1" fmla="*/ 83127 w 332509"/>
              <a:gd name="connsiteY1" fmla="*/ 187037 h 207819"/>
              <a:gd name="connsiteX2" fmla="*/ 145473 w 332509"/>
              <a:gd name="connsiteY2" fmla="*/ 145473 h 207819"/>
              <a:gd name="connsiteX3" fmla="*/ 176645 w 332509"/>
              <a:gd name="connsiteY3" fmla="*/ 124691 h 207819"/>
              <a:gd name="connsiteX4" fmla="*/ 207818 w 332509"/>
              <a:gd name="connsiteY4" fmla="*/ 103910 h 207819"/>
              <a:gd name="connsiteX5" fmla="*/ 259773 w 332509"/>
              <a:gd name="connsiteY5" fmla="*/ 62346 h 207819"/>
              <a:gd name="connsiteX6" fmla="*/ 280554 w 332509"/>
              <a:gd name="connsiteY6" fmla="*/ 31173 h 207819"/>
              <a:gd name="connsiteX7" fmla="*/ 311727 w 332509"/>
              <a:gd name="connsiteY7" fmla="*/ 20782 h 207819"/>
              <a:gd name="connsiteX8" fmla="*/ 332509 w 332509"/>
              <a:gd name="connsiteY8" fmla="*/ 0 h 207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2509" h="207819">
                <a:moveTo>
                  <a:pt x="0" y="207819"/>
                </a:moveTo>
                <a:cubicBezTo>
                  <a:pt x="14394" y="204940"/>
                  <a:pt x="65154" y="197022"/>
                  <a:pt x="83127" y="187037"/>
                </a:cubicBezTo>
                <a:cubicBezTo>
                  <a:pt x="104961" y="174907"/>
                  <a:pt x="124691" y="159328"/>
                  <a:pt x="145473" y="145473"/>
                </a:cubicBezTo>
                <a:lnTo>
                  <a:pt x="176645" y="124691"/>
                </a:lnTo>
                <a:lnTo>
                  <a:pt x="207818" y="103910"/>
                </a:lnTo>
                <a:cubicBezTo>
                  <a:pt x="267378" y="14570"/>
                  <a:pt x="188070" y="119709"/>
                  <a:pt x="259773" y="62346"/>
                </a:cubicBezTo>
                <a:cubicBezTo>
                  <a:pt x="269525" y="54545"/>
                  <a:pt x="270802" y="38974"/>
                  <a:pt x="280554" y="31173"/>
                </a:cubicBezTo>
                <a:cubicBezTo>
                  <a:pt x="289107" y="24331"/>
                  <a:pt x="302335" y="26417"/>
                  <a:pt x="311727" y="20782"/>
                </a:cubicBezTo>
                <a:cubicBezTo>
                  <a:pt x="320128" y="15742"/>
                  <a:pt x="325582" y="6927"/>
                  <a:pt x="332509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6847609" y="2389909"/>
            <a:ext cx="384464" cy="394855"/>
          </a:xfrm>
          <a:custGeom>
            <a:avLst/>
            <a:gdLst>
              <a:gd name="connsiteX0" fmla="*/ 384464 w 384464"/>
              <a:gd name="connsiteY0" fmla="*/ 394855 h 394855"/>
              <a:gd name="connsiteX1" fmla="*/ 259773 w 384464"/>
              <a:gd name="connsiteY1" fmla="*/ 353291 h 394855"/>
              <a:gd name="connsiteX2" fmla="*/ 124691 w 384464"/>
              <a:gd name="connsiteY2" fmla="*/ 228600 h 394855"/>
              <a:gd name="connsiteX3" fmla="*/ 51955 w 384464"/>
              <a:gd name="connsiteY3" fmla="*/ 114300 h 394855"/>
              <a:gd name="connsiteX4" fmla="*/ 0 w 384464"/>
              <a:gd name="connsiteY4" fmla="*/ 62346 h 394855"/>
              <a:gd name="connsiteX5" fmla="*/ 0 w 384464"/>
              <a:gd name="connsiteY5" fmla="*/ 62346 h 394855"/>
              <a:gd name="connsiteX6" fmla="*/ 20782 w 384464"/>
              <a:gd name="connsiteY6" fmla="*/ 0 h 394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4464" h="394855">
                <a:moveTo>
                  <a:pt x="384464" y="394855"/>
                </a:moveTo>
                <a:lnTo>
                  <a:pt x="259773" y="353291"/>
                </a:lnTo>
                <a:lnTo>
                  <a:pt x="124691" y="228600"/>
                </a:lnTo>
                <a:lnTo>
                  <a:pt x="51955" y="114300"/>
                </a:lnTo>
                <a:lnTo>
                  <a:pt x="0" y="62346"/>
                </a:lnTo>
                <a:lnTo>
                  <a:pt x="0" y="62346"/>
                </a:lnTo>
                <a:lnTo>
                  <a:pt x="20782" y="0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6858000" y="2306779"/>
            <a:ext cx="322118" cy="93521"/>
          </a:xfrm>
          <a:custGeom>
            <a:avLst/>
            <a:gdLst>
              <a:gd name="connsiteX0" fmla="*/ 0 w 322118"/>
              <a:gd name="connsiteY0" fmla="*/ 93521 h 93521"/>
              <a:gd name="connsiteX1" fmla="*/ 83127 w 322118"/>
              <a:gd name="connsiteY1" fmla="*/ 62348 h 93521"/>
              <a:gd name="connsiteX2" fmla="*/ 145473 w 322118"/>
              <a:gd name="connsiteY2" fmla="*/ 41566 h 93521"/>
              <a:gd name="connsiteX3" fmla="*/ 207818 w 322118"/>
              <a:gd name="connsiteY3" fmla="*/ 20785 h 93521"/>
              <a:gd name="connsiteX4" fmla="*/ 238991 w 322118"/>
              <a:gd name="connsiteY4" fmla="*/ 10394 h 93521"/>
              <a:gd name="connsiteX5" fmla="*/ 322118 w 322118"/>
              <a:gd name="connsiteY5" fmla="*/ 3 h 93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2118" h="93521">
                <a:moveTo>
                  <a:pt x="0" y="93521"/>
                </a:moveTo>
                <a:cubicBezTo>
                  <a:pt x="123174" y="68886"/>
                  <a:pt x="-4439" y="101267"/>
                  <a:pt x="83127" y="62348"/>
                </a:cubicBezTo>
                <a:cubicBezTo>
                  <a:pt x="103145" y="53451"/>
                  <a:pt x="124691" y="48493"/>
                  <a:pt x="145473" y="41566"/>
                </a:cubicBezTo>
                <a:lnTo>
                  <a:pt x="207818" y="20785"/>
                </a:lnTo>
                <a:cubicBezTo>
                  <a:pt x="218209" y="17321"/>
                  <a:pt x="228148" y="11943"/>
                  <a:pt x="238991" y="10394"/>
                </a:cubicBezTo>
                <a:cubicBezTo>
                  <a:pt x="315156" y="-487"/>
                  <a:pt x="287236" y="3"/>
                  <a:pt x="322118" y="3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6188149" y="1945758"/>
            <a:ext cx="297711" cy="202019"/>
          </a:xfrm>
          <a:custGeom>
            <a:avLst/>
            <a:gdLst>
              <a:gd name="connsiteX0" fmla="*/ 297711 w 297711"/>
              <a:gd name="connsiteY0" fmla="*/ 202019 h 202019"/>
              <a:gd name="connsiteX1" fmla="*/ 21265 w 297711"/>
              <a:gd name="connsiteY1" fmla="*/ 10633 h 202019"/>
              <a:gd name="connsiteX2" fmla="*/ 0 w 297711"/>
              <a:gd name="connsiteY2" fmla="*/ 0 h 202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711" h="202019">
                <a:moveTo>
                  <a:pt x="297711" y="202019"/>
                </a:moveTo>
                <a:lnTo>
                  <a:pt x="21265" y="10633"/>
                </a:lnTo>
                <a:lnTo>
                  <a:pt x="0" y="0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7591646" y="3068700"/>
            <a:ext cx="988828" cy="616689"/>
          </a:xfrm>
          <a:custGeom>
            <a:avLst/>
            <a:gdLst>
              <a:gd name="connsiteX0" fmla="*/ 0 w 988828"/>
              <a:gd name="connsiteY0" fmla="*/ 0 h 616689"/>
              <a:gd name="connsiteX1" fmla="*/ 255182 w 988828"/>
              <a:gd name="connsiteY1" fmla="*/ 116958 h 616689"/>
              <a:gd name="connsiteX2" fmla="*/ 701749 w 988828"/>
              <a:gd name="connsiteY2" fmla="*/ 425303 h 616689"/>
              <a:gd name="connsiteX3" fmla="*/ 978196 w 988828"/>
              <a:gd name="connsiteY3" fmla="*/ 606056 h 616689"/>
              <a:gd name="connsiteX4" fmla="*/ 988828 w 988828"/>
              <a:gd name="connsiteY4" fmla="*/ 616689 h 616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8828" h="616689">
                <a:moveTo>
                  <a:pt x="0" y="0"/>
                </a:moveTo>
                <a:lnTo>
                  <a:pt x="255182" y="116958"/>
                </a:lnTo>
                <a:lnTo>
                  <a:pt x="701749" y="425303"/>
                </a:lnTo>
                <a:lnTo>
                  <a:pt x="978196" y="606056"/>
                </a:lnTo>
                <a:lnTo>
                  <a:pt x="988828" y="616689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7985051" y="3625702"/>
            <a:ext cx="361507" cy="297712"/>
          </a:xfrm>
          <a:custGeom>
            <a:avLst/>
            <a:gdLst>
              <a:gd name="connsiteX0" fmla="*/ 0 w 361507"/>
              <a:gd name="connsiteY0" fmla="*/ 0 h 297712"/>
              <a:gd name="connsiteX1" fmla="*/ 361507 w 361507"/>
              <a:gd name="connsiteY1" fmla="*/ 297712 h 29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1507" h="297712">
                <a:moveTo>
                  <a:pt x="0" y="0"/>
                </a:moveTo>
                <a:lnTo>
                  <a:pt x="361507" y="297712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7180118" y="2218414"/>
            <a:ext cx="454059" cy="368921"/>
          </a:xfrm>
          <a:custGeom>
            <a:avLst/>
            <a:gdLst>
              <a:gd name="connsiteX0" fmla="*/ 0 w 457200"/>
              <a:gd name="connsiteY0" fmla="*/ 74428 h 308344"/>
              <a:gd name="connsiteX1" fmla="*/ 0 w 457200"/>
              <a:gd name="connsiteY1" fmla="*/ 74428 h 308344"/>
              <a:gd name="connsiteX2" fmla="*/ 159488 w 457200"/>
              <a:gd name="connsiteY2" fmla="*/ 0 h 308344"/>
              <a:gd name="connsiteX3" fmla="*/ 233916 w 457200"/>
              <a:gd name="connsiteY3" fmla="*/ 10632 h 308344"/>
              <a:gd name="connsiteX4" fmla="*/ 361507 w 457200"/>
              <a:gd name="connsiteY4" fmla="*/ 106325 h 308344"/>
              <a:gd name="connsiteX5" fmla="*/ 457200 w 457200"/>
              <a:gd name="connsiteY5" fmla="*/ 233916 h 308344"/>
              <a:gd name="connsiteX6" fmla="*/ 457200 w 457200"/>
              <a:gd name="connsiteY6" fmla="*/ 233916 h 308344"/>
              <a:gd name="connsiteX7" fmla="*/ 329609 w 457200"/>
              <a:gd name="connsiteY7" fmla="*/ 308344 h 30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" h="308344">
                <a:moveTo>
                  <a:pt x="0" y="74428"/>
                </a:moveTo>
                <a:lnTo>
                  <a:pt x="0" y="74428"/>
                </a:lnTo>
                <a:lnTo>
                  <a:pt x="159488" y="0"/>
                </a:lnTo>
                <a:lnTo>
                  <a:pt x="233916" y="10632"/>
                </a:lnTo>
                <a:lnTo>
                  <a:pt x="361507" y="106325"/>
                </a:lnTo>
                <a:lnTo>
                  <a:pt x="457200" y="233916"/>
                </a:lnTo>
                <a:lnTo>
                  <a:pt x="457200" y="233916"/>
                </a:lnTo>
                <a:lnTo>
                  <a:pt x="329609" y="308344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6432698" y="435935"/>
            <a:ext cx="2647507" cy="2775098"/>
          </a:xfrm>
          <a:custGeom>
            <a:avLst/>
            <a:gdLst>
              <a:gd name="connsiteX0" fmla="*/ 1244009 w 2647507"/>
              <a:gd name="connsiteY0" fmla="*/ 2679405 h 2775098"/>
              <a:gd name="connsiteX1" fmla="*/ 1158949 w 2647507"/>
              <a:gd name="connsiteY1" fmla="*/ 2626242 h 2775098"/>
              <a:gd name="connsiteX2" fmla="*/ 1137683 w 2647507"/>
              <a:gd name="connsiteY2" fmla="*/ 2551814 h 2775098"/>
              <a:gd name="connsiteX3" fmla="*/ 1190846 w 2647507"/>
              <a:gd name="connsiteY3" fmla="*/ 2424223 h 2775098"/>
              <a:gd name="connsiteX4" fmla="*/ 1222744 w 2647507"/>
              <a:gd name="connsiteY4" fmla="*/ 2349795 h 2775098"/>
              <a:gd name="connsiteX5" fmla="*/ 1222744 w 2647507"/>
              <a:gd name="connsiteY5" fmla="*/ 2349795 h 2775098"/>
              <a:gd name="connsiteX6" fmla="*/ 1360967 w 2647507"/>
              <a:gd name="connsiteY6" fmla="*/ 2307265 h 2775098"/>
              <a:gd name="connsiteX7" fmla="*/ 1488558 w 2647507"/>
              <a:gd name="connsiteY7" fmla="*/ 2296632 h 2775098"/>
              <a:gd name="connsiteX8" fmla="*/ 1552353 w 2647507"/>
              <a:gd name="connsiteY8" fmla="*/ 2317898 h 2775098"/>
              <a:gd name="connsiteX9" fmla="*/ 1679944 w 2647507"/>
              <a:gd name="connsiteY9" fmla="*/ 2371060 h 2775098"/>
              <a:gd name="connsiteX10" fmla="*/ 1711842 w 2647507"/>
              <a:gd name="connsiteY10" fmla="*/ 2445488 h 2775098"/>
              <a:gd name="connsiteX11" fmla="*/ 1743739 w 2647507"/>
              <a:gd name="connsiteY11" fmla="*/ 2541181 h 2775098"/>
              <a:gd name="connsiteX12" fmla="*/ 1786269 w 2647507"/>
              <a:gd name="connsiteY12" fmla="*/ 2626242 h 2775098"/>
              <a:gd name="connsiteX13" fmla="*/ 1850065 w 2647507"/>
              <a:gd name="connsiteY13" fmla="*/ 2743200 h 2775098"/>
              <a:gd name="connsiteX14" fmla="*/ 1977655 w 2647507"/>
              <a:gd name="connsiteY14" fmla="*/ 2753832 h 2775098"/>
              <a:gd name="connsiteX15" fmla="*/ 2169042 w 2647507"/>
              <a:gd name="connsiteY15" fmla="*/ 2775098 h 2775098"/>
              <a:gd name="connsiteX16" fmla="*/ 2275367 w 2647507"/>
              <a:gd name="connsiteY16" fmla="*/ 2775098 h 2775098"/>
              <a:gd name="connsiteX17" fmla="*/ 2477386 w 2647507"/>
              <a:gd name="connsiteY17" fmla="*/ 2764465 h 2775098"/>
              <a:gd name="connsiteX18" fmla="*/ 2615609 w 2647507"/>
              <a:gd name="connsiteY18" fmla="*/ 2583712 h 2775098"/>
              <a:gd name="connsiteX19" fmla="*/ 2636874 w 2647507"/>
              <a:gd name="connsiteY19" fmla="*/ 2381693 h 2775098"/>
              <a:gd name="connsiteX20" fmla="*/ 2636874 w 2647507"/>
              <a:gd name="connsiteY20" fmla="*/ 2275367 h 2775098"/>
              <a:gd name="connsiteX21" fmla="*/ 2626242 w 2647507"/>
              <a:gd name="connsiteY21" fmla="*/ 2094614 h 2775098"/>
              <a:gd name="connsiteX22" fmla="*/ 2604976 w 2647507"/>
              <a:gd name="connsiteY22" fmla="*/ 1881963 h 2775098"/>
              <a:gd name="connsiteX23" fmla="*/ 2647507 w 2647507"/>
              <a:gd name="connsiteY23" fmla="*/ 1733107 h 2775098"/>
              <a:gd name="connsiteX24" fmla="*/ 2647507 w 2647507"/>
              <a:gd name="connsiteY24" fmla="*/ 1509823 h 2775098"/>
              <a:gd name="connsiteX25" fmla="*/ 2488018 w 2647507"/>
              <a:gd name="connsiteY25" fmla="*/ 1382232 h 2775098"/>
              <a:gd name="connsiteX26" fmla="*/ 2402958 w 2647507"/>
              <a:gd name="connsiteY26" fmla="*/ 1339702 h 2775098"/>
              <a:gd name="connsiteX27" fmla="*/ 2339162 w 2647507"/>
              <a:gd name="connsiteY27" fmla="*/ 1148316 h 2775098"/>
              <a:gd name="connsiteX28" fmla="*/ 2424223 w 2647507"/>
              <a:gd name="connsiteY28" fmla="*/ 1063256 h 2775098"/>
              <a:gd name="connsiteX29" fmla="*/ 2519916 w 2647507"/>
              <a:gd name="connsiteY29" fmla="*/ 967563 h 2775098"/>
              <a:gd name="connsiteX30" fmla="*/ 2615609 w 2647507"/>
              <a:gd name="connsiteY30" fmla="*/ 765544 h 2775098"/>
              <a:gd name="connsiteX31" fmla="*/ 2626242 w 2647507"/>
              <a:gd name="connsiteY31" fmla="*/ 595423 h 2775098"/>
              <a:gd name="connsiteX32" fmla="*/ 2636874 w 2647507"/>
              <a:gd name="connsiteY32" fmla="*/ 435935 h 2775098"/>
              <a:gd name="connsiteX33" fmla="*/ 2615609 w 2647507"/>
              <a:gd name="connsiteY33" fmla="*/ 350874 h 2775098"/>
              <a:gd name="connsiteX34" fmla="*/ 2594344 w 2647507"/>
              <a:gd name="connsiteY34" fmla="*/ 191386 h 2775098"/>
              <a:gd name="connsiteX35" fmla="*/ 2551814 w 2647507"/>
              <a:gd name="connsiteY35" fmla="*/ 127591 h 2775098"/>
              <a:gd name="connsiteX36" fmla="*/ 2402958 w 2647507"/>
              <a:gd name="connsiteY36" fmla="*/ 31898 h 2775098"/>
              <a:gd name="connsiteX37" fmla="*/ 2232837 w 2647507"/>
              <a:gd name="connsiteY37" fmla="*/ 21265 h 2775098"/>
              <a:gd name="connsiteX38" fmla="*/ 1892595 w 2647507"/>
              <a:gd name="connsiteY38" fmla="*/ 0 h 2775098"/>
              <a:gd name="connsiteX39" fmla="*/ 1573618 w 2647507"/>
              <a:gd name="connsiteY39" fmla="*/ 63795 h 2775098"/>
              <a:gd name="connsiteX40" fmla="*/ 1244009 w 2647507"/>
              <a:gd name="connsiteY40" fmla="*/ 85060 h 2775098"/>
              <a:gd name="connsiteX41" fmla="*/ 1148316 w 2647507"/>
              <a:gd name="connsiteY41" fmla="*/ 191386 h 2775098"/>
              <a:gd name="connsiteX42" fmla="*/ 999460 w 2647507"/>
              <a:gd name="connsiteY42" fmla="*/ 318977 h 2775098"/>
              <a:gd name="connsiteX43" fmla="*/ 914400 w 2647507"/>
              <a:gd name="connsiteY43" fmla="*/ 467832 h 2775098"/>
              <a:gd name="connsiteX44" fmla="*/ 839972 w 2647507"/>
              <a:gd name="connsiteY44" fmla="*/ 659218 h 2775098"/>
              <a:gd name="connsiteX45" fmla="*/ 839972 w 2647507"/>
              <a:gd name="connsiteY45" fmla="*/ 882502 h 2775098"/>
              <a:gd name="connsiteX46" fmla="*/ 839972 w 2647507"/>
              <a:gd name="connsiteY46" fmla="*/ 999460 h 2775098"/>
              <a:gd name="connsiteX47" fmla="*/ 765544 w 2647507"/>
              <a:gd name="connsiteY47" fmla="*/ 1095153 h 2775098"/>
              <a:gd name="connsiteX48" fmla="*/ 765544 w 2647507"/>
              <a:gd name="connsiteY48" fmla="*/ 1318437 h 2775098"/>
              <a:gd name="connsiteX49" fmla="*/ 765544 w 2647507"/>
              <a:gd name="connsiteY49" fmla="*/ 1456660 h 2775098"/>
              <a:gd name="connsiteX50" fmla="*/ 712381 w 2647507"/>
              <a:gd name="connsiteY50" fmla="*/ 1573618 h 2775098"/>
              <a:gd name="connsiteX51" fmla="*/ 659218 w 2647507"/>
              <a:gd name="connsiteY51" fmla="*/ 1711842 h 2775098"/>
              <a:gd name="connsiteX52" fmla="*/ 584790 w 2647507"/>
              <a:gd name="connsiteY52" fmla="*/ 1733107 h 2775098"/>
              <a:gd name="connsiteX53" fmla="*/ 425302 w 2647507"/>
              <a:gd name="connsiteY53" fmla="*/ 1743739 h 2775098"/>
              <a:gd name="connsiteX54" fmla="*/ 276446 w 2647507"/>
              <a:gd name="connsiteY54" fmla="*/ 1786270 h 2775098"/>
              <a:gd name="connsiteX55" fmla="*/ 159488 w 2647507"/>
              <a:gd name="connsiteY55" fmla="*/ 1775637 h 2775098"/>
              <a:gd name="connsiteX56" fmla="*/ 53162 w 2647507"/>
              <a:gd name="connsiteY56" fmla="*/ 1711842 h 2775098"/>
              <a:gd name="connsiteX57" fmla="*/ 0 w 2647507"/>
              <a:gd name="connsiteY57" fmla="*/ 1669312 h 2775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647507" h="2775098">
                <a:moveTo>
                  <a:pt x="1244009" y="2679405"/>
                </a:moveTo>
                <a:lnTo>
                  <a:pt x="1158949" y="2626242"/>
                </a:lnTo>
                <a:lnTo>
                  <a:pt x="1137683" y="2551814"/>
                </a:lnTo>
                <a:lnTo>
                  <a:pt x="1190846" y="2424223"/>
                </a:lnTo>
                <a:lnTo>
                  <a:pt x="1222744" y="2349795"/>
                </a:lnTo>
                <a:lnTo>
                  <a:pt x="1222744" y="2349795"/>
                </a:lnTo>
                <a:lnTo>
                  <a:pt x="1360967" y="2307265"/>
                </a:lnTo>
                <a:lnTo>
                  <a:pt x="1488558" y="2296632"/>
                </a:lnTo>
                <a:lnTo>
                  <a:pt x="1552353" y="2317898"/>
                </a:lnTo>
                <a:lnTo>
                  <a:pt x="1679944" y="2371060"/>
                </a:lnTo>
                <a:lnTo>
                  <a:pt x="1711842" y="2445488"/>
                </a:lnTo>
                <a:lnTo>
                  <a:pt x="1743739" y="2541181"/>
                </a:lnTo>
                <a:lnTo>
                  <a:pt x="1786269" y="2626242"/>
                </a:lnTo>
                <a:lnTo>
                  <a:pt x="1850065" y="2743200"/>
                </a:lnTo>
                <a:lnTo>
                  <a:pt x="1977655" y="2753832"/>
                </a:lnTo>
                <a:lnTo>
                  <a:pt x="2169042" y="2775098"/>
                </a:lnTo>
                <a:lnTo>
                  <a:pt x="2275367" y="2775098"/>
                </a:lnTo>
                <a:lnTo>
                  <a:pt x="2477386" y="2764465"/>
                </a:lnTo>
                <a:lnTo>
                  <a:pt x="2615609" y="2583712"/>
                </a:lnTo>
                <a:lnTo>
                  <a:pt x="2636874" y="2381693"/>
                </a:lnTo>
                <a:lnTo>
                  <a:pt x="2636874" y="2275367"/>
                </a:lnTo>
                <a:lnTo>
                  <a:pt x="2626242" y="2094614"/>
                </a:lnTo>
                <a:lnTo>
                  <a:pt x="2604976" y="1881963"/>
                </a:lnTo>
                <a:lnTo>
                  <a:pt x="2647507" y="1733107"/>
                </a:lnTo>
                <a:lnTo>
                  <a:pt x="2647507" y="1509823"/>
                </a:lnTo>
                <a:lnTo>
                  <a:pt x="2488018" y="1382232"/>
                </a:lnTo>
                <a:lnTo>
                  <a:pt x="2402958" y="1339702"/>
                </a:lnTo>
                <a:lnTo>
                  <a:pt x="2339162" y="1148316"/>
                </a:lnTo>
                <a:lnTo>
                  <a:pt x="2424223" y="1063256"/>
                </a:lnTo>
                <a:lnTo>
                  <a:pt x="2519916" y="967563"/>
                </a:lnTo>
                <a:lnTo>
                  <a:pt x="2615609" y="765544"/>
                </a:lnTo>
                <a:lnTo>
                  <a:pt x="2626242" y="595423"/>
                </a:lnTo>
                <a:lnTo>
                  <a:pt x="2636874" y="435935"/>
                </a:lnTo>
                <a:lnTo>
                  <a:pt x="2615609" y="350874"/>
                </a:lnTo>
                <a:lnTo>
                  <a:pt x="2594344" y="191386"/>
                </a:lnTo>
                <a:lnTo>
                  <a:pt x="2551814" y="127591"/>
                </a:lnTo>
                <a:lnTo>
                  <a:pt x="2402958" y="31898"/>
                </a:lnTo>
                <a:lnTo>
                  <a:pt x="2232837" y="21265"/>
                </a:lnTo>
                <a:lnTo>
                  <a:pt x="1892595" y="0"/>
                </a:lnTo>
                <a:lnTo>
                  <a:pt x="1573618" y="63795"/>
                </a:lnTo>
                <a:lnTo>
                  <a:pt x="1244009" y="85060"/>
                </a:lnTo>
                <a:lnTo>
                  <a:pt x="1148316" y="191386"/>
                </a:lnTo>
                <a:lnTo>
                  <a:pt x="999460" y="318977"/>
                </a:lnTo>
                <a:lnTo>
                  <a:pt x="914400" y="467832"/>
                </a:lnTo>
                <a:lnTo>
                  <a:pt x="839972" y="659218"/>
                </a:lnTo>
                <a:lnTo>
                  <a:pt x="839972" y="882502"/>
                </a:lnTo>
                <a:lnTo>
                  <a:pt x="839972" y="999460"/>
                </a:lnTo>
                <a:lnTo>
                  <a:pt x="765544" y="1095153"/>
                </a:lnTo>
                <a:lnTo>
                  <a:pt x="765544" y="1318437"/>
                </a:lnTo>
                <a:lnTo>
                  <a:pt x="765544" y="1456660"/>
                </a:lnTo>
                <a:lnTo>
                  <a:pt x="712381" y="1573618"/>
                </a:lnTo>
                <a:lnTo>
                  <a:pt x="659218" y="1711842"/>
                </a:lnTo>
                <a:lnTo>
                  <a:pt x="584790" y="1733107"/>
                </a:lnTo>
                <a:lnTo>
                  <a:pt x="425302" y="1743739"/>
                </a:lnTo>
                <a:lnTo>
                  <a:pt x="276446" y="1786270"/>
                </a:lnTo>
                <a:lnTo>
                  <a:pt x="159488" y="1775637"/>
                </a:lnTo>
                <a:lnTo>
                  <a:pt x="53162" y="1711842"/>
                </a:lnTo>
                <a:lnTo>
                  <a:pt x="0" y="1669312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8748610" y="1954389"/>
            <a:ext cx="207819" cy="1933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8261498" y="2402958"/>
            <a:ext cx="617070" cy="574158"/>
          </a:xfrm>
          <a:custGeom>
            <a:avLst/>
            <a:gdLst>
              <a:gd name="connsiteX0" fmla="*/ 95693 w 617070"/>
              <a:gd name="connsiteY0" fmla="*/ 318977 h 574158"/>
              <a:gd name="connsiteX1" fmla="*/ 265814 w 617070"/>
              <a:gd name="connsiteY1" fmla="*/ 287079 h 574158"/>
              <a:gd name="connsiteX2" fmla="*/ 297711 w 617070"/>
              <a:gd name="connsiteY2" fmla="*/ 265814 h 574158"/>
              <a:gd name="connsiteX3" fmla="*/ 308344 w 617070"/>
              <a:gd name="connsiteY3" fmla="*/ 233916 h 574158"/>
              <a:gd name="connsiteX4" fmla="*/ 329609 w 617070"/>
              <a:gd name="connsiteY4" fmla="*/ 202019 h 574158"/>
              <a:gd name="connsiteX5" fmla="*/ 340242 w 617070"/>
              <a:gd name="connsiteY5" fmla="*/ 170121 h 574158"/>
              <a:gd name="connsiteX6" fmla="*/ 361507 w 617070"/>
              <a:gd name="connsiteY6" fmla="*/ 74428 h 574158"/>
              <a:gd name="connsiteX7" fmla="*/ 372139 w 617070"/>
              <a:gd name="connsiteY7" fmla="*/ 42530 h 574158"/>
              <a:gd name="connsiteX8" fmla="*/ 435935 w 617070"/>
              <a:gd name="connsiteY8" fmla="*/ 0 h 574158"/>
              <a:gd name="connsiteX9" fmla="*/ 499730 w 617070"/>
              <a:gd name="connsiteY9" fmla="*/ 10633 h 574158"/>
              <a:gd name="connsiteX10" fmla="*/ 542260 w 617070"/>
              <a:gd name="connsiteY10" fmla="*/ 63795 h 574158"/>
              <a:gd name="connsiteX11" fmla="*/ 563525 w 617070"/>
              <a:gd name="connsiteY11" fmla="*/ 95693 h 574158"/>
              <a:gd name="connsiteX12" fmla="*/ 595423 w 617070"/>
              <a:gd name="connsiteY12" fmla="*/ 159489 h 574158"/>
              <a:gd name="connsiteX13" fmla="*/ 616688 w 617070"/>
              <a:gd name="connsiteY13" fmla="*/ 223284 h 574158"/>
              <a:gd name="connsiteX14" fmla="*/ 606055 w 617070"/>
              <a:gd name="connsiteY14" fmla="*/ 297712 h 574158"/>
              <a:gd name="connsiteX15" fmla="*/ 563525 w 617070"/>
              <a:gd name="connsiteY15" fmla="*/ 350875 h 574158"/>
              <a:gd name="connsiteX16" fmla="*/ 531628 w 617070"/>
              <a:gd name="connsiteY16" fmla="*/ 372140 h 574158"/>
              <a:gd name="connsiteX17" fmla="*/ 510362 w 617070"/>
              <a:gd name="connsiteY17" fmla="*/ 393405 h 574158"/>
              <a:gd name="connsiteX18" fmla="*/ 499730 w 617070"/>
              <a:gd name="connsiteY18" fmla="*/ 425302 h 574158"/>
              <a:gd name="connsiteX19" fmla="*/ 478465 w 617070"/>
              <a:gd name="connsiteY19" fmla="*/ 446568 h 574158"/>
              <a:gd name="connsiteX20" fmla="*/ 457200 w 617070"/>
              <a:gd name="connsiteY20" fmla="*/ 478465 h 574158"/>
              <a:gd name="connsiteX21" fmla="*/ 446567 w 617070"/>
              <a:gd name="connsiteY21" fmla="*/ 510363 h 574158"/>
              <a:gd name="connsiteX22" fmla="*/ 414669 w 617070"/>
              <a:gd name="connsiteY22" fmla="*/ 520995 h 574158"/>
              <a:gd name="connsiteX23" fmla="*/ 329609 w 617070"/>
              <a:gd name="connsiteY23" fmla="*/ 563526 h 574158"/>
              <a:gd name="connsiteX24" fmla="*/ 297711 w 617070"/>
              <a:gd name="connsiteY24" fmla="*/ 574158 h 574158"/>
              <a:gd name="connsiteX25" fmla="*/ 138223 w 617070"/>
              <a:gd name="connsiteY25" fmla="*/ 552893 h 574158"/>
              <a:gd name="connsiteX26" fmla="*/ 74428 w 617070"/>
              <a:gd name="connsiteY26" fmla="*/ 531628 h 574158"/>
              <a:gd name="connsiteX27" fmla="*/ 53162 w 617070"/>
              <a:gd name="connsiteY27" fmla="*/ 510363 h 574158"/>
              <a:gd name="connsiteX28" fmla="*/ 21265 w 617070"/>
              <a:gd name="connsiteY28" fmla="*/ 489098 h 574158"/>
              <a:gd name="connsiteX29" fmla="*/ 0 w 617070"/>
              <a:gd name="connsiteY29" fmla="*/ 425302 h 574158"/>
              <a:gd name="connsiteX30" fmla="*/ 31897 w 617070"/>
              <a:gd name="connsiteY30" fmla="*/ 361507 h 574158"/>
              <a:gd name="connsiteX31" fmla="*/ 63795 w 617070"/>
              <a:gd name="connsiteY31" fmla="*/ 350875 h 574158"/>
              <a:gd name="connsiteX32" fmla="*/ 95693 w 617070"/>
              <a:gd name="connsiteY32" fmla="*/ 318977 h 57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17070" h="574158">
                <a:moveTo>
                  <a:pt x="95693" y="318977"/>
                </a:moveTo>
                <a:cubicBezTo>
                  <a:pt x="129363" y="308344"/>
                  <a:pt x="166366" y="303654"/>
                  <a:pt x="265814" y="287079"/>
                </a:cubicBezTo>
                <a:cubicBezTo>
                  <a:pt x="276446" y="279991"/>
                  <a:pt x="289728" y="275792"/>
                  <a:pt x="297711" y="265814"/>
                </a:cubicBezTo>
                <a:cubicBezTo>
                  <a:pt x="304712" y="257062"/>
                  <a:pt x="303332" y="243941"/>
                  <a:pt x="308344" y="233916"/>
                </a:cubicBezTo>
                <a:cubicBezTo>
                  <a:pt x="314059" y="222487"/>
                  <a:pt x="323894" y="213448"/>
                  <a:pt x="329609" y="202019"/>
                </a:cubicBezTo>
                <a:cubicBezTo>
                  <a:pt x="334621" y="191994"/>
                  <a:pt x="337163" y="180898"/>
                  <a:pt x="340242" y="170121"/>
                </a:cubicBezTo>
                <a:cubicBezTo>
                  <a:pt x="362062" y="93751"/>
                  <a:pt x="339592" y="162088"/>
                  <a:pt x="361507" y="74428"/>
                </a:cubicBezTo>
                <a:cubicBezTo>
                  <a:pt x="364225" y="63555"/>
                  <a:pt x="364214" y="50455"/>
                  <a:pt x="372139" y="42530"/>
                </a:cubicBezTo>
                <a:cubicBezTo>
                  <a:pt x="390211" y="24458"/>
                  <a:pt x="435935" y="0"/>
                  <a:pt x="435935" y="0"/>
                </a:cubicBezTo>
                <a:cubicBezTo>
                  <a:pt x="457200" y="3544"/>
                  <a:pt x="479278" y="3816"/>
                  <a:pt x="499730" y="10633"/>
                </a:cubicBezTo>
                <a:cubicBezTo>
                  <a:pt x="542748" y="24972"/>
                  <a:pt x="526013" y="31301"/>
                  <a:pt x="542260" y="63795"/>
                </a:cubicBezTo>
                <a:cubicBezTo>
                  <a:pt x="547975" y="75225"/>
                  <a:pt x="557810" y="84263"/>
                  <a:pt x="563525" y="95693"/>
                </a:cubicBezTo>
                <a:cubicBezTo>
                  <a:pt x="607546" y="183735"/>
                  <a:pt x="534481" y="68074"/>
                  <a:pt x="595423" y="159489"/>
                </a:cubicBezTo>
                <a:cubicBezTo>
                  <a:pt x="602511" y="180754"/>
                  <a:pt x="619858" y="201094"/>
                  <a:pt x="616688" y="223284"/>
                </a:cubicBezTo>
                <a:cubicBezTo>
                  <a:pt x="613144" y="248093"/>
                  <a:pt x="613256" y="273708"/>
                  <a:pt x="606055" y="297712"/>
                </a:cubicBezTo>
                <a:cubicBezTo>
                  <a:pt x="601693" y="312253"/>
                  <a:pt x="576203" y="340732"/>
                  <a:pt x="563525" y="350875"/>
                </a:cubicBezTo>
                <a:cubicBezTo>
                  <a:pt x="553547" y="358858"/>
                  <a:pt x="541606" y="364157"/>
                  <a:pt x="531628" y="372140"/>
                </a:cubicBezTo>
                <a:cubicBezTo>
                  <a:pt x="523800" y="378402"/>
                  <a:pt x="517451" y="386317"/>
                  <a:pt x="510362" y="393405"/>
                </a:cubicBezTo>
                <a:cubicBezTo>
                  <a:pt x="506818" y="404037"/>
                  <a:pt x="505496" y="415692"/>
                  <a:pt x="499730" y="425302"/>
                </a:cubicBezTo>
                <a:cubicBezTo>
                  <a:pt x="494572" y="433898"/>
                  <a:pt x="484727" y="438740"/>
                  <a:pt x="478465" y="446568"/>
                </a:cubicBezTo>
                <a:cubicBezTo>
                  <a:pt x="470482" y="456546"/>
                  <a:pt x="462915" y="467036"/>
                  <a:pt x="457200" y="478465"/>
                </a:cubicBezTo>
                <a:cubicBezTo>
                  <a:pt x="452188" y="488490"/>
                  <a:pt x="454492" y="502438"/>
                  <a:pt x="446567" y="510363"/>
                </a:cubicBezTo>
                <a:cubicBezTo>
                  <a:pt x="438642" y="518288"/>
                  <a:pt x="425302" y="517451"/>
                  <a:pt x="414669" y="520995"/>
                </a:cubicBezTo>
                <a:cubicBezTo>
                  <a:pt x="377555" y="558111"/>
                  <a:pt x="402913" y="539092"/>
                  <a:pt x="329609" y="563526"/>
                </a:cubicBezTo>
                <a:lnTo>
                  <a:pt x="297711" y="574158"/>
                </a:lnTo>
                <a:cubicBezTo>
                  <a:pt x="217764" y="566890"/>
                  <a:pt x="199483" y="571271"/>
                  <a:pt x="138223" y="552893"/>
                </a:cubicBezTo>
                <a:cubicBezTo>
                  <a:pt x="116753" y="546452"/>
                  <a:pt x="74428" y="531628"/>
                  <a:pt x="74428" y="531628"/>
                </a:cubicBezTo>
                <a:cubicBezTo>
                  <a:pt x="67339" y="524540"/>
                  <a:pt x="60990" y="516625"/>
                  <a:pt x="53162" y="510363"/>
                </a:cubicBezTo>
                <a:cubicBezTo>
                  <a:pt x="43184" y="502380"/>
                  <a:pt x="28038" y="499934"/>
                  <a:pt x="21265" y="489098"/>
                </a:cubicBezTo>
                <a:cubicBezTo>
                  <a:pt x="9385" y="470090"/>
                  <a:pt x="0" y="425302"/>
                  <a:pt x="0" y="425302"/>
                </a:cubicBezTo>
                <a:cubicBezTo>
                  <a:pt x="7004" y="404289"/>
                  <a:pt x="13159" y="376497"/>
                  <a:pt x="31897" y="361507"/>
                </a:cubicBezTo>
                <a:cubicBezTo>
                  <a:pt x="40649" y="354506"/>
                  <a:pt x="53770" y="355887"/>
                  <a:pt x="63795" y="350875"/>
                </a:cubicBezTo>
                <a:cubicBezTo>
                  <a:pt x="68278" y="348633"/>
                  <a:pt x="62023" y="329610"/>
                  <a:pt x="95693" y="318977"/>
                </a:cubicBezTo>
                <a:close/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7634177" y="1509823"/>
            <a:ext cx="882502" cy="999461"/>
          </a:xfrm>
          <a:custGeom>
            <a:avLst/>
            <a:gdLst>
              <a:gd name="connsiteX0" fmla="*/ 10632 w 882502"/>
              <a:gd name="connsiteY0" fmla="*/ 584791 h 999461"/>
              <a:gd name="connsiteX1" fmla="*/ 63795 w 882502"/>
              <a:gd name="connsiteY1" fmla="*/ 616689 h 999461"/>
              <a:gd name="connsiteX2" fmla="*/ 85060 w 882502"/>
              <a:gd name="connsiteY2" fmla="*/ 648586 h 999461"/>
              <a:gd name="connsiteX3" fmla="*/ 116958 w 882502"/>
              <a:gd name="connsiteY3" fmla="*/ 669851 h 999461"/>
              <a:gd name="connsiteX4" fmla="*/ 127590 w 882502"/>
              <a:gd name="connsiteY4" fmla="*/ 701749 h 999461"/>
              <a:gd name="connsiteX5" fmla="*/ 148856 w 882502"/>
              <a:gd name="connsiteY5" fmla="*/ 723014 h 999461"/>
              <a:gd name="connsiteX6" fmla="*/ 180753 w 882502"/>
              <a:gd name="connsiteY6" fmla="*/ 818707 h 999461"/>
              <a:gd name="connsiteX7" fmla="*/ 191386 w 882502"/>
              <a:gd name="connsiteY7" fmla="*/ 850605 h 999461"/>
              <a:gd name="connsiteX8" fmla="*/ 233916 w 882502"/>
              <a:gd name="connsiteY8" fmla="*/ 914400 h 999461"/>
              <a:gd name="connsiteX9" fmla="*/ 255181 w 882502"/>
              <a:gd name="connsiteY9" fmla="*/ 946298 h 999461"/>
              <a:gd name="connsiteX10" fmla="*/ 350874 w 882502"/>
              <a:gd name="connsiteY10" fmla="*/ 999461 h 999461"/>
              <a:gd name="connsiteX11" fmla="*/ 489097 w 882502"/>
              <a:gd name="connsiteY11" fmla="*/ 988828 h 999461"/>
              <a:gd name="connsiteX12" fmla="*/ 552893 w 882502"/>
              <a:gd name="connsiteY12" fmla="*/ 946298 h 999461"/>
              <a:gd name="connsiteX13" fmla="*/ 627321 w 882502"/>
              <a:gd name="connsiteY13" fmla="*/ 861237 h 999461"/>
              <a:gd name="connsiteX14" fmla="*/ 659218 w 882502"/>
              <a:gd name="connsiteY14" fmla="*/ 797442 h 999461"/>
              <a:gd name="connsiteX15" fmla="*/ 723014 w 882502"/>
              <a:gd name="connsiteY15" fmla="*/ 744279 h 999461"/>
              <a:gd name="connsiteX16" fmla="*/ 765544 w 882502"/>
              <a:gd name="connsiteY16" fmla="*/ 680484 h 999461"/>
              <a:gd name="connsiteX17" fmla="*/ 776176 w 882502"/>
              <a:gd name="connsiteY17" fmla="*/ 648586 h 999461"/>
              <a:gd name="connsiteX18" fmla="*/ 786809 w 882502"/>
              <a:gd name="connsiteY18" fmla="*/ 510363 h 999461"/>
              <a:gd name="connsiteX19" fmla="*/ 861237 w 882502"/>
              <a:gd name="connsiteY19" fmla="*/ 425303 h 999461"/>
              <a:gd name="connsiteX20" fmla="*/ 882502 w 882502"/>
              <a:gd name="connsiteY20" fmla="*/ 404037 h 999461"/>
              <a:gd name="connsiteX21" fmla="*/ 871870 w 882502"/>
              <a:gd name="connsiteY21" fmla="*/ 308344 h 999461"/>
              <a:gd name="connsiteX22" fmla="*/ 850604 w 882502"/>
              <a:gd name="connsiteY22" fmla="*/ 244549 h 999461"/>
              <a:gd name="connsiteX23" fmla="*/ 839972 w 882502"/>
              <a:gd name="connsiteY23" fmla="*/ 212651 h 999461"/>
              <a:gd name="connsiteX24" fmla="*/ 808074 w 882502"/>
              <a:gd name="connsiteY24" fmla="*/ 74428 h 999461"/>
              <a:gd name="connsiteX25" fmla="*/ 776176 w 882502"/>
              <a:gd name="connsiteY25" fmla="*/ 21265 h 999461"/>
              <a:gd name="connsiteX26" fmla="*/ 723014 w 882502"/>
              <a:gd name="connsiteY26" fmla="*/ 0 h 999461"/>
              <a:gd name="connsiteX27" fmla="*/ 595423 w 882502"/>
              <a:gd name="connsiteY27" fmla="*/ 21265 h 999461"/>
              <a:gd name="connsiteX28" fmla="*/ 542260 w 882502"/>
              <a:gd name="connsiteY28" fmla="*/ 63796 h 999461"/>
              <a:gd name="connsiteX29" fmla="*/ 520995 w 882502"/>
              <a:gd name="connsiteY29" fmla="*/ 95693 h 999461"/>
              <a:gd name="connsiteX30" fmla="*/ 478465 w 882502"/>
              <a:gd name="connsiteY30" fmla="*/ 191386 h 999461"/>
              <a:gd name="connsiteX31" fmla="*/ 435935 w 882502"/>
              <a:gd name="connsiteY31" fmla="*/ 212651 h 999461"/>
              <a:gd name="connsiteX32" fmla="*/ 340242 w 882502"/>
              <a:gd name="connsiteY32" fmla="*/ 244549 h 999461"/>
              <a:gd name="connsiteX33" fmla="*/ 244549 w 882502"/>
              <a:gd name="connsiteY33" fmla="*/ 276447 h 999461"/>
              <a:gd name="connsiteX34" fmla="*/ 212651 w 882502"/>
              <a:gd name="connsiteY34" fmla="*/ 287079 h 999461"/>
              <a:gd name="connsiteX35" fmla="*/ 180753 w 882502"/>
              <a:gd name="connsiteY35" fmla="*/ 308344 h 999461"/>
              <a:gd name="connsiteX36" fmla="*/ 159488 w 882502"/>
              <a:gd name="connsiteY36" fmla="*/ 372140 h 999461"/>
              <a:gd name="connsiteX37" fmla="*/ 95693 w 882502"/>
              <a:gd name="connsiteY37" fmla="*/ 414670 h 999461"/>
              <a:gd name="connsiteX38" fmla="*/ 63795 w 882502"/>
              <a:gd name="connsiteY38" fmla="*/ 435935 h 999461"/>
              <a:gd name="connsiteX39" fmla="*/ 53163 w 882502"/>
              <a:gd name="connsiteY39" fmla="*/ 467833 h 999461"/>
              <a:gd name="connsiteX40" fmla="*/ 21265 w 882502"/>
              <a:gd name="connsiteY40" fmla="*/ 478465 h 999461"/>
              <a:gd name="connsiteX41" fmla="*/ 0 w 882502"/>
              <a:gd name="connsiteY41" fmla="*/ 542261 h 999461"/>
              <a:gd name="connsiteX42" fmla="*/ 10632 w 882502"/>
              <a:gd name="connsiteY42" fmla="*/ 584791 h 999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882502" h="999461">
                <a:moveTo>
                  <a:pt x="10632" y="584791"/>
                </a:moveTo>
                <a:cubicBezTo>
                  <a:pt x="28353" y="595424"/>
                  <a:pt x="48104" y="603240"/>
                  <a:pt x="63795" y="616689"/>
                </a:cubicBezTo>
                <a:cubicBezTo>
                  <a:pt x="73497" y="625005"/>
                  <a:pt x="76024" y="639550"/>
                  <a:pt x="85060" y="648586"/>
                </a:cubicBezTo>
                <a:cubicBezTo>
                  <a:pt x="94096" y="657622"/>
                  <a:pt x="106325" y="662763"/>
                  <a:pt x="116958" y="669851"/>
                </a:cubicBezTo>
                <a:cubicBezTo>
                  <a:pt x="120502" y="680484"/>
                  <a:pt x="121824" y="692138"/>
                  <a:pt x="127590" y="701749"/>
                </a:cubicBezTo>
                <a:cubicBezTo>
                  <a:pt x="132748" y="710345"/>
                  <a:pt x="144373" y="714048"/>
                  <a:pt x="148856" y="723014"/>
                </a:cubicBezTo>
                <a:cubicBezTo>
                  <a:pt x="148858" y="723018"/>
                  <a:pt x="175436" y="802755"/>
                  <a:pt x="180753" y="818707"/>
                </a:cubicBezTo>
                <a:cubicBezTo>
                  <a:pt x="184297" y="829340"/>
                  <a:pt x="185169" y="841280"/>
                  <a:pt x="191386" y="850605"/>
                </a:cubicBezTo>
                <a:lnTo>
                  <a:pt x="233916" y="914400"/>
                </a:lnTo>
                <a:cubicBezTo>
                  <a:pt x="241004" y="925033"/>
                  <a:pt x="244548" y="939210"/>
                  <a:pt x="255181" y="946298"/>
                </a:cubicBezTo>
                <a:cubicBezTo>
                  <a:pt x="328301" y="995045"/>
                  <a:pt x="294730" y="980746"/>
                  <a:pt x="350874" y="999461"/>
                </a:cubicBezTo>
                <a:cubicBezTo>
                  <a:pt x="396948" y="995917"/>
                  <a:pt x="444408" y="1000588"/>
                  <a:pt x="489097" y="988828"/>
                </a:cubicBezTo>
                <a:cubicBezTo>
                  <a:pt x="513813" y="982324"/>
                  <a:pt x="552893" y="946298"/>
                  <a:pt x="552893" y="946298"/>
                </a:cubicBezTo>
                <a:cubicBezTo>
                  <a:pt x="602512" y="871870"/>
                  <a:pt x="574158" y="896680"/>
                  <a:pt x="627321" y="861237"/>
                </a:cubicBezTo>
                <a:cubicBezTo>
                  <a:pt x="635968" y="835294"/>
                  <a:pt x="638607" y="818053"/>
                  <a:pt x="659218" y="797442"/>
                </a:cubicBezTo>
                <a:cubicBezTo>
                  <a:pt x="720653" y="736007"/>
                  <a:pt x="662045" y="822667"/>
                  <a:pt x="723014" y="744279"/>
                </a:cubicBezTo>
                <a:cubicBezTo>
                  <a:pt x="738705" y="724105"/>
                  <a:pt x="765544" y="680484"/>
                  <a:pt x="765544" y="680484"/>
                </a:cubicBezTo>
                <a:cubicBezTo>
                  <a:pt x="769088" y="669851"/>
                  <a:pt x="774786" y="659707"/>
                  <a:pt x="776176" y="648586"/>
                </a:cubicBezTo>
                <a:cubicBezTo>
                  <a:pt x="781908" y="602732"/>
                  <a:pt x="775049" y="555052"/>
                  <a:pt x="786809" y="510363"/>
                </a:cubicBezTo>
                <a:cubicBezTo>
                  <a:pt x="803113" y="448408"/>
                  <a:pt x="824731" y="454508"/>
                  <a:pt x="861237" y="425303"/>
                </a:cubicBezTo>
                <a:cubicBezTo>
                  <a:pt x="869065" y="419041"/>
                  <a:pt x="875414" y="411126"/>
                  <a:pt x="882502" y="404037"/>
                </a:cubicBezTo>
                <a:cubicBezTo>
                  <a:pt x="878958" y="372139"/>
                  <a:pt x="878164" y="339815"/>
                  <a:pt x="871870" y="308344"/>
                </a:cubicBezTo>
                <a:cubicBezTo>
                  <a:pt x="867474" y="286364"/>
                  <a:pt x="857692" y="265814"/>
                  <a:pt x="850604" y="244549"/>
                </a:cubicBezTo>
                <a:lnTo>
                  <a:pt x="839972" y="212651"/>
                </a:lnTo>
                <a:cubicBezTo>
                  <a:pt x="826168" y="116031"/>
                  <a:pt x="837264" y="162001"/>
                  <a:pt x="808074" y="74428"/>
                </a:cubicBezTo>
                <a:cubicBezTo>
                  <a:pt x="800030" y="50296"/>
                  <a:pt x="800217" y="35003"/>
                  <a:pt x="776176" y="21265"/>
                </a:cubicBezTo>
                <a:cubicBezTo>
                  <a:pt x="759605" y="11796"/>
                  <a:pt x="740735" y="7088"/>
                  <a:pt x="723014" y="0"/>
                </a:cubicBezTo>
                <a:cubicBezTo>
                  <a:pt x="704264" y="2344"/>
                  <a:pt x="624348" y="8869"/>
                  <a:pt x="595423" y="21265"/>
                </a:cubicBezTo>
                <a:cubicBezTo>
                  <a:pt x="578601" y="28474"/>
                  <a:pt x="554191" y="48882"/>
                  <a:pt x="542260" y="63796"/>
                </a:cubicBezTo>
                <a:cubicBezTo>
                  <a:pt x="534277" y="73774"/>
                  <a:pt x="528083" y="85061"/>
                  <a:pt x="520995" y="95693"/>
                </a:cubicBezTo>
                <a:cubicBezTo>
                  <a:pt x="513877" y="117047"/>
                  <a:pt x="501796" y="171944"/>
                  <a:pt x="478465" y="191386"/>
                </a:cubicBezTo>
                <a:cubicBezTo>
                  <a:pt x="466289" y="201533"/>
                  <a:pt x="450651" y="206764"/>
                  <a:pt x="435935" y="212651"/>
                </a:cubicBezTo>
                <a:cubicBezTo>
                  <a:pt x="435907" y="212662"/>
                  <a:pt x="356206" y="239228"/>
                  <a:pt x="340242" y="244549"/>
                </a:cubicBezTo>
                <a:lnTo>
                  <a:pt x="244549" y="276447"/>
                </a:lnTo>
                <a:lnTo>
                  <a:pt x="212651" y="287079"/>
                </a:lnTo>
                <a:cubicBezTo>
                  <a:pt x="202018" y="294167"/>
                  <a:pt x="187526" y="297508"/>
                  <a:pt x="180753" y="308344"/>
                </a:cubicBezTo>
                <a:cubicBezTo>
                  <a:pt x="168873" y="327352"/>
                  <a:pt x="178139" y="359706"/>
                  <a:pt x="159488" y="372140"/>
                </a:cubicBezTo>
                <a:lnTo>
                  <a:pt x="95693" y="414670"/>
                </a:lnTo>
                <a:lnTo>
                  <a:pt x="63795" y="435935"/>
                </a:lnTo>
                <a:cubicBezTo>
                  <a:pt x="60251" y="446568"/>
                  <a:pt x="61088" y="459908"/>
                  <a:pt x="53163" y="467833"/>
                </a:cubicBezTo>
                <a:cubicBezTo>
                  <a:pt x="45238" y="475758"/>
                  <a:pt x="27779" y="469345"/>
                  <a:pt x="21265" y="478465"/>
                </a:cubicBezTo>
                <a:cubicBezTo>
                  <a:pt x="8236" y="496705"/>
                  <a:pt x="0" y="542261"/>
                  <a:pt x="0" y="542261"/>
                </a:cubicBezTo>
                <a:lnTo>
                  <a:pt x="10632" y="584791"/>
                </a:lnTo>
                <a:close/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7442791" y="754912"/>
            <a:ext cx="1212169" cy="1116418"/>
          </a:xfrm>
          <a:custGeom>
            <a:avLst/>
            <a:gdLst>
              <a:gd name="connsiteX0" fmla="*/ 170121 w 1212169"/>
              <a:gd name="connsiteY0" fmla="*/ 1031358 h 1116418"/>
              <a:gd name="connsiteX1" fmla="*/ 116958 w 1212169"/>
              <a:gd name="connsiteY1" fmla="*/ 1041990 h 1116418"/>
              <a:gd name="connsiteX2" fmla="*/ 106325 w 1212169"/>
              <a:gd name="connsiteY2" fmla="*/ 1073888 h 1116418"/>
              <a:gd name="connsiteX3" fmla="*/ 53162 w 1212169"/>
              <a:gd name="connsiteY3" fmla="*/ 1116418 h 1116418"/>
              <a:gd name="connsiteX4" fmla="*/ 21265 w 1212169"/>
              <a:gd name="connsiteY4" fmla="*/ 1105786 h 1116418"/>
              <a:gd name="connsiteX5" fmla="*/ 0 w 1212169"/>
              <a:gd name="connsiteY5" fmla="*/ 1041990 h 1116418"/>
              <a:gd name="connsiteX6" fmla="*/ 10632 w 1212169"/>
              <a:gd name="connsiteY6" fmla="*/ 893135 h 1116418"/>
              <a:gd name="connsiteX7" fmla="*/ 21265 w 1212169"/>
              <a:gd name="connsiteY7" fmla="*/ 861237 h 1116418"/>
              <a:gd name="connsiteX8" fmla="*/ 31897 w 1212169"/>
              <a:gd name="connsiteY8" fmla="*/ 797441 h 1116418"/>
              <a:gd name="connsiteX9" fmla="*/ 53162 w 1212169"/>
              <a:gd name="connsiteY9" fmla="*/ 723014 h 1116418"/>
              <a:gd name="connsiteX10" fmla="*/ 138223 w 1212169"/>
              <a:gd name="connsiteY10" fmla="*/ 659218 h 1116418"/>
              <a:gd name="connsiteX11" fmla="*/ 202018 w 1212169"/>
              <a:gd name="connsiteY11" fmla="*/ 637953 h 1116418"/>
              <a:gd name="connsiteX12" fmla="*/ 212651 w 1212169"/>
              <a:gd name="connsiteY12" fmla="*/ 318976 h 1116418"/>
              <a:gd name="connsiteX13" fmla="*/ 233916 w 1212169"/>
              <a:gd name="connsiteY13" fmla="*/ 244548 h 1116418"/>
              <a:gd name="connsiteX14" fmla="*/ 329609 w 1212169"/>
              <a:gd name="connsiteY14" fmla="*/ 191386 h 1116418"/>
              <a:gd name="connsiteX15" fmla="*/ 361507 w 1212169"/>
              <a:gd name="connsiteY15" fmla="*/ 170121 h 1116418"/>
              <a:gd name="connsiteX16" fmla="*/ 425302 w 1212169"/>
              <a:gd name="connsiteY16" fmla="*/ 148855 h 1116418"/>
              <a:gd name="connsiteX17" fmla="*/ 489097 w 1212169"/>
              <a:gd name="connsiteY17" fmla="*/ 106325 h 1116418"/>
              <a:gd name="connsiteX18" fmla="*/ 520995 w 1212169"/>
              <a:gd name="connsiteY18" fmla="*/ 85060 h 1116418"/>
              <a:gd name="connsiteX19" fmla="*/ 552893 w 1212169"/>
              <a:gd name="connsiteY19" fmla="*/ 74428 h 1116418"/>
              <a:gd name="connsiteX20" fmla="*/ 574158 w 1212169"/>
              <a:gd name="connsiteY20" fmla="*/ 53162 h 1116418"/>
              <a:gd name="connsiteX21" fmla="*/ 669851 w 1212169"/>
              <a:gd name="connsiteY21" fmla="*/ 31897 h 1116418"/>
              <a:gd name="connsiteX22" fmla="*/ 701749 w 1212169"/>
              <a:gd name="connsiteY22" fmla="*/ 21265 h 1116418"/>
              <a:gd name="connsiteX23" fmla="*/ 776176 w 1212169"/>
              <a:gd name="connsiteY23" fmla="*/ 0 h 1116418"/>
              <a:gd name="connsiteX24" fmla="*/ 935665 w 1212169"/>
              <a:gd name="connsiteY24" fmla="*/ 10632 h 1116418"/>
              <a:gd name="connsiteX25" fmla="*/ 999460 w 1212169"/>
              <a:gd name="connsiteY25" fmla="*/ 31897 h 1116418"/>
              <a:gd name="connsiteX26" fmla="*/ 1063256 w 1212169"/>
              <a:gd name="connsiteY26" fmla="*/ 63795 h 1116418"/>
              <a:gd name="connsiteX27" fmla="*/ 1105786 w 1212169"/>
              <a:gd name="connsiteY27" fmla="*/ 127590 h 1116418"/>
              <a:gd name="connsiteX28" fmla="*/ 1127051 w 1212169"/>
              <a:gd name="connsiteY28" fmla="*/ 191386 h 1116418"/>
              <a:gd name="connsiteX29" fmla="*/ 1148316 w 1212169"/>
              <a:gd name="connsiteY29" fmla="*/ 223283 h 1116418"/>
              <a:gd name="connsiteX30" fmla="*/ 1169581 w 1212169"/>
              <a:gd name="connsiteY30" fmla="*/ 287079 h 1116418"/>
              <a:gd name="connsiteX31" fmla="*/ 1180214 w 1212169"/>
              <a:gd name="connsiteY31" fmla="*/ 318976 h 1116418"/>
              <a:gd name="connsiteX32" fmla="*/ 1201479 w 1212169"/>
              <a:gd name="connsiteY32" fmla="*/ 350874 h 1116418"/>
              <a:gd name="connsiteX33" fmla="*/ 1180214 w 1212169"/>
              <a:gd name="connsiteY33" fmla="*/ 404037 h 1116418"/>
              <a:gd name="connsiteX34" fmla="*/ 829339 w 1212169"/>
              <a:gd name="connsiteY34" fmla="*/ 414669 h 1116418"/>
              <a:gd name="connsiteX35" fmla="*/ 797442 w 1212169"/>
              <a:gd name="connsiteY35" fmla="*/ 510362 h 1116418"/>
              <a:gd name="connsiteX36" fmla="*/ 786809 w 1212169"/>
              <a:gd name="connsiteY36" fmla="*/ 542260 h 1116418"/>
              <a:gd name="connsiteX37" fmla="*/ 754911 w 1212169"/>
              <a:gd name="connsiteY37" fmla="*/ 563525 h 1116418"/>
              <a:gd name="connsiteX38" fmla="*/ 723014 w 1212169"/>
              <a:gd name="connsiteY38" fmla="*/ 574158 h 1116418"/>
              <a:gd name="connsiteX39" fmla="*/ 637953 w 1212169"/>
              <a:gd name="connsiteY39" fmla="*/ 595423 h 1116418"/>
              <a:gd name="connsiteX40" fmla="*/ 574158 w 1212169"/>
              <a:gd name="connsiteY40" fmla="*/ 616688 h 1116418"/>
              <a:gd name="connsiteX41" fmla="*/ 531628 w 1212169"/>
              <a:gd name="connsiteY41" fmla="*/ 680483 h 1116418"/>
              <a:gd name="connsiteX42" fmla="*/ 520995 w 1212169"/>
              <a:gd name="connsiteY42" fmla="*/ 712381 h 1116418"/>
              <a:gd name="connsiteX43" fmla="*/ 510362 w 1212169"/>
              <a:gd name="connsiteY43" fmla="*/ 754911 h 1116418"/>
              <a:gd name="connsiteX44" fmla="*/ 478465 w 1212169"/>
              <a:gd name="connsiteY44" fmla="*/ 786809 h 1116418"/>
              <a:gd name="connsiteX45" fmla="*/ 382772 w 1212169"/>
              <a:gd name="connsiteY45" fmla="*/ 839972 h 1116418"/>
              <a:gd name="connsiteX46" fmla="*/ 350874 w 1212169"/>
              <a:gd name="connsiteY46" fmla="*/ 871869 h 1116418"/>
              <a:gd name="connsiteX47" fmla="*/ 287079 w 1212169"/>
              <a:gd name="connsiteY47" fmla="*/ 914400 h 1116418"/>
              <a:gd name="connsiteX48" fmla="*/ 233916 w 1212169"/>
              <a:gd name="connsiteY48" fmla="*/ 956930 h 1116418"/>
              <a:gd name="connsiteX49" fmla="*/ 202018 w 1212169"/>
              <a:gd name="connsiteY49" fmla="*/ 988828 h 1116418"/>
              <a:gd name="connsiteX50" fmla="*/ 170121 w 1212169"/>
              <a:gd name="connsiteY50" fmla="*/ 1031358 h 1116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212169" h="1116418">
                <a:moveTo>
                  <a:pt x="170121" y="1031358"/>
                </a:moveTo>
                <a:cubicBezTo>
                  <a:pt x="155944" y="1040218"/>
                  <a:pt x="131995" y="1031966"/>
                  <a:pt x="116958" y="1041990"/>
                </a:cubicBezTo>
                <a:cubicBezTo>
                  <a:pt x="107632" y="1048207"/>
                  <a:pt x="111337" y="1063863"/>
                  <a:pt x="106325" y="1073888"/>
                </a:cubicBezTo>
                <a:cubicBezTo>
                  <a:pt x="87087" y="1112364"/>
                  <a:pt x="89953" y="1104155"/>
                  <a:pt x="53162" y="1116418"/>
                </a:cubicBezTo>
                <a:cubicBezTo>
                  <a:pt x="42530" y="1112874"/>
                  <a:pt x="27779" y="1114906"/>
                  <a:pt x="21265" y="1105786"/>
                </a:cubicBezTo>
                <a:cubicBezTo>
                  <a:pt x="8236" y="1087546"/>
                  <a:pt x="0" y="1041990"/>
                  <a:pt x="0" y="1041990"/>
                </a:cubicBezTo>
                <a:cubicBezTo>
                  <a:pt x="3544" y="992372"/>
                  <a:pt x="4820" y="942539"/>
                  <a:pt x="10632" y="893135"/>
                </a:cubicBezTo>
                <a:cubicBezTo>
                  <a:pt x="11942" y="882004"/>
                  <a:pt x="18834" y="872178"/>
                  <a:pt x="21265" y="861237"/>
                </a:cubicBezTo>
                <a:cubicBezTo>
                  <a:pt x="25942" y="840192"/>
                  <a:pt x="27669" y="818581"/>
                  <a:pt x="31897" y="797441"/>
                </a:cubicBezTo>
                <a:cubicBezTo>
                  <a:pt x="33286" y="790494"/>
                  <a:pt x="47083" y="733145"/>
                  <a:pt x="53162" y="723014"/>
                </a:cubicBezTo>
                <a:cubicBezTo>
                  <a:pt x="65757" y="702022"/>
                  <a:pt x="134264" y="660538"/>
                  <a:pt x="138223" y="659218"/>
                </a:cubicBezTo>
                <a:lnTo>
                  <a:pt x="202018" y="637953"/>
                </a:lnTo>
                <a:cubicBezTo>
                  <a:pt x="205562" y="531627"/>
                  <a:pt x="206404" y="425177"/>
                  <a:pt x="212651" y="318976"/>
                </a:cubicBezTo>
                <a:cubicBezTo>
                  <a:pt x="212668" y="318681"/>
                  <a:pt x="228888" y="249576"/>
                  <a:pt x="233916" y="244548"/>
                </a:cubicBezTo>
                <a:cubicBezTo>
                  <a:pt x="270477" y="207987"/>
                  <a:pt x="289497" y="204756"/>
                  <a:pt x="329609" y="191386"/>
                </a:cubicBezTo>
                <a:cubicBezTo>
                  <a:pt x="340242" y="184298"/>
                  <a:pt x="349830" y="175311"/>
                  <a:pt x="361507" y="170121"/>
                </a:cubicBezTo>
                <a:cubicBezTo>
                  <a:pt x="381990" y="161017"/>
                  <a:pt x="406651" y="161289"/>
                  <a:pt x="425302" y="148855"/>
                </a:cubicBezTo>
                <a:lnTo>
                  <a:pt x="489097" y="106325"/>
                </a:lnTo>
                <a:cubicBezTo>
                  <a:pt x="499730" y="99237"/>
                  <a:pt x="508872" y="89101"/>
                  <a:pt x="520995" y="85060"/>
                </a:cubicBezTo>
                <a:lnTo>
                  <a:pt x="552893" y="74428"/>
                </a:lnTo>
                <a:cubicBezTo>
                  <a:pt x="559981" y="67339"/>
                  <a:pt x="565562" y="58320"/>
                  <a:pt x="574158" y="53162"/>
                </a:cubicBezTo>
                <a:cubicBezTo>
                  <a:pt x="595274" y="40493"/>
                  <a:pt x="655081" y="35179"/>
                  <a:pt x="669851" y="31897"/>
                </a:cubicBezTo>
                <a:cubicBezTo>
                  <a:pt x="680792" y="29466"/>
                  <a:pt x="690972" y="24344"/>
                  <a:pt x="701749" y="21265"/>
                </a:cubicBezTo>
                <a:cubicBezTo>
                  <a:pt x="795196" y="-5434"/>
                  <a:pt x="699704" y="25490"/>
                  <a:pt x="776176" y="0"/>
                </a:cubicBezTo>
                <a:cubicBezTo>
                  <a:pt x="829339" y="3544"/>
                  <a:pt x="882919" y="3097"/>
                  <a:pt x="935665" y="10632"/>
                </a:cubicBezTo>
                <a:cubicBezTo>
                  <a:pt x="957855" y="13802"/>
                  <a:pt x="978195" y="24809"/>
                  <a:pt x="999460" y="31897"/>
                </a:cubicBezTo>
                <a:cubicBezTo>
                  <a:pt x="1043480" y="46571"/>
                  <a:pt x="1022034" y="36314"/>
                  <a:pt x="1063256" y="63795"/>
                </a:cubicBezTo>
                <a:cubicBezTo>
                  <a:pt x="1077433" y="85060"/>
                  <a:pt x="1097704" y="103344"/>
                  <a:pt x="1105786" y="127590"/>
                </a:cubicBezTo>
                <a:cubicBezTo>
                  <a:pt x="1112874" y="148855"/>
                  <a:pt x="1114617" y="172735"/>
                  <a:pt x="1127051" y="191386"/>
                </a:cubicBezTo>
                <a:cubicBezTo>
                  <a:pt x="1134139" y="202018"/>
                  <a:pt x="1143126" y="211606"/>
                  <a:pt x="1148316" y="223283"/>
                </a:cubicBezTo>
                <a:cubicBezTo>
                  <a:pt x="1157420" y="243767"/>
                  <a:pt x="1162492" y="265814"/>
                  <a:pt x="1169581" y="287079"/>
                </a:cubicBezTo>
                <a:cubicBezTo>
                  <a:pt x="1173125" y="297711"/>
                  <a:pt x="1173997" y="309651"/>
                  <a:pt x="1180214" y="318976"/>
                </a:cubicBezTo>
                <a:lnTo>
                  <a:pt x="1201479" y="350874"/>
                </a:lnTo>
                <a:cubicBezTo>
                  <a:pt x="1209312" y="374374"/>
                  <a:pt x="1229235" y="399952"/>
                  <a:pt x="1180214" y="404037"/>
                </a:cubicBezTo>
                <a:cubicBezTo>
                  <a:pt x="1063606" y="413754"/>
                  <a:pt x="946297" y="411125"/>
                  <a:pt x="829339" y="414669"/>
                </a:cubicBezTo>
                <a:lnTo>
                  <a:pt x="797442" y="510362"/>
                </a:lnTo>
                <a:cubicBezTo>
                  <a:pt x="793898" y="520995"/>
                  <a:pt x="796135" y="536043"/>
                  <a:pt x="786809" y="542260"/>
                </a:cubicBezTo>
                <a:cubicBezTo>
                  <a:pt x="776176" y="549348"/>
                  <a:pt x="766341" y="557810"/>
                  <a:pt x="754911" y="563525"/>
                </a:cubicBezTo>
                <a:cubicBezTo>
                  <a:pt x="744887" y="568537"/>
                  <a:pt x="733827" y="571209"/>
                  <a:pt x="723014" y="574158"/>
                </a:cubicBezTo>
                <a:cubicBezTo>
                  <a:pt x="694818" y="581848"/>
                  <a:pt x="665679" y="586181"/>
                  <a:pt x="637953" y="595423"/>
                </a:cubicBezTo>
                <a:lnTo>
                  <a:pt x="574158" y="616688"/>
                </a:lnTo>
                <a:cubicBezTo>
                  <a:pt x="559981" y="637953"/>
                  <a:pt x="539710" y="656237"/>
                  <a:pt x="531628" y="680483"/>
                </a:cubicBezTo>
                <a:cubicBezTo>
                  <a:pt x="528084" y="691116"/>
                  <a:pt x="524074" y="701604"/>
                  <a:pt x="520995" y="712381"/>
                </a:cubicBezTo>
                <a:cubicBezTo>
                  <a:pt x="516980" y="726432"/>
                  <a:pt x="517612" y="742223"/>
                  <a:pt x="510362" y="754911"/>
                </a:cubicBezTo>
                <a:cubicBezTo>
                  <a:pt x="502902" y="767966"/>
                  <a:pt x="490334" y="777577"/>
                  <a:pt x="478465" y="786809"/>
                </a:cubicBezTo>
                <a:cubicBezTo>
                  <a:pt x="423627" y="829461"/>
                  <a:pt x="430897" y="823929"/>
                  <a:pt x="382772" y="839972"/>
                </a:cubicBezTo>
                <a:cubicBezTo>
                  <a:pt x="372139" y="850604"/>
                  <a:pt x="362743" y="862637"/>
                  <a:pt x="350874" y="871869"/>
                </a:cubicBezTo>
                <a:cubicBezTo>
                  <a:pt x="330700" y="887560"/>
                  <a:pt x="287079" y="914400"/>
                  <a:pt x="287079" y="914400"/>
                </a:cubicBezTo>
                <a:cubicBezTo>
                  <a:pt x="239521" y="985736"/>
                  <a:pt x="295545" y="915843"/>
                  <a:pt x="233916" y="956930"/>
                </a:cubicBezTo>
                <a:cubicBezTo>
                  <a:pt x="221405" y="965271"/>
                  <a:pt x="213887" y="979596"/>
                  <a:pt x="202018" y="988828"/>
                </a:cubicBezTo>
                <a:cubicBezTo>
                  <a:pt x="135274" y="1040740"/>
                  <a:pt x="184298" y="1022498"/>
                  <a:pt x="170121" y="1031358"/>
                </a:cubicBezTo>
                <a:close/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77456" y="5761812"/>
            <a:ext cx="207819" cy="1933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 rot="18370973">
            <a:off x="8121877" y="3417894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sp>
        <p:nvSpPr>
          <p:cNvPr id="55" name="TextBox 54"/>
          <p:cNvSpPr txBox="1"/>
          <p:nvPr/>
        </p:nvSpPr>
        <p:spPr>
          <a:xfrm rot="18348517">
            <a:off x="8031793" y="3527740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</a:t>
            </a:r>
            <a:endParaRPr lang="en-US" sz="1200" dirty="0"/>
          </a:p>
        </p:txBody>
      </p:sp>
      <p:cxnSp>
        <p:nvCxnSpPr>
          <p:cNvPr id="56" name="Straight Connector 55"/>
          <p:cNvCxnSpPr>
            <a:endCxn id="77" idx="2"/>
          </p:cNvCxnSpPr>
          <p:nvPr/>
        </p:nvCxnSpPr>
        <p:spPr>
          <a:xfrm flipV="1">
            <a:off x="8113258" y="3494003"/>
            <a:ext cx="180137" cy="2363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 rot="18355982">
            <a:off x="8217060" y="3714481"/>
            <a:ext cx="251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en-US" sz="1000" dirty="0"/>
          </a:p>
        </p:txBody>
      </p:sp>
      <p:sp>
        <p:nvSpPr>
          <p:cNvPr id="59" name="TextBox 58"/>
          <p:cNvSpPr txBox="1"/>
          <p:nvPr/>
        </p:nvSpPr>
        <p:spPr>
          <a:xfrm rot="20575853">
            <a:off x="6913505" y="2745966"/>
            <a:ext cx="7040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5</a:t>
            </a:r>
            <a:r>
              <a:rPr lang="en-US" sz="1000" dirty="0" smtClean="0"/>
              <a:t>,000 cfm</a:t>
            </a:r>
          </a:p>
          <a:p>
            <a:endParaRPr lang="en-US" sz="1200" dirty="0"/>
          </a:p>
        </p:txBody>
      </p:sp>
      <p:cxnSp>
        <p:nvCxnSpPr>
          <p:cNvPr id="60" name="Straight Arrow Connector 59"/>
          <p:cNvCxnSpPr/>
          <p:nvPr/>
        </p:nvCxnSpPr>
        <p:spPr>
          <a:xfrm flipV="1">
            <a:off x="7399465" y="2666340"/>
            <a:ext cx="279825" cy="2442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 rot="20899661">
            <a:off x="6403451" y="2179084"/>
            <a:ext cx="7040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5</a:t>
            </a:r>
            <a:r>
              <a:rPr lang="en-US" sz="1000" dirty="0" smtClean="0"/>
              <a:t>,000 cfm</a:t>
            </a:r>
          </a:p>
          <a:p>
            <a:endParaRPr lang="en-US" sz="1200" dirty="0"/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6492743" y="2371613"/>
            <a:ext cx="273314" cy="62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 rot="3128276">
            <a:off x="7043983" y="2269353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First Team </a:t>
            </a:r>
          </a:p>
          <a:p>
            <a:r>
              <a:rPr lang="en-US" sz="800" b="1" dirty="0" smtClean="0"/>
              <a:t>D&amp;I /FPA</a:t>
            </a:r>
            <a:endParaRPr lang="en-US" sz="800" b="1" dirty="0"/>
          </a:p>
        </p:txBody>
      </p:sp>
      <p:cxnSp>
        <p:nvCxnSpPr>
          <p:cNvPr id="19" name="Straight Arrow Connector 18"/>
          <p:cNvCxnSpPr>
            <a:stCxn id="70" idx="2"/>
          </p:cNvCxnSpPr>
          <p:nvPr/>
        </p:nvCxnSpPr>
        <p:spPr>
          <a:xfrm>
            <a:off x="7236712" y="2542526"/>
            <a:ext cx="307088" cy="4345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0" idx="2"/>
          </p:cNvCxnSpPr>
          <p:nvPr/>
        </p:nvCxnSpPr>
        <p:spPr>
          <a:xfrm flipH="1" flipV="1">
            <a:off x="6858000" y="2438631"/>
            <a:ext cx="378712" cy="1038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5432647" y="1797280"/>
            <a:ext cx="1016000" cy="693298"/>
          </a:xfrm>
          <a:custGeom>
            <a:avLst/>
            <a:gdLst>
              <a:gd name="connsiteX0" fmla="*/ 673100 w 1016000"/>
              <a:gd name="connsiteY0" fmla="*/ 641350 h 641350"/>
              <a:gd name="connsiteX1" fmla="*/ 1016000 w 1016000"/>
              <a:gd name="connsiteY1" fmla="*/ 311150 h 641350"/>
              <a:gd name="connsiteX2" fmla="*/ 838200 w 1016000"/>
              <a:gd name="connsiteY2" fmla="*/ 177800 h 641350"/>
              <a:gd name="connsiteX3" fmla="*/ 628650 w 1016000"/>
              <a:gd name="connsiteY3" fmla="*/ 50800 h 641350"/>
              <a:gd name="connsiteX4" fmla="*/ 457200 w 1016000"/>
              <a:gd name="connsiteY4" fmla="*/ 0 h 641350"/>
              <a:gd name="connsiteX5" fmla="*/ 171450 w 1016000"/>
              <a:gd name="connsiteY5" fmla="*/ 63500 h 641350"/>
              <a:gd name="connsiteX6" fmla="*/ 31750 w 1016000"/>
              <a:gd name="connsiteY6" fmla="*/ 215900 h 641350"/>
              <a:gd name="connsiteX7" fmla="*/ 0 w 1016000"/>
              <a:gd name="connsiteY7" fmla="*/ 355600 h 641350"/>
              <a:gd name="connsiteX8" fmla="*/ 222250 w 1016000"/>
              <a:gd name="connsiteY8" fmla="*/ 527050 h 641350"/>
              <a:gd name="connsiteX9" fmla="*/ 285750 w 1016000"/>
              <a:gd name="connsiteY9" fmla="*/ 469900 h 641350"/>
              <a:gd name="connsiteX10" fmla="*/ 368300 w 1016000"/>
              <a:gd name="connsiteY10" fmla="*/ 425450 h 641350"/>
              <a:gd name="connsiteX11" fmla="*/ 469900 w 1016000"/>
              <a:gd name="connsiteY11" fmla="*/ 406400 h 641350"/>
              <a:gd name="connsiteX12" fmla="*/ 539750 w 1016000"/>
              <a:gd name="connsiteY12" fmla="*/ 457200 h 641350"/>
              <a:gd name="connsiteX13" fmla="*/ 603250 w 1016000"/>
              <a:gd name="connsiteY13" fmla="*/ 527050 h 641350"/>
              <a:gd name="connsiteX14" fmla="*/ 673100 w 1016000"/>
              <a:gd name="connsiteY14" fmla="*/ 641350 h 64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16000" h="641350">
                <a:moveTo>
                  <a:pt x="673100" y="641350"/>
                </a:moveTo>
                <a:lnTo>
                  <a:pt x="1016000" y="311150"/>
                </a:lnTo>
                <a:lnTo>
                  <a:pt x="838200" y="177800"/>
                </a:lnTo>
                <a:lnTo>
                  <a:pt x="628650" y="50800"/>
                </a:lnTo>
                <a:lnTo>
                  <a:pt x="457200" y="0"/>
                </a:lnTo>
                <a:lnTo>
                  <a:pt x="171450" y="63500"/>
                </a:lnTo>
                <a:lnTo>
                  <a:pt x="31750" y="215900"/>
                </a:lnTo>
                <a:lnTo>
                  <a:pt x="0" y="355600"/>
                </a:lnTo>
                <a:lnTo>
                  <a:pt x="222250" y="527050"/>
                </a:lnTo>
                <a:lnTo>
                  <a:pt x="285750" y="469900"/>
                </a:lnTo>
                <a:lnTo>
                  <a:pt x="368300" y="425450"/>
                </a:lnTo>
                <a:lnTo>
                  <a:pt x="469900" y="406400"/>
                </a:lnTo>
                <a:lnTo>
                  <a:pt x="539750" y="457200"/>
                </a:lnTo>
                <a:lnTo>
                  <a:pt x="603250" y="527050"/>
                </a:lnTo>
                <a:lnTo>
                  <a:pt x="673100" y="641350"/>
                </a:lnTo>
                <a:close/>
              </a:path>
            </a:pathLst>
          </a:custGeom>
          <a:pattFill prst="openDmnd">
            <a:fgClr>
              <a:schemeClr val="accent1"/>
            </a:fgClr>
            <a:bgClr>
              <a:schemeClr val="bg1"/>
            </a:bgClr>
          </a:patt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6117696" y="2121980"/>
            <a:ext cx="349893" cy="3695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6082805" y="2101925"/>
            <a:ext cx="349893" cy="36959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 rot="18654406">
            <a:off x="5605836" y="2233949"/>
            <a:ext cx="245336" cy="15297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 rot="18654406">
            <a:off x="5329564" y="2000577"/>
            <a:ext cx="245336" cy="15297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stCxn id="83" idx="3"/>
          </p:cNvCxnSpPr>
          <p:nvPr/>
        </p:nvCxnSpPr>
        <p:spPr>
          <a:xfrm>
            <a:off x="5532559" y="1984356"/>
            <a:ext cx="308826" cy="2560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 rot="21033845">
            <a:off x="5237687" y="1252190"/>
            <a:ext cx="8178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Unsafe Roof</a:t>
            </a:r>
          </a:p>
          <a:p>
            <a:r>
              <a:rPr lang="en-US" sz="1000" dirty="0" smtClean="0"/>
              <a:t>&amp; Rib</a:t>
            </a:r>
            <a:endParaRPr lang="en-US" sz="1000" dirty="0"/>
          </a:p>
        </p:txBody>
      </p:sp>
      <p:cxnSp>
        <p:nvCxnSpPr>
          <p:cNvPr id="37" name="Straight Arrow Connector 36"/>
          <p:cNvCxnSpPr>
            <a:stCxn id="91" idx="2"/>
            <a:endCxn id="83" idx="3"/>
          </p:cNvCxnSpPr>
          <p:nvPr/>
        </p:nvCxnSpPr>
        <p:spPr>
          <a:xfrm flipH="1">
            <a:off x="5532559" y="1649593"/>
            <a:ext cx="146853" cy="3347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91" idx="2"/>
            <a:endCxn id="28" idx="3"/>
          </p:cNvCxnSpPr>
          <p:nvPr/>
        </p:nvCxnSpPr>
        <p:spPr>
          <a:xfrm>
            <a:off x="5679412" y="1649593"/>
            <a:ext cx="129419" cy="5681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743410" y="1481717"/>
            <a:ext cx="8178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Unsafe Roof</a:t>
            </a:r>
            <a:endParaRPr lang="en-US" sz="1000" dirty="0"/>
          </a:p>
        </p:txBody>
      </p:sp>
      <p:cxnSp>
        <p:nvCxnSpPr>
          <p:cNvPr id="43" name="Straight Arrow Connector 42"/>
          <p:cNvCxnSpPr>
            <a:stCxn id="94" idx="2"/>
            <a:endCxn id="23" idx="1"/>
          </p:cNvCxnSpPr>
          <p:nvPr/>
        </p:nvCxnSpPr>
        <p:spPr>
          <a:xfrm>
            <a:off x="6152337" y="1727938"/>
            <a:ext cx="296310" cy="4056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 rot="2382294">
            <a:off x="6711871" y="3041598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XXXXXX</a:t>
            </a:r>
            <a:endParaRPr lang="en-US" sz="1000" dirty="0"/>
          </a:p>
        </p:txBody>
      </p:sp>
      <p:sp>
        <p:nvSpPr>
          <p:cNvPr id="107" name="TextBox 106"/>
          <p:cNvSpPr txBox="1"/>
          <p:nvPr/>
        </p:nvSpPr>
        <p:spPr>
          <a:xfrm rot="4502561">
            <a:off x="6047433" y="3332177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</a:t>
            </a:r>
            <a:endParaRPr lang="en-US" sz="1000" dirty="0"/>
          </a:p>
        </p:txBody>
      </p:sp>
      <p:sp>
        <p:nvSpPr>
          <p:cNvPr id="71" name="Freeform 70"/>
          <p:cNvSpPr/>
          <p:nvPr/>
        </p:nvSpPr>
        <p:spPr>
          <a:xfrm>
            <a:off x="6445250" y="2978150"/>
            <a:ext cx="654050" cy="406400"/>
          </a:xfrm>
          <a:custGeom>
            <a:avLst/>
            <a:gdLst>
              <a:gd name="connsiteX0" fmla="*/ 654050 w 654050"/>
              <a:gd name="connsiteY0" fmla="*/ 209550 h 406400"/>
              <a:gd name="connsiteX1" fmla="*/ 425450 w 654050"/>
              <a:gd name="connsiteY1" fmla="*/ 0 h 406400"/>
              <a:gd name="connsiteX2" fmla="*/ 393700 w 654050"/>
              <a:gd name="connsiteY2" fmla="*/ 57150 h 406400"/>
              <a:gd name="connsiteX3" fmla="*/ 266700 w 654050"/>
              <a:gd name="connsiteY3" fmla="*/ 127000 h 406400"/>
              <a:gd name="connsiteX4" fmla="*/ 203200 w 654050"/>
              <a:gd name="connsiteY4" fmla="*/ 139700 h 406400"/>
              <a:gd name="connsiteX5" fmla="*/ 0 w 654050"/>
              <a:gd name="connsiteY5" fmla="*/ 114300 h 406400"/>
              <a:gd name="connsiteX6" fmla="*/ 88900 w 654050"/>
              <a:gd name="connsiteY6" fmla="*/ 387350 h 406400"/>
              <a:gd name="connsiteX7" fmla="*/ 127000 w 654050"/>
              <a:gd name="connsiteY7" fmla="*/ 361950 h 406400"/>
              <a:gd name="connsiteX8" fmla="*/ 209550 w 654050"/>
              <a:gd name="connsiteY8" fmla="*/ 387350 h 406400"/>
              <a:gd name="connsiteX9" fmla="*/ 304800 w 654050"/>
              <a:gd name="connsiteY9" fmla="*/ 406400 h 406400"/>
              <a:gd name="connsiteX10" fmla="*/ 406400 w 654050"/>
              <a:gd name="connsiteY10" fmla="*/ 336550 h 406400"/>
              <a:gd name="connsiteX11" fmla="*/ 654050 w 654050"/>
              <a:gd name="connsiteY11" fmla="*/ 209550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4050" h="406400">
                <a:moveTo>
                  <a:pt x="654050" y="209550"/>
                </a:moveTo>
                <a:lnTo>
                  <a:pt x="425450" y="0"/>
                </a:lnTo>
                <a:lnTo>
                  <a:pt x="393700" y="57150"/>
                </a:lnTo>
                <a:lnTo>
                  <a:pt x="266700" y="127000"/>
                </a:lnTo>
                <a:lnTo>
                  <a:pt x="203200" y="139700"/>
                </a:lnTo>
                <a:lnTo>
                  <a:pt x="0" y="114300"/>
                </a:lnTo>
                <a:lnTo>
                  <a:pt x="88900" y="387350"/>
                </a:lnTo>
                <a:lnTo>
                  <a:pt x="127000" y="361950"/>
                </a:lnTo>
                <a:lnTo>
                  <a:pt x="209550" y="387350"/>
                </a:lnTo>
                <a:lnTo>
                  <a:pt x="304800" y="406400"/>
                </a:lnTo>
                <a:lnTo>
                  <a:pt x="406400" y="336550"/>
                </a:lnTo>
                <a:lnTo>
                  <a:pt x="654050" y="209550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 rot="6118967">
            <a:off x="5012051" y="3529719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XXXXXXX</a:t>
            </a:r>
            <a:endParaRPr lang="en-US" sz="1000" dirty="0"/>
          </a:p>
        </p:txBody>
      </p:sp>
      <p:sp>
        <p:nvSpPr>
          <p:cNvPr id="109" name="TextBox 108"/>
          <p:cNvSpPr txBox="1"/>
          <p:nvPr/>
        </p:nvSpPr>
        <p:spPr>
          <a:xfrm rot="4133006">
            <a:off x="5689205" y="3607225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XXXXXXX</a:t>
            </a:r>
            <a:endParaRPr lang="en-US" sz="1000" dirty="0"/>
          </a:p>
        </p:txBody>
      </p:sp>
      <p:sp>
        <p:nvSpPr>
          <p:cNvPr id="72" name="Freeform 71"/>
          <p:cNvSpPr/>
          <p:nvPr/>
        </p:nvSpPr>
        <p:spPr>
          <a:xfrm>
            <a:off x="5524500" y="3321050"/>
            <a:ext cx="609600" cy="501650"/>
          </a:xfrm>
          <a:custGeom>
            <a:avLst/>
            <a:gdLst>
              <a:gd name="connsiteX0" fmla="*/ 69850 w 609600"/>
              <a:gd name="connsiteY0" fmla="*/ 0 h 501650"/>
              <a:gd name="connsiteX1" fmla="*/ 0 w 609600"/>
              <a:gd name="connsiteY1" fmla="*/ 387350 h 501650"/>
              <a:gd name="connsiteX2" fmla="*/ 114300 w 609600"/>
              <a:gd name="connsiteY2" fmla="*/ 393700 h 501650"/>
              <a:gd name="connsiteX3" fmla="*/ 203200 w 609600"/>
              <a:gd name="connsiteY3" fmla="*/ 400050 h 501650"/>
              <a:gd name="connsiteX4" fmla="*/ 361950 w 609600"/>
              <a:gd name="connsiteY4" fmla="*/ 469900 h 501650"/>
              <a:gd name="connsiteX5" fmla="*/ 476250 w 609600"/>
              <a:gd name="connsiteY5" fmla="*/ 501650 h 501650"/>
              <a:gd name="connsiteX6" fmla="*/ 609600 w 609600"/>
              <a:gd name="connsiteY6" fmla="*/ 495300 h 501650"/>
              <a:gd name="connsiteX7" fmla="*/ 450850 w 609600"/>
              <a:gd name="connsiteY7" fmla="*/ 82550 h 501650"/>
              <a:gd name="connsiteX8" fmla="*/ 355600 w 609600"/>
              <a:gd name="connsiteY8" fmla="*/ 88900 h 501650"/>
              <a:gd name="connsiteX9" fmla="*/ 222250 w 609600"/>
              <a:gd name="connsiteY9" fmla="*/ 63500 h 501650"/>
              <a:gd name="connsiteX10" fmla="*/ 139700 w 609600"/>
              <a:gd name="connsiteY10" fmla="*/ 44450 h 501650"/>
              <a:gd name="connsiteX11" fmla="*/ 69850 w 609600"/>
              <a:gd name="connsiteY11" fmla="*/ 0 h 50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9600" h="501650">
                <a:moveTo>
                  <a:pt x="69850" y="0"/>
                </a:moveTo>
                <a:lnTo>
                  <a:pt x="0" y="387350"/>
                </a:lnTo>
                <a:lnTo>
                  <a:pt x="114300" y="393700"/>
                </a:lnTo>
                <a:lnTo>
                  <a:pt x="203200" y="400050"/>
                </a:lnTo>
                <a:lnTo>
                  <a:pt x="361950" y="469900"/>
                </a:lnTo>
                <a:lnTo>
                  <a:pt x="476250" y="501650"/>
                </a:lnTo>
                <a:lnTo>
                  <a:pt x="609600" y="495300"/>
                </a:lnTo>
                <a:lnTo>
                  <a:pt x="450850" y="82550"/>
                </a:lnTo>
                <a:lnTo>
                  <a:pt x="355600" y="88900"/>
                </a:lnTo>
                <a:lnTo>
                  <a:pt x="222250" y="63500"/>
                </a:lnTo>
                <a:lnTo>
                  <a:pt x="139700" y="44450"/>
                </a:lnTo>
                <a:lnTo>
                  <a:pt x="69850" y="0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 rot="2059256">
            <a:off x="4640026" y="1941488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</a:t>
            </a:r>
            <a:endParaRPr lang="en-US" sz="1000" dirty="0"/>
          </a:p>
        </p:txBody>
      </p:sp>
      <p:sp>
        <p:nvSpPr>
          <p:cNvPr id="74" name="Freeform 73"/>
          <p:cNvSpPr/>
          <p:nvPr/>
        </p:nvSpPr>
        <p:spPr>
          <a:xfrm>
            <a:off x="4876417" y="1537366"/>
            <a:ext cx="355600" cy="444500"/>
          </a:xfrm>
          <a:custGeom>
            <a:avLst/>
            <a:gdLst>
              <a:gd name="connsiteX0" fmla="*/ 184150 w 355600"/>
              <a:gd name="connsiteY0" fmla="*/ 444500 h 444500"/>
              <a:gd name="connsiteX1" fmla="*/ 0 w 355600"/>
              <a:gd name="connsiteY1" fmla="*/ 311150 h 444500"/>
              <a:gd name="connsiteX2" fmla="*/ 38100 w 355600"/>
              <a:gd name="connsiteY2" fmla="*/ 165100 h 444500"/>
              <a:gd name="connsiteX3" fmla="*/ 88900 w 355600"/>
              <a:gd name="connsiteY3" fmla="*/ 57150 h 444500"/>
              <a:gd name="connsiteX4" fmla="*/ 101600 w 355600"/>
              <a:gd name="connsiteY4" fmla="*/ 0 h 444500"/>
              <a:gd name="connsiteX5" fmla="*/ 355600 w 355600"/>
              <a:gd name="connsiteY5" fmla="*/ 254000 h 444500"/>
              <a:gd name="connsiteX6" fmla="*/ 298450 w 355600"/>
              <a:gd name="connsiteY6" fmla="*/ 292100 h 444500"/>
              <a:gd name="connsiteX7" fmla="*/ 209550 w 355600"/>
              <a:gd name="connsiteY7" fmla="*/ 323850 h 444500"/>
              <a:gd name="connsiteX8" fmla="*/ 184150 w 355600"/>
              <a:gd name="connsiteY8" fmla="*/ 444500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600" h="444500">
                <a:moveTo>
                  <a:pt x="184150" y="444500"/>
                </a:moveTo>
                <a:lnTo>
                  <a:pt x="0" y="311150"/>
                </a:lnTo>
                <a:lnTo>
                  <a:pt x="38100" y="165100"/>
                </a:lnTo>
                <a:lnTo>
                  <a:pt x="88900" y="57150"/>
                </a:lnTo>
                <a:lnTo>
                  <a:pt x="101600" y="0"/>
                </a:lnTo>
                <a:lnTo>
                  <a:pt x="355600" y="254000"/>
                </a:lnTo>
                <a:lnTo>
                  <a:pt x="298450" y="292100"/>
                </a:lnTo>
                <a:lnTo>
                  <a:pt x="209550" y="323850"/>
                </a:lnTo>
                <a:lnTo>
                  <a:pt x="184150" y="444500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 rot="2059256">
            <a:off x="3834657" y="1402349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</a:t>
            </a:r>
            <a:endParaRPr lang="en-US" sz="1000" dirty="0"/>
          </a:p>
        </p:txBody>
      </p:sp>
      <p:sp>
        <p:nvSpPr>
          <p:cNvPr id="76" name="Freeform 75"/>
          <p:cNvSpPr/>
          <p:nvPr/>
        </p:nvSpPr>
        <p:spPr>
          <a:xfrm>
            <a:off x="4032250" y="971550"/>
            <a:ext cx="438150" cy="438150"/>
          </a:xfrm>
          <a:custGeom>
            <a:avLst/>
            <a:gdLst>
              <a:gd name="connsiteX0" fmla="*/ 196850 w 438150"/>
              <a:gd name="connsiteY0" fmla="*/ 438150 h 438150"/>
              <a:gd name="connsiteX1" fmla="*/ 0 w 438150"/>
              <a:gd name="connsiteY1" fmla="*/ 311150 h 438150"/>
              <a:gd name="connsiteX2" fmla="*/ 38100 w 438150"/>
              <a:gd name="connsiteY2" fmla="*/ 165100 h 438150"/>
              <a:gd name="connsiteX3" fmla="*/ 25400 w 438150"/>
              <a:gd name="connsiteY3" fmla="*/ 0 h 438150"/>
              <a:gd name="connsiteX4" fmla="*/ 438150 w 438150"/>
              <a:gd name="connsiteY4" fmla="*/ 209550 h 438150"/>
              <a:gd name="connsiteX5" fmla="*/ 412750 w 438150"/>
              <a:gd name="connsiteY5" fmla="*/ 247650 h 438150"/>
              <a:gd name="connsiteX6" fmla="*/ 298450 w 438150"/>
              <a:gd name="connsiteY6" fmla="*/ 349250 h 438150"/>
              <a:gd name="connsiteX7" fmla="*/ 196850 w 438150"/>
              <a:gd name="connsiteY7" fmla="*/ 43815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150" h="438150">
                <a:moveTo>
                  <a:pt x="196850" y="438150"/>
                </a:moveTo>
                <a:lnTo>
                  <a:pt x="0" y="311150"/>
                </a:lnTo>
                <a:lnTo>
                  <a:pt x="38100" y="165100"/>
                </a:lnTo>
                <a:lnTo>
                  <a:pt x="25400" y="0"/>
                </a:lnTo>
                <a:lnTo>
                  <a:pt x="438150" y="209550"/>
                </a:lnTo>
                <a:lnTo>
                  <a:pt x="412750" y="247650"/>
                </a:lnTo>
                <a:lnTo>
                  <a:pt x="298450" y="349250"/>
                </a:lnTo>
                <a:lnTo>
                  <a:pt x="196850" y="438150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 rot="18193452">
            <a:off x="2981536" y="1169178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</a:t>
            </a:r>
            <a:endParaRPr lang="en-US" sz="1000" dirty="0"/>
          </a:p>
        </p:txBody>
      </p:sp>
      <p:sp>
        <p:nvSpPr>
          <p:cNvPr id="79" name="Freeform 78"/>
          <p:cNvSpPr/>
          <p:nvPr/>
        </p:nvSpPr>
        <p:spPr>
          <a:xfrm>
            <a:off x="2717800" y="819150"/>
            <a:ext cx="628650" cy="755650"/>
          </a:xfrm>
          <a:custGeom>
            <a:avLst/>
            <a:gdLst>
              <a:gd name="connsiteX0" fmla="*/ 628650 w 628650"/>
              <a:gd name="connsiteY0" fmla="*/ 527050 h 755650"/>
              <a:gd name="connsiteX1" fmla="*/ 488950 w 628650"/>
              <a:gd name="connsiteY1" fmla="*/ 755650 h 755650"/>
              <a:gd name="connsiteX2" fmla="*/ 425450 w 628650"/>
              <a:gd name="connsiteY2" fmla="*/ 692150 h 755650"/>
              <a:gd name="connsiteX3" fmla="*/ 279400 w 628650"/>
              <a:gd name="connsiteY3" fmla="*/ 660400 h 755650"/>
              <a:gd name="connsiteX4" fmla="*/ 146050 w 628650"/>
              <a:gd name="connsiteY4" fmla="*/ 628650 h 755650"/>
              <a:gd name="connsiteX5" fmla="*/ 0 w 628650"/>
              <a:gd name="connsiteY5" fmla="*/ 641350 h 755650"/>
              <a:gd name="connsiteX6" fmla="*/ 228600 w 628650"/>
              <a:gd name="connsiteY6" fmla="*/ 0 h 755650"/>
              <a:gd name="connsiteX7" fmla="*/ 266700 w 628650"/>
              <a:gd name="connsiteY7" fmla="*/ 146050 h 755650"/>
              <a:gd name="connsiteX8" fmla="*/ 304800 w 628650"/>
              <a:gd name="connsiteY8" fmla="*/ 361950 h 755650"/>
              <a:gd name="connsiteX9" fmla="*/ 374650 w 628650"/>
              <a:gd name="connsiteY9" fmla="*/ 469900 h 755650"/>
              <a:gd name="connsiteX10" fmla="*/ 508000 w 628650"/>
              <a:gd name="connsiteY10" fmla="*/ 514350 h 755650"/>
              <a:gd name="connsiteX11" fmla="*/ 628650 w 628650"/>
              <a:gd name="connsiteY11" fmla="*/ 527050 h 75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8650" h="755650">
                <a:moveTo>
                  <a:pt x="628650" y="527050"/>
                </a:moveTo>
                <a:lnTo>
                  <a:pt x="488950" y="755650"/>
                </a:lnTo>
                <a:lnTo>
                  <a:pt x="425450" y="692150"/>
                </a:lnTo>
                <a:lnTo>
                  <a:pt x="279400" y="660400"/>
                </a:lnTo>
                <a:lnTo>
                  <a:pt x="146050" y="628650"/>
                </a:lnTo>
                <a:lnTo>
                  <a:pt x="0" y="641350"/>
                </a:lnTo>
                <a:lnTo>
                  <a:pt x="228600" y="0"/>
                </a:lnTo>
                <a:lnTo>
                  <a:pt x="266700" y="146050"/>
                </a:lnTo>
                <a:lnTo>
                  <a:pt x="304800" y="361950"/>
                </a:lnTo>
                <a:lnTo>
                  <a:pt x="374650" y="469900"/>
                </a:lnTo>
                <a:lnTo>
                  <a:pt x="508000" y="514350"/>
                </a:lnTo>
                <a:lnTo>
                  <a:pt x="628650" y="527050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 rot="19193693">
            <a:off x="2003757" y="3286239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XXXXXXX</a:t>
            </a:r>
            <a:endParaRPr lang="en-US" sz="1000" dirty="0"/>
          </a:p>
        </p:txBody>
      </p:sp>
      <p:sp>
        <p:nvSpPr>
          <p:cNvPr id="81" name="Freeform 80"/>
          <p:cNvSpPr/>
          <p:nvPr/>
        </p:nvSpPr>
        <p:spPr>
          <a:xfrm>
            <a:off x="1987550" y="2978150"/>
            <a:ext cx="495300" cy="590550"/>
          </a:xfrm>
          <a:custGeom>
            <a:avLst/>
            <a:gdLst>
              <a:gd name="connsiteX0" fmla="*/ 495300 w 495300"/>
              <a:gd name="connsiteY0" fmla="*/ 368300 h 590550"/>
              <a:gd name="connsiteX1" fmla="*/ 222250 w 495300"/>
              <a:gd name="connsiteY1" fmla="*/ 590550 h 590550"/>
              <a:gd name="connsiteX2" fmla="*/ 158750 w 495300"/>
              <a:gd name="connsiteY2" fmla="*/ 469900 h 590550"/>
              <a:gd name="connsiteX3" fmla="*/ 82550 w 495300"/>
              <a:gd name="connsiteY3" fmla="*/ 406400 h 590550"/>
              <a:gd name="connsiteX4" fmla="*/ 0 w 495300"/>
              <a:gd name="connsiteY4" fmla="*/ 234950 h 590550"/>
              <a:gd name="connsiteX5" fmla="*/ 292100 w 495300"/>
              <a:gd name="connsiteY5" fmla="*/ 0 h 590550"/>
              <a:gd name="connsiteX6" fmla="*/ 298450 w 495300"/>
              <a:gd name="connsiteY6" fmla="*/ 209550 h 590550"/>
              <a:gd name="connsiteX7" fmla="*/ 317500 w 495300"/>
              <a:gd name="connsiteY7" fmla="*/ 292100 h 590550"/>
              <a:gd name="connsiteX8" fmla="*/ 368300 w 495300"/>
              <a:gd name="connsiteY8" fmla="*/ 323850 h 590550"/>
              <a:gd name="connsiteX9" fmla="*/ 495300 w 495300"/>
              <a:gd name="connsiteY9" fmla="*/ 36830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5300" h="590550">
                <a:moveTo>
                  <a:pt x="495300" y="368300"/>
                </a:moveTo>
                <a:lnTo>
                  <a:pt x="222250" y="590550"/>
                </a:lnTo>
                <a:lnTo>
                  <a:pt x="158750" y="469900"/>
                </a:lnTo>
                <a:lnTo>
                  <a:pt x="82550" y="406400"/>
                </a:lnTo>
                <a:lnTo>
                  <a:pt x="0" y="234950"/>
                </a:lnTo>
                <a:lnTo>
                  <a:pt x="292100" y="0"/>
                </a:lnTo>
                <a:lnTo>
                  <a:pt x="298450" y="209550"/>
                </a:lnTo>
                <a:lnTo>
                  <a:pt x="317500" y="292100"/>
                </a:lnTo>
                <a:lnTo>
                  <a:pt x="368300" y="323850"/>
                </a:lnTo>
                <a:lnTo>
                  <a:pt x="495300" y="368300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1" name="Group 120"/>
          <p:cNvGrpSpPr>
            <a:grpSpLocks/>
          </p:cNvGrpSpPr>
          <p:nvPr/>
        </p:nvGrpSpPr>
        <p:grpSpPr bwMode="auto">
          <a:xfrm rot="16200000" flipH="1">
            <a:off x="3210623" y="2324043"/>
            <a:ext cx="237363" cy="133119"/>
            <a:chOff x="2976" y="4580"/>
            <a:chExt cx="264" cy="141"/>
          </a:xfrm>
        </p:grpSpPr>
        <p:sp>
          <p:nvSpPr>
            <p:cNvPr id="122" name="Rectangle 121"/>
            <p:cNvSpPr>
              <a:spLocks noChangeArrowheads="1"/>
            </p:cNvSpPr>
            <p:nvPr/>
          </p:nvSpPr>
          <p:spPr bwMode="auto">
            <a:xfrm rot="-5187923">
              <a:off x="3012" y="4563"/>
              <a:ext cx="34" cy="69"/>
            </a:xfrm>
            <a:prstGeom prst="rect">
              <a:avLst/>
            </a:prstGeom>
            <a:solidFill>
              <a:schemeClr val="tx1"/>
            </a:solidFill>
            <a:ln w="1587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3" name="Rectangle 122"/>
            <p:cNvSpPr>
              <a:spLocks noChangeArrowheads="1"/>
            </p:cNvSpPr>
            <p:nvPr/>
          </p:nvSpPr>
          <p:spPr bwMode="auto">
            <a:xfrm rot="-5187923">
              <a:off x="3173" y="4559"/>
              <a:ext cx="34" cy="76"/>
            </a:xfrm>
            <a:prstGeom prst="rect">
              <a:avLst/>
            </a:prstGeom>
            <a:solidFill>
              <a:schemeClr val="tx1"/>
            </a:solidFill>
            <a:ln w="1587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4" name="Rectangle 123"/>
            <p:cNvSpPr>
              <a:spLocks noChangeArrowheads="1"/>
            </p:cNvSpPr>
            <p:nvPr/>
          </p:nvSpPr>
          <p:spPr bwMode="auto">
            <a:xfrm rot="-5187923">
              <a:off x="3018" y="4669"/>
              <a:ext cx="34" cy="69"/>
            </a:xfrm>
            <a:prstGeom prst="rect">
              <a:avLst/>
            </a:prstGeom>
            <a:solidFill>
              <a:schemeClr val="tx1"/>
            </a:solidFill>
            <a:ln w="1587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5" name="Rectangle 124"/>
            <p:cNvSpPr>
              <a:spLocks noChangeArrowheads="1"/>
            </p:cNvSpPr>
            <p:nvPr/>
          </p:nvSpPr>
          <p:spPr bwMode="auto">
            <a:xfrm rot="-5187923">
              <a:off x="3180" y="4665"/>
              <a:ext cx="34" cy="76"/>
            </a:xfrm>
            <a:prstGeom prst="rect">
              <a:avLst/>
            </a:prstGeom>
            <a:solidFill>
              <a:schemeClr val="tx1"/>
            </a:solidFill>
            <a:ln w="1587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6" name="Rectangle 125"/>
            <p:cNvSpPr>
              <a:spLocks noChangeArrowheads="1"/>
            </p:cNvSpPr>
            <p:nvPr/>
          </p:nvSpPr>
          <p:spPr bwMode="auto">
            <a:xfrm rot="-5400000">
              <a:off x="3058" y="4517"/>
              <a:ext cx="100" cy="264"/>
            </a:xfrm>
            <a:prstGeom prst="rect">
              <a:avLst/>
            </a:prstGeom>
            <a:solidFill>
              <a:schemeClr val="bg1"/>
            </a:solidFill>
            <a:ln w="19050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7" name="Rectangle 126"/>
            <p:cNvSpPr>
              <a:spLocks noChangeArrowheads="1"/>
            </p:cNvSpPr>
            <p:nvPr/>
          </p:nvSpPr>
          <p:spPr bwMode="auto">
            <a:xfrm>
              <a:off x="3098" y="4599"/>
              <a:ext cx="81" cy="9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135" name="Freeform 134"/>
          <p:cNvSpPr/>
          <p:nvPr/>
        </p:nvSpPr>
        <p:spPr>
          <a:xfrm>
            <a:off x="1408449" y="2667231"/>
            <a:ext cx="2413000" cy="2139950"/>
          </a:xfrm>
          <a:custGeom>
            <a:avLst/>
            <a:gdLst>
              <a:gd name="connsiteX0" fmla="*/ 1809750 w 2413000"/>
              <a:gd name="connsiteY0" fmla="*/ 0 h 2139950"/>
              <a:gd name="connsiteX1" fmla="*/ 2108200 w 2413000"/>
              <a:gd name="connsiteY1" fmla="*/ 0 h 2139950"/>
              <a:gd name="connsiteX2" fmla="*/ 2089150 w 2413000"/>
              <a:gd name="connsiteY2" fmla="*/ 139700 h 2139950"/>
              <a:gd name="connsiteX3" fmla="*/ 2197100 w 2413000"/>
              <a:gd name="connsiteY3" fmla="*/ 349250 h 2139950"/>
              <a:gd name="connsiteX4" fmla="*/ 2317750 w 2413000"/>
              <a:gd name="connsiteY4" fmla="*/ 495300 h 2139950"/>
              <a:gd name="connsiteX5" fmla="*/ 2413000 w 2413000"/>
              <a:gd name="connsiteY5" fmla="*/ 469900 h 2139950"/>
              <a:gd name="connsiteX6" fmla="*/ 2038350 w 2413000"/>
              <a:gd name="connsiteY6" fmla="*/ 914400 h 2139950"/>
              <a:gd name="connsiteX7" fmla="*/ 2025650 w 2413000"/>
              <a:gd name="connsiteY7" fmla="*/ 711200 h 2139950"/>
              <a:gd name="connsiteX8" fmla="*/ 2006600 w 2413000"/>
              <a:gd name="connsiteY8" fmla="*/ 635000 h 2139950"/>
              <a:gd name="connsiteX9" fmla="*/ 2025650 w 2413000"/>
              <a:gd name="connsiteY9" fmla="*/ 508000 h 2139950"/>
              <a:gd name="connsiteX10" fmla="*/ 1879600 w 2413000"/>
              <a:gd name="connsiteY10" fmla="*/ 457200 h 2139950"/>
              <a:gd name="connsiteX11" fmla="*/ 1841500 w 2413000"/>
              <a:gd name="connsiteY11" fmla="*/ 558800 h 2139950"/>
              <a:gd name="connsiteX12" fmla="*/ 1758950 w 2413000"/>
              <a:gd name="connsiteY12" fmla="*/ 654050 h 2139950"/>
              <a:gd name="connsiteX13" fmla="*/ 1682750 w 2413000"/>
              <a:gd name="connsiteY13" fmla="*/ 717550 h 2139950"/>
              <a:gd name="connsiteX14" fmla="*/ 1612900 w 2413000"/>
              <a:gd name="connsiteY14" fmla="*/ 723900 h 2139950"/>
              <a:gd name="connsiteX15" fmla="*/ 1485900 w 2413000"/>
              <a:gd name="connsiteY15" fmla="*/ 831850 h 2139950"/>
              <a:gd name="connsiteX16" fmla="*/ 1193800 w 2413000"/>
              <a:gd name="connsiteY16" fmla="*/ 1085850 h 2139950"/>
              <a:gd name="connsiteX17" fmla="*/ 857250 w 2413000"/>
              <a:gd name="connsiteY17" fmla="*/ 1346200 h 2139950"/>
              <a:gd name="connsiteX18" fmla="*/ 806450 w 2413000"/>
              <a:gd name="connsiteY18" fmla="*/ 1416050 h 2139950"/>
              <a:gd name="connsiteX19" fmla="*/ 768350 w 2413000"/>
              <a:gd name="connsiteY19" fmla="*/ 1466850 h 2139950"/>
              <a:gd name="connsiteX20" fmla="*/ 711200 w 2413000"/>
              <a:gd name="connsiteY20" fmla="*/ 1511300 h 2139950"/>
              <a:gd name="connsiteX21" fmla="*/ 711200 w 2413000"/>
              <a:gd name="connsiteY21" fmla="*/ 1587500 h 2139950"/>
              <a:gd name="connsiteX22" fmla="*/ 812800 w 2413000"/>
              <a:gd name="connsiteY22" fmla="*/ 1727200 h 2139950"/>
              <a:gd name="connsiteX23" fmla="*/ 920750 w 2413000"/>
              <a:gd name="connsiteY23" fmla="*/ 1854200 h 2139950"/>
              <a:gd name="connsiteX24" fmla="*/ 1016000 w 2413000"/>
              <a:gd name="connsiteY24" fmla="*/ 1841500 h 2139950"/>
              <a:gd name="connsiteX25" fmla="*/ 654050 w 2413000"/>
              <a:gd name="connsiteY25" fmla="*/ 2139950 h 2139950"/>
              <a:gd name="connsiteX26" fmla="*/ 692150 w 2413000"/>
              <a:gd name="connsiteY26" fmla="*/ 2000250 h 2139950"/>
              <a:gd name="connsiteX27" fmla="*/ 533400 w 2413000"/>
              <a:gd name="connsiteY27" fmla="*/ 1739900 h 2139950"/>
              <a:gd name="connsiteX28" fmla="*/ 444500 w 2413000"/>
              <a:gd name="connsiteY28" fmla="*/ 1695450 h 2139950"/>
              <a:gd name="connsiteX29" fmla="*/ 285750 w 2413000"/>
              <a:gd name="connsiteY29" fmla="*/ 1797050 h 2139950"/>
              <a:gd name="connsiteX30" fmla="*/ 120650 w 2413000"/>
              <a:gd name="connsiteY30" fmla="*/ 1898650 h 2139950"/>
              <a:gd name="connsiteX31" fmla="*/ 0 w 2413000"/>
              <a:gd name="connsiteY31" fmla="*/ 1631950 h 2139950"/>
              <a:gd name="connsiteX32" fmla="*/ 596900 w 2413000"/>
              <a:gd name="connsiteY32" fmla="*/ 1193800 h 2139950"/>
              <a:gd name="connsiteX33" fmla="*/ 793750 w 2413000"/>
              <a:gd name="connsiteY33" fmla="*/ 1009650 h 2139950"/>
              <a:gd name="connsiteX34" fmla="*/ 1206500 w 2413000"/>
              <a:gd name="connsiteY34" fmla="*/ 685800 h 2139950"/>
              <a:gd name="connsiteX35" fmla="*/ 1511300 w 2413000"/>
              <a:gd name="connsiteY35" fmla="*/ 482600 h 2139950"/>
              <a:gd name="connsiteX36" fmla="*/ 1797050 w 2413000"/>
              <a:gd name="connsiteY36" fmla="*/ 139700 h 2139950"/>
              <a:gd name="connsiteX37" fmla="*/ 1809750 w 2413000"/>
              <a:gd name="connsiteY37" fmla="*/ 0 h 213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413000" h="2139950">
                <a:moveTo>
                  <a:pt x="1809750" y="0"/>
                </a:moveTo>
                <a:lnTo>
                  <a:pt x="2108200" y="0"/>
                </a:lnTo>
                <a:lnTo>
                  <a:pt x="2089150" y="139700"/>
                </a:lnTo>
                <a:lnTo>
                  <a:pt x="2197100" y="349250"/>
                </a:lnTo>
                <a:lnTo>
                  <a:pt x="2317750" y="495300"/>
                </a:lnTo>
                <a:lnTo>
                  <a:pt x="2413000" y="469900"/>
                </a:lnTo>
                <a:lnTo>
                  <a:pt x="2038350" y="914400"/>
                </a:lnTo>
                <a:lnTo>
                  <a:pt x="2025650" y="711200"/>
                </a:lnTo>
                <a:lnTo>
                  <a:pt x="2006600" y="635000"/>
                </a:lnTo>
                <a:lnTo>
                  <a:pt x="2025650" y="508000"/>
                </a:lnTo>
                <a:lnTo>
                  <a:pt x="1879600" y="457200"/>
                </a:lnTo>
                <a:lnTo>
                  <a:pt x="1841500" y="558800"/>
                </a:lnTo>
                <a:lnTo>
                  <a:pt x="1758950" y="654050"/>
                </a:lnTo>
                <a:lnTo>
                  <a:pt x="1682750" y="717550"/>
                </a:lnTo>
                <a:lnTo>
                  <a:pt x="1612900" y="723900"/>
                </a:lnTo>
                <a:lnTo>
                  <a:pt x="1485900" y="831850"/>
                </a:lnTo>
                <a:lnTo>
                  <a:pt x="1193800" y="1085850"/>
                </a:lnTo>
                <a:lnTo>
                  <a:pt x="857250" y="1346200"/>
                </a:lnTo>
                <a:lnTo>
                  <a:pt x="806450" y="1416050"/>
                </a:lnTo>
                <a:lnTo>
                  <a:pt x="768350" y="1466850"/>
                </a:lnTo>
                <a:lnTo>
                  <a:pt x="711200" y="1511300"/>
                </a:lnTo>
                <a:lnTo>
                  <a:pt x="711200" y="1587500"/>
                </a:lnTo>
                <a:lnTo>
                  <a:pt x="812800" y="1727200"/>
                </a:lnTo>
                <a:lnTo>
                  <a:pt x="920750" y="1854200"/>
                </a:lnTo>
                <a:lnTo>
                  <a:pt x="1016000" y="1841500"/>
                </a:lnTo>
                <a:lnTo>
                  <a:pt x="654050" y="2139950"/>
                </a:lnTo>
                <a:lnTo>
                  <a:pt x="692150" y="2000250"/>
                </a:lnTo>
                <a:lnTo>
                  <a:pt x="533400" y="1739900"/>
                </a:lnTo>
                <a:lnTo>
                  <a:pt x="444500" y="1695450"/>
                </a:lnTo>
                <a:lnTo>
                  <a:pt x="285750" y="1797050"/>
                </a:lnTo>
                <a:lnTo>
                  <a:pt x="120650" y="1898650"/>
                </a:lnTo>
                <a:lnTo>
                  <a:pt x="0" y="1631950"/>
                </a:lnTo>
                <a:lnTo>
                  <a:pt x="596900" y="1193800"/>
                </a:lnTo>
                <a:lnTo>
                  <a:pt x="793750" y="1009650"/>
                </a:lnTo>
                <a:lnTo>
                  <a:pt x="1206500" y="685800"/>
                </a:lnTo>
                <a:lnTo>
                  <a:pt x="1511300" y="482600"/>
                </a:lnTo>
                <a:lnTo>
                  <a:pt x="1797050" y="139700"/>
                </a:lnTo>
                <a:lnTo>
                  <a:pt x="1809750" y="0"/>
                </a:lnTo>
                <a:close/>
              </a:path>
            </a:pathLst>
          </a:custGeom>
          <a:pattFill prst="zigZag">
            <a:fgClr>
              <a:schemeClr val="accent1"/>
            </a:fgClr>
            <a:bgClr>
              <a:srgbClr val="0066FF"/>
            </a:bgClr>
          </a:patt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3449781" y="3164708"/>
            <a:ext cx="260350" cy="234950"/>
          </a:xfrm>
          <a:custGeom>
            <a:avLst/>
            <a:gdLst>
              <a:gd name="connsiteX0" fmla="*/ 260350 w 260350"/>
              <a:gd name="connsiteY0" fmla="*/ 0 h 234950"/>
              <a:gd name="connsiteX1" fmla="*/ 0 w 260350"/>
              <a:gd name="connsiteY1" fmla="*/ 234950 h 234950"/>
              <a:gd name="connsiteX2" fmla="*/ 0 w 260350"/>
              <a:gd name="connsiteY2" fmla="*/ 234950 h 23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" h="234950">
                <a:moveTo>
                  <a:pt x="260350" y="0"/>
                </a:moveTo>
                <a:lnTo>
                  <a:pt x="0" y="234950"/>
                </a:lnTo>
                <a:lnTo>
                  <a:pt x="0" y="23495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3433610" y="3085979"/>
            <a:ext cx="245199" cy="213466"/>
          </a:xfrm>
          <a:custGeom>
            <a:avLst/>
            <a:gdLst>
              <a:gd name="connsiteX0" fmla="*/ 241300 w 241300"/>
              <a:gd name="connsiteY0" fmla="*/ 0 h 228600"/>
              <a:gd name="connsiteX1" fmla="*/ 0 w 241300"/>
              <a:gd name="connsiteY1" fmla="*/ 228600 h 228600"/>
              <a:gd name="connsiteX2" fmla="*/ 0 w 241300"/>
              <a:gd name="connsiteY2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228600">
                <a:moveTo>
                  <a:pt x="241300" y="0"/>
                </a:moveTo>
                <a:lnTo>
                  <a:pt x="0" y="228600"/>
                </a:lnTo>
                <a:lnTo>
                  <a:pt x="0" y="22860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 rot="212554">
            <a:off x="3302287" y="2822575"/>
            <a:ext cx="215900" cy="311150"/>
          </a:xfrm>
          <a:custGeom>
            <a:avLst/>
            <a:gdLst>
              <a:gd name="connsiteX0" fmla="*/ 215900 w 215900"/>
              <a:gd name="connsiteY0" fmla="*/ 0 h 311150"/>
              <a:gd name="connsiteX1" fmla="*/ 6350 w 215900"/>
              <a:gd name="connsiteY1" fmla="*/ 311150 h 311150"/>
              <a:gd name="connsiteX2" fmla="*/ 0 w 215900"/>
              <a:gd name="connsiteY2" fmla="*/ 292100 h 31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5900" h="311150">
                <a:moveTo>
                  <a:pt x="215900" y="0"/>
                </a:moveTo>
                <a:lnTo>
                  <a:pt x="6350" y="311150"/>
                </a:lnTo>
                <a:lnTo>
                  <a:pt x="0" y="29210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extBox 138"/>
          <p:cNvSpPr txBox="1"/>
          <p:nvPr/>
        </p:nvSpPr>
        <p:spPr>
          <a:xfrm rot="7887320">
            <a:off x="3232004" y="2801605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140" name="Freeform 139"/>
          <p:cNvSpPr/>
          <p:nvPr/>
        </p:nvSpPr>
        <p:spPr>
          <a:xfrm>
            <a:off x="2025650" y="4406900"/>
            <a:ext cx="209550" cy="158750"/>
          </a:xfrm>
          <a:custGeom>
            <a:avLst/>
            <a:gdLst>
              <a:gd name="connsiteX0" fmla="*/ 209550 w 209550"/>
              <a:gd name="connsiteY0" fmla="*/ 0 h 158750"/>
              <a:gd name="connsiteX1" fmla="*/ 0 w 209550"/>
              <a:gd name="connsiteY1" fmla="*/ 158750 h 158750"/>
              <a:gd name="connsiteX2" fmla="*/ 6350 w 209550"/>
              <a:gd name="connsiteY2" fmla="*/ 146050 h 15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9550" h="158750">
                <a:moveTo>
                  <a:pt x="209550" y="0"/>
                </a:moveTo>
                <a:lnTo>
                  <a:pt x="0" y="158750"/>
                </a:lnTo>
                <a:lnTo>
                  <a:pt x="6350" y="14605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2000731" y="4346575"/>
            <a:ext cx="209550" cy="158750"/>
          </a:xfrm>
          <a:custGeom>
            <a:avLst/>
            <a:gdLst>
              <a:gd name="connsiteX0" fmla="*/ 209550 w 209550"/>
              <a:gd name="connsiteY0" fmla="*/ 0 h 158750"/>
              <a:gd name="connsiteX1" fmla="*/ 0 w 209550"/>
              <a:gd name="connsiteY1" fmla="*/ 158750 h 158750"/>
              <a:gd name="connsiteX2" fmla="*/ 6350 w 209550"/>
              <a:gd name="connsiteY2" fmla="*/ 146050 h 15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9550" h="158750">
                <a:moveTo>
                  <a:pt x="209550" y="0"/>
                </a:moveTo>
                <a:lnTo>
                  <a:pt x="0" y="158750"/>
                </a:lnTo>
                <a:lnTo>
                  <a:pt x="6350" y="14605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 rot="20357510">
            <a:off x="1634776" y="4273665"/>
            <a:ext cx="256309" cy="14581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TextBox 142"/>
          <p:cNvSpPr txBox="1"/>
          <p:nvPr/>
        </p:nvSpPr>
        <p:spPr>
          <a:xfrm>
            <a:off x="1603782" y="4532016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Sump</a:t>
            </a:r>
            <a:endParaRPr lang="en-US" sz="1000" dirty="0"/>
          </a:p>
        </p:txBody>
      </p:sp>
      <p:cxnSp>
        <p:nvCxnSpPr>
          <p:cNvPr id="145" name="Straight Arrow Connector 144"/>
          <p:cNvCxnSpPr>
            <a:stCxn id="143" idx="0"/>
          </p:cNvCxnSpPr>
          <p:nvPr/>
        </p:nvCxnSpPr>
        <p:spPr>
          <a:xfrm flipH="1" flipV="1">
            <a:off x="1752600" y="4346575"/>
            <a:ext cx="91793" cy="1854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 rot="19153926">
            <a:off x="1304163" y="4442539"/>
            <a:ext cx="251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en-US" sz="1000" dirty="0"/>
          </a:p>
        </p:txBody>
      </p:sp>
      <p:sp>
        <p:nvSpPr>
          <p:cNvPr id="147" name="TextBox 146"/>
          <p:cNvSpPr txBox="1"/>
          <p:nvPr/>
        </p:nvSpPr>
        <p:spPr>
          <a:xfrm>
            <a:off x="1097306" y="4807181"/>
            <a:ext cx="6222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Pump</a:t>
            </a:r>
          </a:p>
          <a:p>
            <a:pPr algn="ctr"/>
            <a:r>
              <a:rPr lang="en-US" sz="1000" dirty="0" smtClean="0"/>
              <a:t>Controls</a:t>
            </a:r>
            <a:endParaRPr lang="en-US" sz="1000" dirty="0"/>
          </a:p>
        </p:txBody>
      </p:sp>
      <p:cxnSp>
        <p:nvCxnSpPr>
          <p:cNvPr id="149" name="Straight Arrow Connector 148"/>
          <p:cNvCxnSpPr/>
          <p:nvPr/>
        </p:nvCxnSpPr>
        <p:spPr>
          <a:xfrm flipV="1">
            <a:off x="1430159" y="4660212"/>
            <a:ext cx="19775" cy="2360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6" name="Group 155"/>
          <p:cNvGrpSpPr/>
          <p:nvPr/>
        </p:nvGrpSpPr>
        <p:grpSpPr>
          <a:xfrm>
            <a:off x="584305" y="5630850"/>
            <a:ext cx="149261" cy="152401"/>
            <a:chOff x="6915149" y="1386844"/>
            <a:chExt cx="747383" cy="785485"/>
          </a:xfrm>
        </p:grpSpPr>
        <p:sp>
          <p:nvSpPr>
            <p:cNvPr id="157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8" name="Oval 157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solidFill>
              <a:srgbClr val="FFFF00">
                <a:alpha val="38824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A</a:t>
              </a: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1759326" y="5091747"/>
            <a:ext cx="149261" cy="152401"/>
            <a:chOff x="6915149" y="1386844"/>
            <a:chExt cx="747383" cy="785485"/>
          </a:xfrm>
        </p:grpSpPr>
        <p:sp>
          <p:nvSpPr>
            <p:cNvPr id="160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1" name="Oval 160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solidFill>
              <a:srgbClr val="FFFF00">
                <a:alpha val="38824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A</a:t>
              </a:r>
            </a:p>
          </p:txBody>
        </p:sp>
      </p:grpSp>
      <p:sp>
        <p:nvSpPr>
          <p:cNvPr id="174" name="Rectangle 173"/>
          <p:cNvSpPr/>
          <p:nvPr/>
        </p:nvSpPr>
        <p:spPr>
          <a:xfrm rot="18889403">
            <a:off x="1619478" y="5331844"/>
            <a:ext cx="331297" cy="206867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5" name="Group 87"/>
          <p:cNvGrpSpPr>
            <a:grpSpLocks/>
          </p:cNvGrpSpPr>
          <p:nvPr/>
        </p:nvGrpSpPr>
        <p:grpSpPr bwMode="auto">
          <a:xfrm rot="2306517" flipH="1">
            <a:off x="1732590" y="5363338"/>
            <a:ext cx="119250" cy="198668"/>
            <a:chOff x="3600" y="768"/>
            <a:chExt cx="96" cy="144"/>
          </a:xfrm>
          <a:solidFill>
            <a:schemeClr val="tx1"/>
          </a:solidFill>
        </p:grpSpPr>
        <p:sp>
          <p:nvSpPr>
            <p:cNvPr id="176" name="Oval 88"/>
            <p:cNvSpPr>
              <a:spLocks noChangeArrowheads="1"/>
            </p:cNvSpPr>
            <p:nvPr/>
          </p:nvSpPr>
          <p:spPr bwMode="auto">
            <a:xfrm>
              <a:off x="3624" y="768"/>
              <a:ext cx="48" cy="5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77" name="Line 89"/>
            <p:cNvSpPr>
              <a:spLocks noChangeShapeType="1"/>
            </p:cNvSpPr>
            <p:nvPr/>
          </p:nvSpPr>
          <p:spPr bwMode="auto">
            <a:xfrm>
              <a:off x="3648" y="822"/>
              <a:ext cx="0" cy="5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Line 90"/>
            <p:cNvSpPr>
              <a:spLocks noChangeShapeType="1"/>
            </p:cNvSpPr>
            <p:nvPr/>
          </p:nvSpPr>
          <p:spPr bwMode="auto">
            <a:xfrm flipH="1">
              <a:off x="3600" y="876"/>
              <a:ext cx="48" cy="3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Line 91"/>
            <p:cNvSpPr>
              <a:spLocks noChangeShapeType="1"/>
            </p:cNvSpPr>
            <p:nvPr/>
          </p:nvSpPr>
          <p:spPr bwMode="auto">
            <a:xfrm>
              <a:off x="3648" y="876"/>
              <a:ext cx="48" cy="3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Line 92"/>
            <p:cNvSpPr>
              <a:spLocks noChangeShapeType="1"/>
            </p:cNvSpPr>
            <p:nvPr/>
          </p:nvSpPr>
          <p:spPr bwMode="auto">
            <a:xfrm>
              <a:off x="3600" y="840"/>
              <a:ext cx="96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1" name="TextBox 180"/>
          <p:cNvSpPr txBox="1"/>
          <p:nvPr/>
        </p:nvSpPr>
        <p:spPr>
          <a:xfrm rot="19153926">
            <a:off x="1966062" y="5059638"/>
            <a:ext cx="251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en-US" sz="1000" dirty="0"/>
          </a:p>
        </p:txBody>
      </p:sp>
      <p:cxnSp>
        <p:nvCxnSpPr>
          <p:cNvPr id="184" name="Straight Arrow Connector 183"/>
          <p:cNvCxnSpPr/>
          <p:nvPr/>
        </p:nvCxnSpPr>
        <p:spPr>
          <a:xfrm flipH="1" flipV="1">
            <a:off x="2150487" y="5259114"/>
            <a:ext cx="169426" cy="2367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Box 212"/>
          <p:cNvSpPr txBox="1"/>
          <p:nvPr/>
        </p:nvSpPr>
        <p:spPr>
          <a:xfrm>
            <a:off x="143403" y="206839"/>
            <a:ext cx="165323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Problem Map </a:t>
            </a:r>
            <a:endParaRPr lang="en-US" dirty="0"/>
          </a:p>
        </p:txBody>
      </p:sp>
      <p:sp>
        <p:nvSpPr>
          <p:cNvPr id="214" name="TextBox 213"/>
          <p:cNvSpPr txBox="1"/>
          <p:nvPr/>
        </p:nvSpPr>
        <p:spPr>
          <a:xfrm>
            <a:off x="144609" y="6301364"/>
            <a:ext cx="165323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Wheeler Side</a:t>
            </a:r>
            <a:endParaRPr lang="en-US" dirty="0"/>
          </a:p>
        </p:txBody>
      </p:sp>
      <p:sp>
        <p:nvSpPr>
          <p:cNvPr id="215" name="TextBox 214"/>
          <p:cNvSpPr txBox="1"/>
          <p:nvPr/>
        </p:nvSpPr>
        <p:spPr>
          <a:xfrm>
            <a:off x="44649" y="4796454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Downcast </a:t>
            </a:r>
          </a:p>
          <a:p>
            <a:r>
              <a:rPr lang="en-US" sz="1000" dirty="0" smtClean="0"/>
              <a:t>Airshaft</a:t>
            </a:r>
            <a:endParaRPr lang="en-US" sz="1000" dirty="0"/>
          </a:p>
        </p:txBody>
      </p:sp>
      <p:cxnSp>
        <p:nvCxnSpPr>
          <p:cNvPr id="217" name="Straight Arrow Connector 216"/>
          <p:cNvCxnSpPr>
            <a:endCxn id="106" idx="1"/>
          </p:cNvCxnSpPr>
          <p:nvPr/>
        </p:nvCxnSpPr>
        <p:spPr>
          <a:xfrm>
            <a:off x="304800" y="5180223"/>
            <a:ext cx="103090" cy="6099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TextBox 217"/>
          <p:cNvSpPr txBox="1"/>
          <p:nvPr/>
        </p:nvSpPr>
        <p:spPr>
          <a:xfrm rot="452667">
            <a:off x="1554954" y="5924696"/>
            <a:ext cx="8178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Unsafe Roof</a:t>
            </a:r>
            <a:endParaRPr lang="en-US" sz="1000" dirty="0"/>
          </a:p>
        </p:txBody>
      </p:sp>
      <p:cxnSp>
        <p:nvCxnSpPr>
          <p:cNvPr id="220" name="Straight Arrow Connector 219"/>
          <p:cNvCxnSpPr>
            <a:stCxn id="218" idx="0"/>
            <a:endCxn id="174" idx="2"/>
          </p:cNvCxnSpPr>
          <p:nvPr/>
        </p:nvCxnSpPr>
        <p:spPr>
          <a:xfrm flipH="1" flipV="1">
            <a:off x="1858490" y="5508190"/>
            <a:ext cx="121555" cy="4175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TextBox 220"/>
          <p:cNvSpPr txBox="1"/>
          <p:nvPr/>
        </p:nvSpPr>
        <p:spPr>
          <a:xfrm>
            <a:off x="3186710" y="4520724"/>
            <a:ext cx="793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Permanent </a:t>
            </a:r>
          </a:p>
          <a:p>
            <a:r>
              <a:rPr lang="en-US" sz="1000" dirty="0" smtClean="0"/>
              <a:t>Stopping</a:t>
            </a:r>
            <a:endParaRPr lang="en-US" sz="1000" dirty="0"/>
          </a:p>
        </p:txBody>
      </p:sp>
      <p:cxnSp>
        <p:nvCxnSpPr>
          <p:cNvPr id="223" name="Straight Arrow Connector 222"/>
          <p:cNvCxnSpPr>
            <a:stCxn id="221" idx="0"/>
            <a:endCxn id="135" idx="7"/>
          </p:cNvCxnSpPr>
          <p:nvPr/>
        </p:nvCxnSpPr>
        <p:spPr>
          <a:xfrm flipH="1" flipV="1">
            <a:off x="3434099" y="3378431"/>
            <a:ext cx="149515" cy="11422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Arrow Connector 224"/>
          <p:cNvCxnSpPr>
            <a:stCxn id="221" idx="0"/>
            <a:endCxn id="135" idx="22"/>
          </p:cNvCxnSpPr>
          <p:nvPr/>
        </p:nvCxnSpPr>
        <p:spPr>
          <a:xfrm flipH="1" flipV="1">
            <a:off x="2221249" y="4394431"/>
            <a:ext cx="1362365" cy="1262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xtBox 226"/>
          <p:cNvSpPr txBox="1"/>
          <p:nvPr/>
        </p:nvSpPr>
        <p:spPr>
          <a:xfrm>
            <a:off x="1409949" y="2617039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sp>
        <p:nvSpPr>
          <p:cNvPr id="228" name="TextBox 227"/>
          <p:cNvSpPr txBox="1"/>
          <p:nvPr/>
        </p:nvSpPr>
        <p:spPr>
          <a:xfrm>
            <a:off x="4607317" y="1187855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sp>
        <p:nvSpPr>
          <p:cNvPr id="229" name="TextBox 228"/>
          <p:cNvSpPr txBox="1"/>
          <p:nvPr/>
        </p:nvSpPr>
        <p:spPr>
          <a:xfrm>
            <a:off x="3963625" y="564270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sp>
        <p:nvSpPr>
          <p:cNvPr id="230" name="TextBox 229"/>
          <p:cNvSpPr txBox="1"/>
          <p:nvPr/>
        </p:nvSpPr>
        <p:spPr>
          <a:xfrm>
            <a:off x="1980045" y="818523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cxnSp>
        <p:nvCxnSpPr>
          <p:cNvPr id="232" name="Straight Arrow Connector 231"/>
          <p:cNvCxnSpPr/>
          <p:nvPr/>
        </p:nvCxnSpPr>
        <p:spPr>
          <a:xfrm>
            <a:off x="2482850" y="1096241"/>
            <a:ext cx="762925" cy="3854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Arrow Connector 235"/>
          <p:cNvCxnSpPr/>
          <p:nvPr/>
        </p:nvCxnSpPr>
        <p:spPr>
          <a:xfrm>
            <a:off x="1808037" y="2910542"/>
            <a:ext cx="511876" cy="5447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Arrow Connector 238"/>
          <p:cNvCxnSpPr/>
          <p:nvPr/>
        </p:nvCxnSpPr>
        <p:spPr>
          <a:xfrm flipH="1">
            <a:off x="5016292" y="1381991"/>
            <a:ext cx="91979" cy="4826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Arrow Connector 241"/>
          <p:cNvCxnSpPr/>
          <p:nvPr/>
        </p:nvCxnSpPr>
        <p:spPr>
          <a:xfrm flipH="1">
            <a:off x="4163602" y="810491"/>
            <a:ext cx="139300" cy="576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TextBox 243"/>
          <p:cNvSpPr txBox="1"/>
          <p:nvPr/>
        </p:nvSpPr>
        <p:spPr>
          <a:xfrm rot="19249143">
            <a:off x="2000731" y="1928618"/>
            <a:ext cx="914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Battery Scoop</a:t>
            </a:r>
          </a:p>
          <a:p>
            <a:pPr algn="ctr"/>
            <a:r>
              <a:rPr lang="en-US" sz="1000" dirty="0" smtClean="0"/>
              <a:t>On fire</a:t>
            </a:r>
            <a:endParaRPr lang="en-US" sz="1000" dirty="0"/>
          </a:p>
        </p:txBody>
      </p:sp>
      <p:cxnSp>
        <p:nvCxnSpPr>
          <p:cNvPr id="246" name="Straight Arrow Connector 245"/>
          <p:cNvCxnSpPr>
            <a:endCxn id="53" idx="2"/>
          </p:cNvCxnSpPr>
          <p:nvPr/>
        </p:nvCxnSpPr>
        <p:spPr>
          <a:xfrm>
            <a:off x="2717800" y="2147777"/>
            <a:ext cx="503382" cy="2525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 rot="18379518">
            <a:off x="8554366" y="4171502"/>
            <a:ext cx="535596" cy="36933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FAB</a:t>
            </a:r>
            <a:endParaRPr lang="en-US" dirty="0"/>
          </a:p>
        </p:txBody>
      </p:sp>
      <p:sp>
        <p:nvSpPr>
          <p:cNvPr id="248" name="TextBox 247"/>
          <p:cNvSpPr txBox="1"/>
          <p:nvPr/>
        </p:nvSpPr>
        <p:spPr>
          <a:xfrm>
            <a:off x="5418761" y="4109947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cxnSp>
        <p:nvCxnSpPr>
          <p:cNvPr id="250" name="Straight Arrow Connector 249"/>
          <p:cNvCxnSpPr>
            <a:stCxn id="248" idx="0"/>
          </p:cNvCxnSpPr>
          <p:nvPr/>
        </p:nvCxnSpPr>
        <p:spPr>
          <a:xfrm flipH="1" flipV="1">
            <a:off x="5524500" y="3774558"/>
            <a:ext cx="291967" cy="3353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Arrow Connector 251"/>
          <p:cNvCxnSpPr>
            <a:stCxn id="248" idx="0"/>
          </p:cNvCxnSpPr>
          <p:nvPr/>
        </p:nvCxnSpPr>
        <p:spPr>
          <a:xfrm flipV="1">
            <a:off x="5816467" y="3837591"/>
            <a:ext cx="317633" cy="2723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TextBox 252"/>
          <p:cNvSpPr txBox="1"/>
          <p:nvPr/>
        </p:nvSpPr>
        <p:spPr>
          <a:xfrm>
            <a:off x="6561263" y="3573482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cxnSp>
        <p:nvCxnSpPr>
          <p:cNvPr id="255" name="Straight Arrow Connector 254"/>
          <p:cNvCxnSpPr>
            <a:stCxn id="253" idx="0"/>
          </p:cNvCxnSpPr>
          <p:nvPr/>
        </p:nvCxnSpPr>
        <p:spPr>
          <a:xfrm flipH="1" flipV="1">
            <a:off x="6493983" y="3378431"/>
            <a:ext cx="464986" cy="1950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Arrow Connector 257"/>
          <p:cNvCxnSpPr>
            <a:stCxn id="253" idx="0"/>
            <a:endCxn id="103" idx="2"/>
          </p:cNvCxnSpPr>
          <p:nvPr/>
        </p:nvCxnSpPr>
        <p:spPr>
          <a:xfrm flipV="1">
            <a:off x="6958969" y="3259423"/>
            <a:ext cx="142501" cy="3140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/>
          <p:cNvSpPr txBox="1"/>
          <p:nvPr/>
        </p:nvSpPr>
        <p:spPr>
          <a:xfrm rot="20490214">
            <a:off x="6871981" y="3858906"/>
            <a:ext cx="918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Regulator</a:t>
            </a:r>
          </a:p>
          <a:p>
            <a:r>
              <a:rPr lang="en-US" sz="1000" dirty="0" smtClean="0"/>
              <a:t>W/Door Open</a:t>
            </a:r>
            <a:endParaRPr lang="en-US" sz="1000" dirty="0"/>
          </a:p>
        </p:txBody>
      </p:sp>
      <p:cxnSp>
        <p:nvCxnSpPr>
          <p:cNvPr id="261" name="Straight Arrow Connector 260"/>
          <p:cNvCxnSpPr>
            <a:endCxn id="55" idx="1"/>
          </p:cNvCxnSpPr>
          <p:nvPr/>
        </p:nvCxnSpPr>
        <p:spPr>
          <a:xfrm flipV="1">
            <a:off x="7756451" y="3774919"/>
            <a:ext cx="330946" cy="2677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Flowchart: Summing Junction 262"/>
          <p:cNvSpPr/>
          <p:nvPr/>
        </p:nvSpPr>
        <p:spPr>
          <a:xfrm>
            <a:off x="6333881" y="2310506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Flowchart: Summing Junction 264"/>
          <p:cNvSpPr/>
          <p:nvPr/>
        </p:nvSpPr>
        <p:spPr>
          <a:xfrm>
            <a:off x="5519079" y="2340086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Flowchart: Summing Junction 265"/>
          <p:cNvSpPr/>
          <p:nvPr/>
        </p:nvSpPr>
        <p:spPr>
          <a:xfrm>
            <a:off x="5363479" y="2205220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Flowchart: Summing Junction 266"/>
          <p:cNvSpPr/>
          <p:nvPr/>
        </p:nvSpPr>
        <p:spPr>
          <a:xfrm>
            <a:off x="5638509" y="2183180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Flowchart: Summing Junction 267"/>
          <p:cNvSpPr/>
          <p:nvPr/>
        </p:nvSpPr>
        <p:spPr>
          <a:xfrm>
            <a:off x="5480595" y="2071496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Flowchart: Summing Junction 268"/>
          <p:cNvSpPr/>
          <p:nvPr/>
        </p:nvSpPr>
        <p:spPr>
          <a:xfrm>
            <a:off x="5757704" y="2086752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Flowchart: Summing Junction 269"/>
          <p:cNvSpPr/>
          <p:nvPr/>
        </p:nvSpPr>
        <p:spPr>
          <a:xfrm>
            <a:off x="5604229" y="1921138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Flowchart: Summing Junction 270"/>
          <p:cNvSpPr/>
          <p:nvPr/>
        </p:nvSpPr>
        <p:spPr>
          <a:xfrm>
            <a:off x="5878779" y="1901483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Flowchart: Summing Junction 271"/>
          <p:cNvSpPr/>
          <p:nvPr/>
        </p:nvSpPr>
        <p:spPr>
          <a:xfrm>
            <a:off x="6120802" y="2092735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TextBox 272"/>
          <p:cNvSpPr txBox="1"/>
          <p:nvPr/>
        </p:nvSpPr>
        <p:spPr>
          <a:xfrm>
            <a:off x="6710643" y="2435532"/>
            <a:ext cx="251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en-US" sz="1000" dirty="0"/>
          </a:p>
        </p:txBody>
      </p:sp>
      <p:sp>
        <p:nvSpPr>
          <p:cNvPr id="274" name="TextBox 273"/>
          <p:cNvSpPr txBox="1"/>
          <p:nvPr/>
        </p:nvSpPr>
        <p:spPr>
          <a:xfrm>
            <a:off x="6391858" y="1769615"/>
            <a:ext cx="7761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Timbers (5)</a:t>
            </a:r>
            <a:endParaRPr lang="en-US" sz="1000" dirty="0"/>
          </a:p>
        </p:txBody>
      </p:sp>
      <p:cxnSp>
        <p:nvCxnSpPr>
          <p:cNvPr id="277" name="Straight Arrow Connector 276"/>
          <p:cNvCxnSpPr/>
          <p:nvPr/>
        </p:nvCxnSpPr>
        <p:spPr>
          <a:xfrm>
            <a:off x="6750601" y="2052925"/>
            <a:ext cx="56693" cy="4196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TextBox 284"/>
          <p:cNvSpPr txBox="1"/>
          <p:nvPr/>
        </p:nvSpPr>
        <p:spPr>
          <a:xfrm>
            <a:off x="7634177" y="4197163"/>
            <a:ext cx="7761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Timbers (4)</a:t>
            </a:r>
            <a:endParaRPr lang="en-US" sz="1000" dirty="0"/>
          </a:p>
        </p:txBody>
      </p:sp>
      <p:cxnSp>
        <p:nvCxnSpPr>
          <p:cNvPr id="287" name="Straight Arrow Connector 286"/>
          <p:cNvCxnSpPr>
            <a:stCxn id="285" idx="0"/>
            <a:endCxn id="58" idx="1"/>
          </p:cNvCxnSpPr>
          <p:nvPr/>
        </p:nvCxnSpPr>
        <p:spPr>
          <a:xfrm flipV="1">
            <a:off x="8022265" y="3939611"/>
            <a:ext cx="246852" cy="2575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TextBox 289"/>
          <p:cNvSpPr txBox="1"/>
          <p:nvPr/>
        </p:nvSpPr>
        <p:spPr>
          <a:xfrm rot="18355982">
            <a:off x="3411557" y="290405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X</a:t>
            </a:r>
            <a:endParaRPr lang="en-US" sz="1400" b="1" dirty="0"/>
          </a:p>
        </p:txBody>
      </p:sp>
      <p:sp>
        <p:nvSpPr>
          <p:cNvPr id="291" name="TextBox 290"/>
          <p:cNvSpPr txBox="1"/>
          <p:nvPr/>
        </p:nvSpPr>
        <p:spPr>
          <a:xfrm rot="400615">
            <a:off x="3909990" y="2667749"/>
            <a:ext cx="7761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Timbers (4)</a:t>
            </a:r>
            <a:endParaRPr lang="en-US" sz="1000" dirty="0"/>
          </a:p>
        </p:txBody>
      </p:sp>
      <p:cxnSp>
        <p:nvCxnSpPr>
          <p:cNvPr id="293" name="Straight Arrow Connector 292"/>
          <p:cNvCxnSpPr/>
          <p:nvPr/>
        </p:nvCxnSpPr>
        <p:spPr>
          <a:xfrm flipH="1">
            <a:off x="3583614" y="2844266"/>
            <a:ext cx="540522" cy="2342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" name="TextBox 293"/>
          <p:cNvSpPr txBox="1"/>
          <p:nvPr/>
        </p:nvSpPr>
        <p:spPr>
          <a:xfrm rot="19209393">
            <a:off x="2545737" y="4611662"/>
            <a:ext cx="251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en-US" sz="1000" dirty="0"/>
          </a:p>
        </p:txBody>
      </p:sp>
      <p:sp>
        <p:nvSpPr>
          <p:cNvPr id="219" name="TextBox 218"/>
          <p:cNvSpPr txBox="1"/>
          <p:nvPr/>
        </p:nvSpPr>
        <p:spPr>
          <a:xfrm>
            <a:off x="6204637" y="4593570"/>
            <a:ext cx="274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Close the Regulator &amp; Door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8122671" y="3494003"/>
            <a:ext cx="180975" cy="266700"/>
          </a:xfrm>
          <a:custGeom>
            <a:avLst/>
            <a:gdLst>
              <a:gd name="connsiteX0" fmla="*/ 0 w 180975"/>
              <a:gd name="connsiteY0" fmla="*/ 266700 h 266700"/>
              <a:gd name="connsiteX1" fmla="*/ 180975 w 180975"/>
              <a:gd name="connsiteY1" fmla="*/ 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266700">
                <a:moveTo>
                  <a:pt x="0" y="266700"/>
                </a:moveTo>
                <a:lnTo>
                  <a:pt x="180975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7377545" y="3855953"/>
            <a:ext cx="735713" cy="7715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 txBox="1"/>
          <p:nvPr/>
        </p:nvSpPr>
        <p:spPr>
          <a:xfrm rot="20223248">
            <a:off x="1865480" y="6138420"/>
            <a:ext cx="2073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Temporary Stopping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 rot="5400000">
            <a:off x="731392" y="5628999"/>
            <a:ext cx="276225" cy="133350"/>
          </a:xfrm>
          <a:custGeom>
            <a:avLst/>
            <a:gdLst>
              <a:gd name="connsiteX0" fmla="*/ 0 w 276225"/>
              <a:gd name="connsiteY0" fmla="*/ 0 h 133350"/>
              <a:gd name="connsiteX1" fmla="*/ 276225 w 276225"/>
              <a:gd name="connsiteY1" fmla="*/ 133350 h 13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6225" h="133350">
                <a:moveTo>
                  <a:pt x="0" y="0"/>
                </a:moveTo>
                <a:lnTo>
                  <a:pt x="276225" y="13335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905007" y="5748765"/>
            <a:ext cx="1551416" cy="53983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Right Arrow 230"/>
          <p:cNvSpPr/>
          <p:nvPr/>
        </p:nvSpPr>
        <p:spPr>
          <a:xfrm rot="18076451">
            <a:off x="410391" y="5487051"/>
            <a:ext cx="460208" cy="14990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ight Arrow 232"/>
          <p:cNvSpPr/>
          <p:nvPr/>
        </p:nvSpPr>
        <p:spPr>
          <a:xfrm rot="1295870">
            <a:off x="4720635" y="2108227"/>
            <a:ext cx="460208" cy="14990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ight Arrow 233"/>
          <p:cNvSpPr/>
          <p:nvPr/>
        </p:nvSpPr>
        <p:spPr>
          <a:xfrm>
            <a:off x="3449782" y="1406765"/>
            <a:ext cx="460208" cy="14990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ight Arrow 234"/>
          <p:cNvSpPr/>
          <p:nvPr/>
        </p:nvSpPr>
        <p:spPr>
          <a:xfrm rot="18778841">
            <a:off x="2933283" y="2995217"/>
            <a:ext cx="460208" cy="14990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ight Arrow 236"/>
          <p:cNvSpPr/>
          <p:nvPr/>
        </p:nvSpPr>
        <p:spPr>
          <a:xfrm rot="19358591">
            <a:off x="1178345" y="4446629"/>
            <a:ext cx="460208" cy="14990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ight Arrow 237"/>
          <p:cNvSpPr/>
          <p:nvPr/>
        </p:nvSpPr>
        <p:spPr>
          <a:xfrm rot="2819474">
            <a:off x="7435173" y="2275768"/>
            <a:ext cx="460208" cy="14990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ight Arrow 239"/>
          <p:cNvSpPr/>
          <p:nvPr/>
        </p:nvSpPr>
        <p:spPr>
          <a:xfrm rot="423810">
            <a:off x="6255756" y="2237776"/>
            <a:ext cx="460208" cy="14990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ight Arrow 240"/>
          <p:cNvSpPr/>
          <p:nvPr/>
        </p:nvSpPr>
        <p:spPr>
          <a:xfrm rot="19156852">
            <a:off x="8336247" y="2228144"/>
            <a:ext cx="460208" cy="14990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TextBox 184"/>
          <p:cNvSpPr txBox="1"/>
          <p:nvPr/>
        </p:nvSpPr>
        <p:spPr>
          <a:xfrm>
            <a:off x="5601550" y="5414045"/>
            <a:ext cx="317285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Vent Change #2/Clear Barricade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FF0000"/>
                </a:solidFill>
              </a:rPr>
              <a:t>Maintain Regulator &amp; Door CLOSED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FF0000"/>
                </a:solidFill>
              </a:rPr>
              <a:t>Temp stopping East of airshaft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FF0000"/>
                </a:solidFill>
              </a:rPr>
              <a:t>Maintain control doors OPEN on airshaft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FF0000"/>
                </a:solidFill>
              </a:rPr>
              <a:t>Must use all air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3767056" y="2095213"/>
            <a:ext cx="64953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Tool Crib</a:t>
            </a:r>
          </a:p>
          <a:p>
            <a:r>
              <a:rPr lang="en-US" sz="1000" dirty="0" smtClean="0"/>
              <a:t>W/Door </a:t>
            </a:r>
          </a:p>
          <a:p>
            <a:r>
              <a:rPr lang="en-US" sz="1000" dirty="0" smtClean="0"/>
              <a:t>Closed</a:t>
            </a:r>
            <a:endParaRPr lang="en-US" sz="10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482972" y="2615205"/>
            <a:ext cx="417789" cy="38118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0" name="Group 87"/>
          <p:cNvGrpSpPr>
            <a:grpSpLocks/>
          </p:cNvGrpSpPr>
          <p:nvPr/>
        </p:nvGrpSpPr>
        <p:grpSpPr bwMode="auto">
          <a:xfrm rot="765462" flipH="1">
            <a:off x="3444508" y="3091601"/>
            <a:ext cx="62731" cy="105708"/>
            <a:chOff x="3600" y="768"/>
            <a:chExt cx="96" cy="144"/>
          </a:xfrm>
          <a:solidFill>
            <a:schemeClr val="tx1"/>
          </a:solidFill>
        </p:grpSpPr>
        <p:sp>
          <p:nvSpPr>
            <p:cNvPr id="191" name="Oval 88"/>
            <p:cNvSpPr>
              <a:spLocks noChangeArrowheads="1"/>
            </p:cNvSpPr>
            <p:nvPr/>
          </p:nvSpPr>
          <p:spPr bwMode="auto">
            <a:xfrm>
              <a:off x="3624" y="768"/>
              <a:ext cx="48" cy="5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92" name="Line 89"/>
            <p:cNvSpPr>
              <a:spLocks noChangeShapeType="1"/>
            </p:cNvSpPr>
            <p:nvPr/>
          </p:nvSpPr>
          <p:spPr bwMode="auto">
            <a:xfrm>
              <a:off x="3648" y="822"/>
              <a:ext cx="0" cy="5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93" name="Line 90"/>
            <p:cNvSpPr>
              <a:spLocks noChangeShapeType="1"/>
            </p:cNvSpPr>
            <p:nvPr/>
          </p:nvSpPr>
          <p:spPr bwMode="auto">
            <a:xfrm flipH="1">
              <a:off x="3600" y="876"/>
              <a:ext cx="48" cy="3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" name="Line 91"/>
            <p:cNvSpPr>
              <a:spLocks noChangeShapeType="1"/>
            </p:cNvSpPr>
            <p:nvPr/>
          </p:nvSpPr>
          <p:spPr bwMode="auto">
            <a:xfrm>
              <a:off x="3648" y="876"/>
              <a:ext cx="48" cy="3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95" name="Line 92"/>
            <p:cNvSpPr>
              <a:spLocks noChangeShapeType="1"/>
            </p:cNvSpPr>
            <p:nvPr/>
          </p:nvSpPr>
          <p:spPr bwMode="auto">
            <a:xfrm>
              <a:off x="3600" y="840"/>
              <a:ext cx="96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3" name="TextBox 182"/>
          <p:cNvSpPr txBox="1"/>
          <p:nvPr/>
        </p:nvSpPr>
        <p:spPr>
          <a:xfrm>
            <a:off x="2337584" y="5378445"/>
            <a:ext cx="10935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Damaged Battery</a:t>
            </a:r>
          </a:p>
          <a:p>
            <a:r>
              <a:rPr lang="en-US" sz="1000" dirty="0" smtClean="0"/>
              <a:t>Phone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3825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2189239" y="2642465"/>
            <a:ext cx="2984500" cy="1917700"/>
          </a:xfrm>
          <a:custGeom>
            <a:avLst/>
            <a:gdLst>
              <a:gd name="connsiteX0" fmla="*/ 2984500 w 2984500"/>
              <a:gd name="connsiteY0" fmla="*/ 850900 h 1917700"/>
              <a:gd name="connsiteX1" fmla="*/ 2971800 w 2984500"/>
              <a:gd name="connsiteY1" fmla="*/ 457200 h 1917700"/>
              <a:gd name="connsiteX2" fmla="*/ 2971800 w 2984500"/>
              <a:gd name="connsiteY2" fmla="*/ 107950 h 1917700"/>
              <a:gd name="connsiteX3" fmla="*/ 2971800 w 2984500"/>
              <a:gd name="connsiteY3" fmla="*/ 0 h 1917700"/>
              <a:gd name="connsiteX4" fmla="*/ 2222500 w 2984500"/>
              <a:gd name="connsiteY4" fmla="*/ 184150 h 1917700"/>
              <a:gd name="connsiteX5" fmla="*/ 1911350 w 2984500"/>
              <a:gd name="connsiteY5" fmla="*/ 323850 h 1917700"/>
              <a:gd name="connsiteX6" fmla="*/ 1200150 w 2984500"/>
              <a:gd name="connsiteY6" fmla="*/ 590550 h 1917700"/>
              <a:gd name="connsiteX7" fmla="*/ 425450 w 2984500"/>
              <a:gd name="connsiteY7" fmla="*/ 882650 h 1917700"/>
              <a:gd name="connsiteX8" fmla="*/ 152400 w 2984500"/>
              <a:gd name="connsiteY8" fmla="*/ 1022350 h 1917700"/>
              <a:gd name="connsiteX9" fmla="*/ 12700 w 2984500"/>
              <a:gd name="connsiteY9" fmla="*/ 1193800 h 1917700"/>
              <a:gd name="connsiteX10" fmla="*/ 0 w 2984500"/>
              <a:gd name="connsiteY10" fmla="*/ 1263650 h 1917700"/>
              <a:gd name="connsiteX11" fmla="*/ 44450 w 2984500"/>
              <a:gd name="connsiteY11" fmla="*/ 1441450 h 1917700"/>
              <a:gd name="connsiteX12" fmla="*/ 260350 w 2984500"/>
              <a:gd name="connsiteY12" fmla="*/ 1689100 h 1917700"/>
              <a:gd name="connsiteX13" fmla="*/ 400050 w 2984500"/>
              <a:gd name="connsiteY13" fmla="*/ 1784350 h 1917700"/>
              <a:gd name="connsiteX14" fmla="*/ 819150 w 2984500"/>
              <a:gd name="connsiteY14" fmla="*/ 1797050 h 1917700"/>
              <a:gd name="connsiteX15" fmla="*/ 1003300 w 2984500"/>
              <a:gd name="connsiteY15" fmla="*/ 1790700 h 1917700"/>
              <a:gd name="connsiteX16" fmla="*/ 1155700 w 2984500"/>
              <a:gd name="connsiteY16" fmla="*/ 1784350 h 1917700"/>
              <a:gd name="connsiteX17" fmla="*/ 1479550 w 2984500"/>
              <a:gd name="connsiteY17" fmla="*/ 1911350 h 1917700"/>
              <a:gd name="connsiteX18" fmla="*/ 1473200 w 2984500"/>
              <a:gd name="connsiteY18" fmla="*/ 1917700 h 191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984500" h="1917700">
                <a:moveTo>
                  <a:pt x="2984500" y="850900"/>
                </a:moveTo>
                <a:lnTo>
                  <a:pt x="2971800" y="457200"/>
                </a:lnTo>
                <a:lnTo>
                  <a:pt x="2971800" y="107950"/>
                </a:lnTo>
                <a:lnTo>
                  <a:pt x="2971800" y="0"/>
                </a:lnTo>
                <a:lnTo>
                  <a:pt x="2222500" y="184150"/>
                </a:lnTo>
                <a:lnTo>
                  <a:pt x="1911350" y="323850"/>
                </a:lnTo>
                <a:lnTo>
                  <a:pt x="1200150" y="590550"/>
                </a:lnTo>
                <a:lnTo>
                  <a:pt x="425450" y="882650"/>
                </a:lnTo>
                <a:lnTo>
                  <a:pt x="152400" y="1022350"/>
                </a:lnTo>
                <a:lnTo>
                  <a:pt x="12700" y="1193800"/>
                </a:lnTo>
                <a:lnTo>
                  <a:pt x="0" y="1263650"/>
                </a:lnTo>
                <a:lnTo>
                  <a:pt x="44450" y="1441450"/>
                </a:lnTo>
                <a:lnTo>
                  <a:pt x="260350" y="1689100"/>
                </a:lnTo>
                <a:lnTo>
                  <a:pt x="400050" y="1784350"/>
                </a:lnTo>
                <a:lnTo>
                  <a:pt x="819150" y="1797050"/>
                </a:lnTo>
                <a:lnTo>
                  <a:pt x="1003300" y="1790700"/>
                </a:lnTo>
                <a:lnTo>
                  <a:pt x="1155700" y="1784350"/>
                </a:lnTo>
                <a:lnTo>
                  <a:pt x="1479550" y="1911350"/>
                </a:lnTo>
                <a:lnTo>
                  <a:pt x="1473200" y="1917700"/>
                </a:lnTo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3979939" y="1197262"/>
            <a:ext cx="1447800" cy="1022350"/>
          </a:xfrm>
          <a:custGeom>
            <a:avLst/>
            <a:gdLst>
              <a:gd name="connsiteX0" fmla="*/ 361950 w 1447800"/>
              <a:gd name="connsiteY0" fmla="*/ 1022350 h 1022350"/>
              <a:gd name="connsiteX1" fmla="*/ 603250 w 1447800"/>
              <a:gd name="connsiteY1" fmla="*/ 977900 h 1022350"/>
              <a:gd name="connsiteX2" fmla="*/ 762000 w 1447800"/>
              <a:gd name="connsiteY2" fmla="*/ 965200 h 1022350"/>
              <a:gd name="connsiteX3" fmla="*/ 1035050 w 1447800"/>
              <a:gd name="connsiteY3" fmla="*/ 844550 h 1022350"/>
              <a:gd name="connsiteX4" fmla="*/ 1333500 w 1447800"/>
              <a:gd name="connsiteY4" fmla="*/ 698500 h 1022350"/>
              <a:gd name="connsiteX5" fmla="*/ 1447800 w 1447800"/>
              <a:gd name="connsiteY5" fmla="*/ 419100 h 1022350"/>
              <a:gd name="connsiteX6" fmla="*/ 1435100 w 1447800"/>
              <a:gd name="connsiteY6" fmla="*/ 323850 h 1022350"/>
              <a:gd name="connsiteX7" fmla="*/ 1162050 w 1447800"/>
              <a:gd name="connsiteY7" fmla="*/ 177800 h 1022350"/>
              <a:gd name="connsiteX8" fmla="*/ 812800 w 1447800"/>
              <a:gd name="connsiteY8" fmla="*/ 82550 h 1022350"/>
              <a:gd name="connsiteX9" fmla="*/ 615950 w 1447800"/>
              <a:gd name="connsiteY9" fmla="*/ 0 h 1022350"/>
              <a:gd name="connsiteX10" fmla="*/ 431800 w 1447800"/>
              <a:gd name="connsiteY10" fmla="*/ 25400 h 1022350"/>
              <a:gd name="connsiteX11" fmla="*/ 114300 w 1447800"/>
              <a:gd name="connsiteY11" fmla="*/ 260350 h 1022350"/>
              <a:gd name="connsiteX12" fmla="*/ 0 w 1447800"/>
              <a:gd name="connsiteY12" fmla="*/ 349250 h 1022350"/>
              <a:gd name="connsiteX13" fmla="*/ 133350 w 1447800"/>
              <a:gd name="connsiteY13" fmla="*/ 501650 h 1022350"/>
              <a:gd name="connsiteX14" fmla="*/ 285750 w 1447800"/>
              <a:gd name="connsiteY14" fmla="*/ 717550 h 1022350"/>
              <a:gd name="connsiteX15" fmla="*/ 298450 w 1447800"/>
              <a:gd name="connsiteY15" fmla="*/ 971550 h 1022350"/>
              <a:gd name="connsiteX16" fmla="*/ 361950 w 1447800"/>
              <a:gd name="connsiteY16" fmla="*/ 1022350 h 1022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47800" h="1022350">
                <a:moveTo>
                  <a:pt x="361950" y="1022350"/>
                </a:moveTo>
                <a:lnTo>
                  <a:pt x="603250" y="977900"/>
                </a:lnTo>
                <a:lnTo>
                  <a:pt x="762000" y="965200"/>
                </a:lnTo>
                <a:lnTo>
                  <a:pt x="1035050" y="844550"/>
                </a:lnTo>
                <a:lnTo>
                  <a:pt x="1333500" y="698500"/>
                </a:lnTo>
                <a:lnTo>
                  <a:pt x="1447800" y="419100"/>
                </a:lnTo>
                <a:lnTo>
                  <a:pt x="1435100" y="323850"/>
                </a:lnTo>
                <a:lnTo>
                  <a:pt x="1162050" y="177800"/>
                </a:lnTo>
                <a:lnTo>
                  <a:pt x="812800" y="82550"/>
                </a:lnTo>
                <a:lnTo>
                  <a:pt x="615950" y="0"/>
                </a:lnTo>
                <a:lnTo>
                  <a:pt x="431800" y="25400"/>
                </a:lnTo>
                <a:lnTo>
                  <a:pt x="114300" y="260350"/>
                </a:lnTo>
                <a:lnTo>
                  <a:pt x="0" y="349250"/>
                </a:lnTo>
                <a:lnTo>
                  <a:pt x="133350" y="501650"/>
                </a:lnTo>
                <a:lnTo>
                  <a:pt x="285750" y="717550"/>
                </a:lnTo>
                <a:lnTo>
                  <a:pt x="298450" y="971550"/>
                </a:lnTo>
                <a:lnTo>
                  <a:pt x="361950" y="1022350"/>
                </a:lnTo>
                <a:close/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5575741" y="2604076"/>
            <a:ext cx="127000" cy="5651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575741" y="1994476"/>
            <a:ext cx="139700" cy="6096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702741" y="1816099"/>
            <a:ext cx="388862" cy="17837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5950391" y="1302326"/>
            <a:ext cx="76200" cy="2857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5645591" y="1111826"/>
            <a:ext cx="304800" cy="1905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5409665" y="1086426"/>
            <a:ext cx="235926" cy="254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906539" y="3620076"/>
            <a:ext cx="1047750" cy="946150"/>
          </a:xfrm>
          <a:custGeom>
            <a:avLst/>
            <a:gdLst>
              <a:gd name="connsiteX0" fmla="*/ 704850 w 1047750"/>
              <a:gd name="connsiteY0" fmla="*/ 946150 h 946150"/>
              <a:gd name="connsiteX1" fmla="*/ 781050 w 1047750"/>
              <a:gd name="connsiteY1" fmla="*/ 882650 h 946150"/>
              <a:gd name="connsiteX2" fmla="*/ 869950 w 1047750"/>
              <a:gd name="connsiteY2" fmla="*/ 654050 h 946150"/>
              <a:gd name="connsiteX3" fmla="*/ 990600 w 1047750"/>
              <a:gd name="connsiteY3" fmla="*/ 336550 h 946150"/>
              <a:gd name="connsiteX4" fmla="*/ 1047750 w 1047750"/>
              <a:gd name="connsiteY4" fmla="*/ 152400 h 946150"/>
              <a:gd name="connsiteX5" fmla="*/ 1035050 w 1047750"/>
              <a:gd name="connsiteY5" fmla="*/ 88900 h 946150"/>
              <a:gd name="connsiteX6" fmla="*/ 971550 w 1047750"/>
              <a:gd name="connsiteY6" fmla="*/ 0 h 946150"/>
              <a:gd name="connsiteX7" fmla="*/ 825500 w 1047750"/>
              <a:gd name="connsiteY7" fmla="*/ 0 h 946150"/>
              <a:gd name="connsiteX8" fmla="*/ 692150 w 1047750"/>
              <a:gd name="connsiteY8" fmla="*/ 38100 h 946150"/>
              <a:gd name="connsiteX9" fmla="*/ 450850 w 1047750"/>
              <a:gd name="connsiteY9" fmla="*/ 203200 h 946150"/>
              <a:gd name="connsiteX10" fmla="*/ 184150 w 1047750"/>
              <a:gd name="connsiteY10" fmla="*/ 387350 h 946150"/>
              <a:gd name="connsiteX11" fmla="*/ 19050 w 1047750"/>
              <a:gd name="connsiteY11" fmla="*/ 552450 h 946150"/>
              <a:gd name="connsiteX12" fmla="*/ 0 w 1047750"/>
              <a:gd name="connsiteY12" fmla="*/ 736600 h 946150"/>
              <a:gd name="connsiteX13" fmla="*/ 76200 w 1047750"/>
              <a:gd name="connsiteY13" fmla="*/ 800100 h 946150"/>
              <a:gd name="connsiteX14" fmla="*/ 279400 w 1047750"/>
              <a:gd name="connsiteY14" fmla="*/ 850900 h 946150"/>
              <a:gd name="connsiteX15" fmla="*/ 546100 w 1047750"/>
              <a:gd name="connsiteY15" fmla="*/ 908050 h 946150"/>
              <a:gd name="connsiteX16" fmla="*/ 704850 w 1047750"/>
              <a:gd name="connsiteY16" fmla="*/ 946150 h 946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47750" h="946150">
                <a:moveTo>
                  <a:pt x="704850" y="946150"/>
                </a:moveTo>
                <a:lnTo>
                  <a:pt x="781050" y="882650"/>
                </a:lnTo>
                <a:lnTo>
                  <a:pt x="869950" y="654050"/>
                </a:lnTo>
                <a:lnTo>
                  <a:pt x="990600" y="336550"/>
                </a:lnTo>
                <a:lnTo>
                  <a:pt x="1047750" y="152400"/>
                </a:lnTo>
                <a:lnTo>
                  <a:pt x="1035050" y="88900"/>
                </a:lnTo>
                <a:lnTo>
                  <a:pt x="971550" y="0"/>
                </a:lnTo>
                <a:lnTo>
                  <a:pt x="825500" y="0"/>
                </a:lnTo>
                <a:lnTo>
                  <a:pt x="692150" y="38100"/>
                </a:lnTo>
                <a:lnTo>
                  <a:pt x="450850" y="203200"/>
                </a:lnTo>
                <a:lnTo>
                  <a:pt x="184150" y="387350"/>
                </a:lnTo>
                <a:lnTo>
                  <a:pt x="19050" y="552450"/>
                </a:lnTo>
                <a:lnTo>
                  <a:pt x="0" y="736600"/>
                </a:lnTo>
                <a:lnTo>
                  <a:pt x="76200" y="800100"/>
                </a:lnTo>
                <a:lnTo>
                  <a:pt x="279400" y="850900"/>
                </a:lnTo>
                <a:lnTo>
                  <a:pt x="546100" y="908050"/>
                </a:lnTo>
                <a:lnTo>
                  <a:pt x="704850" y="946150"/>
                </a:lnTo>
                <a:close/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795539" y="4394776"/>
            <a:ext cx="711200" cy="857250"/>
          </a:xfrm>
          <a:custGeom>
            <a:avLst/>
            <a:gdLst>
              <a:gd name="connsiteX0" fmla="*/ 304800 w 711200"/>
              <a:gd name="connsiteY0" fmla="*/ 6350 h 857250"/>
              <a:gd name="connsiteX1" fmla="*/ 158750 w 711200"/>
              <a:gd name="connsiteY1" fmla="*/ 247650 h 857250"/>
              <a:gd name="connsiteX2" fmla="*/ 69850 w 711200"/>
              <a:gd name="connsiteY2" fmla="*/ 361950 h 857250"/>
              <a:gd name="connsiteX3" fmla="*/ 0 w 711200"/>
              <a:gd name="connsiteY3" fmla="*/ 635000 h 857250"/>
              <a:gd name="connsiteX4" fmla="*/ 146050 w 711200"/>
              <a:gd name="connsiteY4" fmla="*/ 857250 h 857250"/>
              <a:gd name="connsiteX5" fmla="*/ 298450 w 711200"/>
              <a:gd name="connsiteY5" fmla="*/ 812800 h 857250"/>
              <a:gd name="connsiteX6" fmla="*/ 565150 w 711200"/>
              <a:gd name="connsiteY6" fmla="*/ 717550 h 857250"/>
              <a:gd name="connsiteX7" fmla="*/ 628650 w 711200"/>
              <a:gd name="connsiteY7" fmla="*/ 609600 h 857250"/>
              <a:gd name="connsiteX8" fmla="*/ 704850 w 711200"/>
              <a:gd name="connsiteY8" fmla="*/ 336550 h 857250"/>
              <a:gd name="connsiteX9" fmla="*/ 711200 w 711200"/>
              <a:gd name="connsiteY9" fmla="*/ 228600 h 857250"/>
              <a:gd name="connsiteX10" fmla="*/ 635000 w 711200"/>
              <a:gd name="connsiteY10" fmla="*/ 177800 h 857250"/>
              <a:gd name="connsiteX11" fmla="*/ 482600 w 711200"/>
              <a:gd name="connsiteY11" fmla="*/ 95250 h 857250"/>
              <a:gd name="connsiteX12" fmla="*/ 393700 w 711200"/>
              <a:gd name="connsiteY12" fmla="*/ 0 h 857250"/>
              <a:gd name="connsiteX13" fmla="*/ 304800 w 711200"/>
              <a:gd name="connsiteY13" fmla="*/ 635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11200" h="857250">
                <a:moveTo>
                  <a:pt x="304800" y="6350"/>
                </a:moveTo>
                <a:lnTo>
                  <a:pt x="158750" y="247650"/>
                </a:lnTo>
                <a:lnTo>
                  <a:pt x="69850" y="361950"/>
                </a:lnTo>
                <a:lnTo>
                  <a:pt x="0" y="635000"/>
                </a:lnTo>
                <a:lnTo>
                  <a:pt x="146050" y="857250"/>
                </a:lnTo>
                <a:lnTo>
                  <a:pt x="298450" y="812800"/>
                </a:lnTo>
                <a:lnTo>
                  <a:pt x="565150" y="717550"/>
                </a:lnTo>
                <a:lnTo>
                  <a:pt x="628650" y="609600"/>
                </a:lnTo>
                <a:lnTo>
                  <a:pt x="704850" y="336550"/>
                </a:lnTo>
                <a:lnTo>
                  <a:pt x="711200" y="228600"/>
                </a:lnTo>
                <a:lnTo>
                  <a:pt x="635000" y="177800"/>
                </a:lnTo>
                <a:lnTo>
                  <a:pt x="482600" y="95250"/>
                </a:lnTo>
                <a:lnTo>
                  <a:pt x="393700" y="0"/>
                </a:lnTo>
                <a:lnTo>
                  <a:pt x="304800" y="6350"/>
                </a:lnTo>
                <a:close/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2083241" y="2732386"/>
            <a:ext cx="12855" cy="51650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810191" y="3248890"/>
            <a:ext cx="273050" cy="1079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448241" y="3356840"/>
            <a:ext cx="361950" cy="635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906539" y="3420340"/>
            <a:ext cx="541702" cy="30768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33620" y="3782290"/>
            <a:ext cx="138546" cy="1270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20920" y="3872099"/>
            <a:ext cx="25400" cy="952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26693" y="3971636"/>
            <a:ext cx="56573" cy="49847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17639" y="4636076"/>
            <a:ext cx="260350" cy="1016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077989" y="4737676"/>
            <a:ext cx="241300" cy="63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319289" y="4744026"/>
            <a:ext cx="82550" cy="190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401839" y="4763076"/>
            <a:ext cx="127000" cy="1905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431116" y="1130876"/>
            <a:ext cx="1405880" cy="11684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 rot="21206906">
            <a:off x="2325818" y="1864071"/>
            <a:ext cx="1703866" cy="1374615"/>
          </a:xfrm>
          <a:custGeom>
            <a:avLst/>
            <a:gdLst>
              <a:gd name="connsiteX0" fmla="*/ 1422400 w 1631950"/>
              <a:gd name="connsiteY0" fmla="*/ 0 h 1371600"/>
              <a:gd name="connsiteX1" fmla="*/ 1631950 w 1631950"/>
              <a:gd name="connsiteY1" fmla="*/ 565150 h 1371600"/>
              <a:gd name="connsiteX2" fmla="*/ 1612900 w 1631950"/>
              <a:gd name="connsiteY2" fmla="*/ 628650 h 1371600"/>
              <a:gd name="connsiteX3" fmla="*/ 1111250 w 1631950"/>
              <a:gd name="connsiteY3" fmla="*/ 958850 h 1371600"/>
              <a:gd name="connsiteX4" fmla="*/ 857250 w 1631950"/>
              <a:gd name="connsiteY4" fmla="*/ 1123950 h 1371600"/>
              <a:gd name="connsiteX5" fmla="*/ 444500 w 1631950"/>
              <a:gd name="connsiteY5" fmla="*/ 1270000 h 1371600"/>
              <a:gd name="connsiteX6" fmla="*/ 120650 w 1631950"/>
              <a:gd name="connsiteY6" fmla="*/ 1371600 h 1371600"/>
              <a:gd name="connsiteX7" fmla="*/ 19050 w 1631950"/>
              <a:gd name="connsiteY7" fmla="*/ 1352550 h 1371600"/>
              <a:gd name="connsiteX8" fmla="*/ 0 w 1631950"/>
              <a:gd name="connsiteY8" fmla="*/ 1289050 h 1371600"/>
              <a:gd name="connsiteX9" fmla="*/ 25400 w 1631950"/>
              <a:gd name="connsiteY9" fmla="*/ 1130300 h 1371600"/>
              <a:gd name="connsiteX10" fmla="*/ 63500 w 1631950"/>
              <a:gd name="connsiteY10" fmla="*/ 933450 h 1371600"/>
              <a:gd name="connsiteX11" fmla="*/ 190500 w 1631950"/>
              <a:gd name="connsiteY11" fmla="*/ 647700 h 1371600"/>
              <a:gd name="connsiteX12" fmla="*/ 241300 w 1631950"/>
              <a:gd name="connsiteY12" fmla="*/ 596900 h 1371600"/>
              <a:gd name="connsiteX13" fmla="*/ 711200 w 1631950"/>
              <a:gd name="connsiteY13" fmla="*/ 355600 h 1371600"/>
              <a:gd name="connsiteX14" fmla="*/ 1054100 w 1631950"/>
              <a:gd name="connsiteY14" fmla="*/ 184150 h 1371600"/>
              <a:gd name="connsiteX15" fmla="*/ 1352550 w 1631950"/>
              <a:gd name="connsiteY15" fmla="*/ 6350 h 1371600"/>
              <a:gd name="connsiteX16" fmla="*/ 1422400 w 1631950"/>
              <a:gd name="connsiteY1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31950" h="1371600">
                <a:moveTo>
                  <a:pt x="1422400" y="0"/>
                </a:moveTo>
                <a:lnTo>
                  <a:pt x="1631950" y="565150"/>
                </a:lnTo>
                <a:lnTo>
                  <a:pt x="1612900" y="628650"/>
                </a:lnTo>
                <a:lnTo>
                  <a:pt x="1111250" y="958850"/>
                </a:lnTo>
                <a:lnTo>
                  <a:pt x="857250" y="1123950"/>
                </a:lnTo>
                <a:lnTo>
                  <a:pt x="444500" y="1270000"/>
                </a:lnTo>
                <a:lnTo>
                  <a:pt x="120650" y="1371600"/>
                </a:lnTo>
                <a:lnTo>
                  <a:pt x="19050" y="1352550"/>
                </a:lnTo>
                <a:lnTo>
                  <a:pt x="0" y="1289050"/>
                </a:lnTo>
                <a:lnTo>
                  <a:pt x="25400" y="1130300"/>
                </a:lnTo>
                <a:lnTo>
                  <a:pt x="63500" y="933450"/>
                </a:lnTo>
                <a:lnTo>
                  <a:pt x="190500" y="647700"/>
                </a:lnTo>
                <a:lnTo>
                  <a:pt x="241300" y="596900"/>
                </a:lnTo>
                <a:lnTo>
                  <a:pt x="711200" y="355600"/>
                </a:lnTo>
                <a:lnTo>
                  <a:pt x="1054100" y="184150"/>
                </a:lnTo>
                <a:lnTo>
                  <a:pt x="1352550" y="6350"/>
                </a:lnTo>
                <a:lnTo>
                  <a:pt x="1422400" y="0"/>
                </a:lnTo>
                <a:close/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749279" y="4703040"/>
            <a:ext cx="952500" cy="1397000"/>
          </a:xfrm>
          <a:custGeom>
            <a:avLst/>
            <a:gdLst>
              <a:gd name="connsiteX0" fmla="*/ 152400 w 952500"/>
              <a:gd name="connsiteY0" fmla="*/ 0 h 1397000"/>
              <a:gd name="connsiteX1" fmla="*/ 6350 w 952500"/>
              <a:gd name="connsiteY1" fmla="*/ 127000 h 1397000"/>
              <a:gd name="connsiteX2" fmla="*/ 0 w 952500"/>
              <a:gd name="connsiteY2" fmla="*/ 234950 h 1397000"/>
              <a:gd name="connsiteX3" fmla="*/ 50800 w 952500"/>
              <a:gd name="connsiteY3" fmla="*/ 304800 h 1397000"/>
              <a:gd name="connsiteX4" fmla="*/ 127000 w 952500"/>
              <a:gd name="connsiteY4" fmla="*/ 381000 h 1397000"/>
              <a:gd name="connsiteX5" fmla="*/ 165100 w 952500"/>
              <a:gd name="connsiteY5" fmla="*/ 482600 h 1397000"/>
              <a:gd name="connsiteX6" fmla="*/ 215900 w 952500"/>
              <a:gd name="connsiteY6" fmla="*/ 698500 h 1397000"/>
              <a:gd name="connsiteX7" fmla="*/ 406400 w 952500"/>
              <a:gd name="connsiteY7" fmla="*/ 1225550 h 1397000"/>
              <a:gd name="connsiteX8" fmla="*/ 469900 w 952500"/>
              <a:gd name="connsiteY8" fmla="*/ 1377950 h 1397000"/>
              <a:gd name="connsiteX9" fmla="*/ 527050 w 952500"/>
              <a:gd name="connsiteY9" fmla="*/ 1397000 h 1397000"/>
              <a:gd name="connsiteX10" fmla="*/ 584200 w 952500"/>
              <a:gd name="connsiteY10" fmla="*/ 1397000 h 1397000"/>
              <a:gd name="connsiteX11" fmla="*/ 647700 w 952500"/>
              <a:gd name="connsiteY11" fmla="*/ 1377950 h 1397000"/>
              <a:gd name="connsiteX12" fmla="*/ 692150 w 952500"/>
              <a:gd name="connsiteY12" fmla="*/ 1339850 h 1397000"/>
              <a:gd name="connsiteX13" fmla="*/ 812800 w 952500"/>
              <a:gd name="connsiteY13" fmla="*/ 1079500 h 1397000"/>
              <a:gd name="connsiteX14" fmla="*/ 882650 w 952500"/>
              <a:gd name="connsiteY14" fmla="*/ 952500 h 1397000"/>
              <a:gd name="connsiteX15" fmla="*/ 927100 w 952500"/>
              <a:gd name="connsiteY15" fmla="*/ 742950 h 1397000"/>
              <a:gd name="connsiteX16" fmla="*/ 939800 w 952500"/>
              <a:gd name="connsiteY16" fmla="*/ 565150 h 1397000"/>
              <a:gd name="connsiteX17" fmla="*/ 952500 w 952500"/>
              <a:gd name="connsiteY17" fmla="*/ 482600 h 1397000"/>
              <a:gd name="connsiteX18" fmla="*/ 901700 w 952500"/>
              <a:gd name="connsiteY18" fmla="*/ 393700 h 1397000"/>
              <a:gd name="connsiteX19" fmla="*/ 762000 w 952500"/>
              <a:gd name="connsiteY19" fmla="*/ 266700 h 1397000"/>
              <a:gd name="connsiteX20" fmla="*/ 584200 w 952500"/>
              <a:gd name="connsiteY20" fmla="*/ 107950 h 1397000"/>
              <a:gd name="connsiteX21" fmla="*/ 374650 w 952500"/>
              <a:gd name="connsiteY21" fmla="*/ 63500 h 1397000"/>
              <a:gd name="connsiteX22" fmla="*/ 152400 w 952500"/>
              <a:gd name="connsiteY22" fmla="*/ 0 h 139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52500" h="1397000">
                <a:moveTo>
                  <a:pt x="152400" y="0"/>
                </a:moveTo>
                <a:lnTo>
                  <a:pt x="6350" y="127000"/>
                </a:lnTo>
                <a:lnTo>
                  <a:pt x="0" y="234950"/>
                </a:lnTo>
                <a:lnTo>
                  <a:pt x="50800" y="304800"/>
                </a:lnTo>
                <a:lnTo>
                  <a:pt x="127000" y="381000"/>
                </a:lnTo>
                <a:lnTo>
                  <a:pt x="165100" y="482600"/>
                </a:lnTo>
                <a:lnTo>
                  <a:pt x="215900" y="698500"/>
                </a:lnTo>
                <a:lnTo>
                  <a:pt x="406400" y="1225550"/>
                </a:lnTo>
                <a:lnTo>
                  <a:pt x="469900" y="1377950"/>
                </a:lnTo>
                <a:lnTo>
                  <a:pt x="527050" y="1397000"/>
                </a:lnTo>
                <a:lnTo>
                  <a:pt x="584200" y="1397000"/>
                </a:lnTo>
                <a:lnTo>
                  <a:pt x="647700" y="1377950"/>
                </a:lnTo>
                <a:lnTo>
                  <a:pt x="692150" y="1339850"/>
                </a:lnTo>
                <a:lnTo>
                  <a:pt x="812800" y="1079500"/>
                </a:lnTo>
                <a:lnTo>
                  <a:pt x="882650" y="952500"/>
                </a:lnTo>
                <a:lnTo>
                  <a:pt x="927100" y="742950"/>
                </a:lnTo>
                <a:lnTo>
                  <a:pt x="939800" y="565150"/>
                </a:lnTo>
                <a:lnTo>
                  <a:pt x="952500" y="482600"/>
                </a:lnTo>
                <a:lnTo>
                  <a:pt x="901700" y="393700"/>
                </a:lnTo>
                <a:lnTo>
                  <a:pt x="762000" y="266700"/>
                </a:lnTo>
                <a:lnTo>
                  <a:pt x="584200" y="107950"/>
                </a:lnTo>
                <a:lnTo>
                  <a:pt x="374650" y="63500"/>
                </a:lnTo>
                <a:lnTo>
                  <a:pt x="152400" y="0"/>
                </a:lnTo>
                <a:close/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3669366" y="5993533"/>
            <a:ext cx="95250" cy="20002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351866" y="6193558"/>
            <a:ext cx="317500" cy="1270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 flipV="1">
            <a:off x="2659716" y="5374408"/>
            <a:ext cx="76200" cy="825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 flipV="1">
            <a:off x="2469216" y="5253758"/>
            <a:ext cx="190500" cy="1206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2393016" y="5247408"/>
            <a:ext cx="76200" cy="63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2272366" y="5247408"/>
            <a:ext cx="120650" cy="381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2050116" y="5285508"/>
            <a:ext cx="222250" cy="1778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1802466" y="5463308"/>
            <a:ext cx="247650" cy="381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 flipV="1">
            <a:off x="1529416" y="4953576"/>
            <a:ext cx="31750" cy="4572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682066" y="4564206"/>
            <a:ext cx="82550" cy="762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764616" y="4640406"/>
            <a:ext cx="127000" cy="1524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682066" y="4564206"/>
            <a:ext cx="82550" cy="762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764616" y="4640406"/>
            <a:ext cx="127000" cy="1524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764616" y="4640406"/>
            <a:ext cx="127000" cy="1524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3891616" y="4792806"/>
            <a:ext cx="127000" cy="2984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3828116" y="5095008"/>
            <a:ext cx="190500" cy="7937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3891616" y="5095008"/>
            <a:ext cx="127000" cy="5270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3828116" y="5622058"/>
            <a:ext cx="63500" cy="2667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3764616" y="5888758"/>
            <a:ext cx="63500" cy="10477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4500639" y="391391"/>
            <a:ext cx="1297352" cy="47798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Freeform 106"/>
          <p:cNvSpPr/>
          <p:nvPr/>
        </p:nvSpPr>
        <p:spPr>
          <a:xfrm>
            <a:off x="5195675" y="769901"/>
            <a:ext cx="1527499" cy="806597"/>
          </a:xfrm>
          <a:custGeom>
            <a:avLst/>
            <a:gdLst>
              <a:gd name="connsiteX0" fmla="*/ 221673 w 1527499"/>
              <a:gd name="connsiteY0" fmla="*/ 325762 h 806597"/>
              <a:gd name="connsiteX1" fmla="*/ 147782 w 1527499"/>
              <a:gd name="connsiteY1" fmla="*/ 316525 h 806597"/>
              <a:gd name="connsiteX2" fmla="*/ 92364 w 1527499"/>
              <a:gd name="connsiteY2" fmla="*/ 298053 h 806597"/>
              <a:gd name="connsiteX3" fmla="*/ 36946 w 1527499"/>
              <a:gd name="connsiteY3" fmla="*/ 261107 h 806597"/>
              <a:gd name="connsiteX4" fmla="*/ 0 w 1527499"/>
              <a:gd name="connsiteY4" fmla="*/ 205689 h 806597"/>
              <a:gd name="connsiteX5" fmla="*/ 9237 w 1527499"/>
              <a:gd name="connsiteY5" fmla="*/ 177980 h 806597"/>
              <a:gd name="connsiteX6" fmla="*/ 120073 w 1527499"/>
              <a:gd name="connsiteY6" fmla="*/ 122562 h 806597"/>
              <a:gd name="connsiteX7" fmla="*/ 193964 w 1527499"/>
              <a:gd name="connsiteY7" fmla="*/ 104089 h 806597"/>
              <a:gd name="connsiteX8" fmla="*/ 221673 w 1527499"/>
              <a:gd name="connsiteY8" fmla="*/ 94853 h 806597"/>
              <a:gd name="connsiteX9" fmla="*/ 295564 w 1527499"/>
              <a:gd name="connsiteY9" fmla="*/ 67144 h 806597"/>
              <a:gd name="connsiteX10" fmla="*/ 508000 w 1527499"/>
              <a:gd name="connsiteY10" fmla="*/ 39434 h 806597"/>
              <a:gd name="connsiteX11" fmla="*/ 544946 w 1527499"/>
              <a:gd name="connsiteY11" fmla="*/ 30198 h 806597"/>
              <a:gd name="connsiteX12" fmla="*/ 572655 w 1527499"/>
              <a:gd name="connsiteY12" fmla="*/ 20962 h 806597"/>
              <a:gd name="connsiteX13" fmla="*/ 932873 w 1527499"/>
              <a:gd name="connsiteY13" fmla="*/ 11725 h 806597"/>
              <a:gd name="connsiteX14" fmla="*/ 1200728 w 1527499"/>
              <a:gd name="connsiteY14" fmla="*/ 11725 h 806597"/>
              <a:gd name="connsiteX15" fmla="*/ 1228437 w 1527499"/>
              <a:gd name="connsiteY15" fmla="*/ 30198 h 806597"/>
              <a:gd name="connsiteX16" fmla="*/ 1265382 w 1527499"/>
              <a:gd name="connsiteY16" fmla="*/ 48671 h 806597"/>
              <a:gd name="connsiteX17" fmla="*/ 1302328 w 1527499"/>
              <a:gd name="connsiteY17" fmla="*/ 104089 h 806597"/>
              <a:gd name="connsiteX18" fmla="*/ 1320800 w 1527499"/>
              <a:gd name="connsiteY18" fmla="*/ 131798 h 806597"/>
              <a:gd name="connsiteX19" fmla="*/ 1339273 w 1527499"/>
              <a:gd name="connsiteY19" fmla="*/ 187216 h 806597"/>
              <a:gd name="connsiteX20" fmla="*/ 1422400 w 1527499"/>
              <a:gd name="connsiteY20" fmla="*/ 279580 h 806597"/>
              <a:gd name="connsiteX21" fmla="*/ 1450109 w 1527499"/>
              <a:gd name="connsiteY21" fmla="*/ 307289 h 806597"/>
              <a:gd name="connsiteX22" fmla="*/ 1468582 w 1527499"/>
              <a:gd name="connsiteY22" fmla="*/ 334998 h 806597"/>
              <a:gd name="connsiteX23" fmla="*/ 1514764 w 1527499"/>
              <a:gd name="connsiteY23" fmla="*/ 390416 h 806597"/>
              <a:gd name="connsiteX24" fmla="*/ 1514764 w 1527499"/>
              <a:gd name="connsiteY24" fmla="*/ 519725 h 806597"/>
              <a:gd name="connsiteX25" fmla="*/ 1487055 w 1527499"/>
              <a:gd name="connsiteY25" fmla="*/ 538198 h 806597"/>
              <a:gd name="connsiteX26" fmla="*/ 1403928 w 1527499"/>
              <a:gd name="connsiteY26" fmla="*/ 565907 h 806597"/>
              <a:gd name="connsiteX27" fmla="*/ 1376219 w 1527499"/>
              <a:gd name="connsiteY27" fmla="*/ 575144 h 806597"/>
              <a:gd name="connsiteX28" fmla="*/ 1348509 w 1527499"/>
              <a:gd name="connsiteY28" fmla="*/ 584380 h 806597"/>
              <a:gd name="connsiteX29" fmla="*/ 1293091 w 1527499"/>
              <a:gd name="connsiteY29" fmla="*/ 621325 h 806597"/>
              <a:gd name="connsiteX30" fmla="*/ 1265382 w 1527499"/>
              <a:gd name="connsiteY30" fmla="*/ 630562 h 806597"/>
              <a:gd name="connsiteX31" fmla="*/ 1182255 w 1527499"/>
              <a:gd name="connsiteY31" fmla="*/ 685980 h 806597"/>
              <a:gd name="connsiteX32" fmla="*/ 1154546 w 1527499"/>
              <a:gd name="connsiteY32" fmla="*/ 704453 h 806597"/>
              <a:gd name="connsiteX33" fmla="*/ 1126837 w 1527499"/>
              <a:gd name="connsiteY33" fmla="*/ 713689 h 806597"/>
              <a:gd name="connsiteX34" fmla="*/ 1099128 w 1527499"/>
              <a:gd name="connsiteY34" fmla="*/ 741398 h 806597"/>
              <a:gd name="connsiteX35" fmla="*/ 1016000 w 1527499"/>
              <a:gd name="connsiteY35" fmla="*/ 769107 h 806597"/>
              <a:gd name="connsiteX36" fmla="*/ 960582 w 1527499"/>
              <a:gd name="connsiteY36" fmla="*/ 787580 h 806597"/>
              <a:gd name="connsiteX37" fmla="*/ 868219 w 1527499"/>
              <a:gd name="connsiteY37" fmla="*/ 806053 h 806597"/>
              <a:gd name="connsiteX38" fmla="*/ 831273 w 1527499"/>
              <a:gd name="connsiteY38" fmla="*/ 806053 h 806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527499" h="806597">
                <a:moveTo>
                  <a:pt x="221673" y="325762"/>
                </a:moveTo>
                <a:cubicBezTo>
                  <a:pt x="144722" y="341152"/>
                  <a:pt x="202613" y="340894"/>
                  <a:pt x="147782" y="316525"/>
                </a:cubicBezTo>
                <a:cubicBezTo>
                  <a:pt x="129988" y="308617"/>
                  <a:pt x="92364" y="298053"/>
                  <a:pt x="92364" y="298053"/>
                </a:cubicBezTo>
                <a:cubicBezTo>
                  <a:pt x="73891" y="285738"/>
                  <a:pt x="49261" y="279580"/>
                  <a:pt x="36946" y="261107"/>
                </a:cubicBezTo>
                <a:lnTo>
                  <a:pt x="0" y="205689"/>
                </a:lnTo>
                <a:cubicBezTo>
                  <a:pt x="3079" y="196453"/>
                  <a:pt x="2353" y="184864"/>
                  <a:pt x="9237" y="177980"/>
                </a:cubicBezTo>
                <a:cubicBezTo>
                  <a:pt x="39339" y="147878"/>
                  <a:pt x="80005" y="132579"/>
                  <a:pt x="120073" y="122562"/>
                </a:cubicBezTo>
                <a:cubicBezTo>
                  <a:pt x="144703" y="116404"/>
                  <a:pt x="169878" y="112117"/>
                  <a:pt x="193964" y="104089"/>
                </a:cubicBezTo>
                <a:lnTo>
                  <a:pt x="221673" y="94853"/>
                </a:lnTo>
                <a:cubicBezTo>
                  <a:pt x="269894" y="62705"/>
                  <a:pt x="227961" y="85581"/>
                  <a:pt x="295564" y="67144"/>
                </a:cubicBezTo>
                <a:cubicBezTo>
                  <a:pt x="430520" y="30338"/>
                  <a:pt x="251308" y="54535"/>
                  <a:pt x="508000" y="39434"/>
                </a:cubicBezTo>
                <a:cubicBezTo>
                  <a:pt x="520315" y="36355"/>
                  <a:pt x="532740" y="33685"/>
                  <a:pt x="544946" y="30198"/>
                </a:cubicBezTo>
                <a:cubicBezTo>
                  <a:pt x="554307" y="27523"/>
                  <a:pt x="562930" y="21425"/>
                  <a:pt x="572655" y="20962"/>
                </a:cubicBezTo>
                <a:cubicBezTo>
                  <a:pt x="692631" y="15249"/>
                  <a:pt x="812800" y="14804"/>
                  <a:pt x="932873" y="11725"/>
                </a:cubicBezTo>
                <a:cubicBezTo>
                  <a:pt x="1045265" y="-763"/>
                  <a:pt x="1058945" y="-6768"/>
                  <a:pt x="1200728" y="11725"/>
                </a:cubicBezTo>
                <a:cubicBezTo>
                  <a:pt x="1211736" y="13161"/>
                  <a:pt x="1218799" y="24690"/>
                  <a:pt x="1228437" y="30198"/>
                </a:cubicBezTo>
                <a:cubicBezTo>
                  <a:pt x="1240391" y="37029"/>
                  <a:pt x="1253067" y="42513"/>
                  <a:pt x="1265382" y="48671"/>
                </a:cubicBezTo>
                <a:lnTo>
                  <a:pt x="1302328" y="104089"/>
                </a:lnTo>
                <a:cubicBezTo>
                  <a:pt x="1308485" y="113325"/>
                  <a:pt x="1317290" y="121267"/>
                  <a:pt x="1320800" y="131798"/>
                </a:cubicBezTo>
                <a:cubicBezTo>
                  <a:pt x="1326958" y="150271"/>
                  <a:pt x="1325504" y="173447"/>
                  <a:pt x="1339273" y="187216"/>
                </a:cubicBezTo>
                <a:cubicBezTo>
                  <a:pt x="1479199" y="327142"/>
                  <a:pt x="1335633" y="178351"/>
                  <a:pt x="1422400" y="279580"/>
                </a:cubicBezTo>
                <a:cubicBezTo>
                  <a:pt x="1430901" y="289498"/>
                  <a:pt x="1441747" y="297254"/>
                  <a:pt x="1450109" y="307289"/>
                </a:cubicBezTo>
                <a:cubicBezTo>
                  <a:pt x="1457216" y="315817"/>
                  <a:pt x="1461475" y="326470"/>
                  <a:pt x="1468582" y="334998"/>
                </a:cubicBezTo>
                <a:cubicBezTo>
                  <a:pt x="1527846" y="406115"/>
                  <a:pt x="1468899" y="321620"/>
                  <a:pt x="1514764" y="390416"/>
                </a:cubicBezTo>
                <a:cubicBezTo>
                  <a:pt x="1527196" y="440148"/>
                  <a:pt x="1535762" y="456730"/>
                  <a:pt x="1514764" y="519725"/>
                </a:cubicBezTo>
                <a:cubicBezTo>
                  <a:pt x="1511254" y="530256"/>
                  <a:pt x="1497199" y="533689"/>
                  <a:pt x="1487055" y="538198"/>
                </a:cubicBezTo>
                <a:cubicBezTo>
                  <a:pt x="1487040" y="538205"/>
                  <a:pt x="1417790" y="561286"/>
                  <a:pt x="1403928" y="565907"/>
                </a:cubicBezTo>
                <a:lnTo>
                  <a:pt x="1376219" y="575144"/>
                </a:lnTo>
                <a:lnTo>
                  <a:pt x="1348509" y="584380"/>
                </a:lnTo>
                <a:cubicBezTo>
                  <a:pt x="1330036" y="596695"/>
                  <a:pt x="1314153" y="614304"/>
                  <a:pt x="1293091" y="621325"/>
                </a:cubicBezTo>
                <a:cubicBezTo>
                  <a:pt x="1283855" y="624404"/>
                  <a:pt x="1273893" y="625834"/>
                  <a:pt x="1265382" y="630562"/>
                </a:cubicBezTo>
                <a:cubicBezTo>
                  <a:pt x="1265372" y="630568"/>
                  <a:pt x="1196114" y="676740"/>
                  <a:pt x="1182255" y="685980"/>
                </a:cubicBezTo>
                <a:cubicBezTo>
                  <a:pt x="1173019" y="692138"/>
                  <a:pt x="1165077" y="700943"/>
                  <a:pt x="1154546" y="704453"/>
                </a:cubicBezTo>
                <a:lnTo>
                  <a:pt x="1126837" y="713689"/>
                </a:lnTo>
                <a:cubicBezTo>
                  <a:pt x="1117601" y="722925"/>
                  <a:pt x="1110546" y="735054"/>
                  <a:pt x="1099128" y="741398"/>
                </a:cubicBezTo>
                <a:cubicBezTo>
                  <a:pt x="1099122" y="741401"/>
                  <a:pt x="1029858" y="764488"/>
                  <a:pt x="1016000" y="769107"/>
                </a:cubicBezTo>
                <a:lnTo>
                  <a:pt x="960582" y="787580"/>
                </a:lnTo>
                <a:cubicBezTo>
                  <a:pt x="925939" y="796240"/>
                  <a:pt x="905958" y="802279"/>
                  <a:pt x="868219" y="806053"/>
                </a:cubicBezTo>
                <a:cubicBezTo>
                  <a:pt x="855965" y="807279"/>
                  <a:pt x="843588" y="806053"/>
                  <a:pt x="831273" y="806053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6383657" y="1705263"/>
            <a:ext cx="1030802" cy="1006763"/>
          </a:xfrm>
          <a:custGeom>
            <a:avLst/>
            <a:gdLst>
              <a:gd name="connsiteX0" fmla="*/ 557691 w 1030802"/>
              <a:gd name="connsiteY0" fmla="*/ 923636 h 1006763"/>
              <a:gd name="connsiteX1" fmla="*/ 474564 w 1030802"/>
              <a:gd name="connsiteY1" fmla="*/ 905163 h 1006763"/>
              <a:gd name="connsiteX2" fmla="*/ 446855 w 1030802"/>
              <a:gd name="connsiteY2" fmla="*/ 886691 h 1006763"/>
              <a:gd name="connsiteX3" fmla="*/ 372964 w 1030802"/>
              <a:gd name="connsiteY3" fmla="*/ 877454 h 1006763"/>
              <a:gd name="connsiteX4" fmla="*/ 308309 w 1030802"/>
              <a:gd name="connsiteY4" fmla="*/ 858982 h 1006763"/>
              <a:gd name="connsiteX5" fmla="*/ 243655 w 1030802"/>
              <a:gd name="connsiteY5" fmla="*/ 840509 h 1006763"/>
              <a:gd name="connsiteX6" fmla="*/ 151291 w 1030802"/>
              <a:gd name="connsiteY6" fmla="*/ 794327 h 1006763"/>
              <a:gd name="connsiteX7" fmla="*/ 123582 w 1030802"/>
              <a:gd name="connsiteY7" fmla="*/ 785091 h 1006763"/>
              <a:gd name="connsiteX8" fmla="*/ 68164 w 1030802"/>
              <a:gd name="connsiteY8" fmla="*/ 748145 h 1006763"/>
              <a:gd name="connsiteX9" fmla="*/ 12746 w 1030802"/>
              <a:gd name="connsiteY9" fmla="*/ 692727 h 1006763"/>
              <a:gd name="connsiteX10" fmla="*/ 12746 w 1030802"/>
              <a:gd name="connsiteY10" fmla="*/ 554182 h 1006763"/>
              <a:gd name="connsiteX11" fmla="*/ 21982 w 1030802"/>
              <a:gd name="connsiteY11" fmla="*/ 517236 h 1006763"/>
              <a:gd name="connsiteX12" fmla="*/ 49691 w 1030802"/>
              <a:gd name="connsiteY12" fmla="*/ 480291 h 1006763"/>
              <a:gd name="connsiteX13" fmla="*/ 58927 w 1030802"/>
              <a:gd name="connsiteY13" fmla="*/ 452582 h 1006763"/>
              <a:gd name="connsiteX14" fmla="*/ 95873 w 1030802"/>
              <a:gd name="connsiteY14" fmla="*/ 397163 h 1006763"/>
              <a:gd name="connsiteX15" fmla="*/ 123582 w 1030802"/>
              <a:gd name="connsiteY15" fmla="*/ 323272 h 1006763"/>
              <a:gd name="connsiteX16" fmla="*/ 151291 w 1030802"/>
              <a:gd name="connsiteY16" fmla="*/ 267854 h 1006763"/>
              <a:gd name="connsiteX17" fmla="*/ 179000 w 1030802"/>
              <a:gd name="connsiteY17" fmla="*/ 212436 h 1006763"/>
              <a:gd name="connsiteX18" fmla="*/ 188237 w 1030802"/>
              <a:gd name="connsiteY18" fmla="*/ 184727 h 1006763"/>
              <a:gd name="connsiteX19" fmla="*/ 206709 w 1030802"/>
              <a:gd name="connsiteY19" fmla="*/ 157018 h 1006763"/>
              <a:gd name="connsiteX20" fmla="*/ 225182 w 1030802"/>
              <a:gd name="connsiteY20" fmla="*/ 101600 h 1006763"/>
              <a:gd name="connsiteX21" fmla="*/ 234418 w 1030802"/>
              <a:gd name="connsiteY21" fmla="*/ 73891 h 1006763"/>
              <a:gd name="connsiteX22" fmla="*/ 243655 w 1030802"/>
              <a:gd name="connsiteY22" fmla="*/ 46182 h 1006763"/>
              <a:gd name="connsiteX23" fmla="*/ 252891 w 1030802"/>
              <a:gd name="connsiteY23" fmla="*/ 0 h 1006763"/>
              <a:gd name="connsiteX24" fmla="*/ 382200 w 1030802"/>
              <a:gd name="connsiteY24" fmla="*/ 27709 h 1006763"/>
              <a:gd name="connsiteX25" fmla="*/ 409909 w 1030802"/>
              <a:gd name="connsiteY25" fmla="*/ 46182 h 1006763"/>
              <a:gd name="connsiteX26" fmla="*/ 428382 w 1030802"/>
              <a:gd name="connsiteY26" fmla="*/ 73891 h 1006763"/>
              <a:gd name="connsiteX27" fmla="*/ 456091 w 1030802"/>
              <a:gd name="connsiteY27" fmla="*/ 92363 h 1006763"/>
              <a:gd name="connsiteX28" fmla="*/ 493037 w 1030802"/>
              <a:gd name="connsiteY28" fmla="*/ 147782 h 1006763"/>
              <a:gd name="connsiteX29" fmla="*/ 511509 w 1030802"/>
              <a:gd name="connsiteY29" fmla="*/ 175491 h 1006763"/>
              <a:gd name="connsiteX30" fmla="*/ 594637 w 1030802"/>
              <a:gd name="connsiteY30" fmla="*/ 230909 h 1006763"/>
              <a:gd name="connsiteX31" fmla="*/ 622346 w 1030802"/>
              <a:gd name="connsiteY31" fmla="*/ 249382 h 1006763"/>
              <a:gd name="connsiteX32" fmla="*/ 677764 w 1030802"/>
              <a:gd name="connsiteY32" fmla="*/ 267854 h 1006763"/>
              <a:gd name="connsiteX33" fmla="*/ 714709 w 1030802"/>
              <a:gd name="connsiteY33" fmla="*/ 286327 h 1006763"/>
              <a:gd name="connsiteX34" fmla="*/ 742418 w 1030802"/>
              <a:gd name="connsiteY34" fmla="*/ 304800 h 1006763"/>
              <a:gd name="connsiteX35" fmla="*/ 797837 w 1030802"/>
              <a:gd name="connsiteY35" fmla="*/ 323272 h 1006763"/>
              <a:gd name="connsiteX36" fmla="*/ 825546 w 1030802"/>
              <a:gd name="connsiteY36" fmla="*/ 332509 h 1006763"/>
              <a:gd name="connsiteX37" fmla="*/ 890200 w 1030802"/>
              <a:gd name="connsiteY37" fmla="*/ 360218 h 1006763"/>
              <a:gd name="connsiteX38" fmla="*/ 954855 w 1030802"/>
              <a:gd name="connsiteY38" fmla="*/ 378691 h 1006763"/>
              <a:gd name="connsiteX39" fmla="*/ 982564 w 1030802"/>
              <a:gd name="connsiteY39" fmla="*/ 397163 h 1006763"/>
              <a:gd name="connsiteX40" fmla="*/ 1019509 w 1030802"/>
              <a:gd name="connsiteY40" fmla="*/ 461818 h 1006763"/>
              <a:gd name="connsiteX41" fmla="*/ 1028746 w 1030802"/>
              <a:gd name="connsiteY41" fmla="*/ 489527 h 1006763"/>
              <a:gd name="connsiteX42" fmla="*/ 1019509 w 1030802"/>
              <a:gd name="connsiteY42" fmla="*/ 951345 h 1006763"/>
              <a:gd name="connsiteX43" fmla="*/ 964091 w 1030802"/>
              <a:gd name="connsiteY43" fmla="*/ 969818 h 1006763"/>
              <a:gd name="connsiteX44" fmla="*/ 880964 w 1030802"/>
              <a:gd name="connsiteY44" fmla="*/ 997527 h 1006763"/>
              <a:gd name="connsiteX45" fmla="*/ 853255 w 1030802"/>
              <a:gd name="connsiteY45" fmla="*/ 1006763 h 1006763"/>
              <a:gd name="connsiteX46" fmla="*/ 788600 w 1030802"/>
              <a:gd name="connsiteY46" fmla="*/ 979054 h 1006763"/>
              <a:gd name="connsiteX47" fmla="*/ 733182 w 1030802"/>
              <a:gd name="connsiteY47" fmla="*/ 960582 h 1006763"/>
              <a:gd name="connsiteX48" fmla="*/ 557691 w 1030802"/>
              <a:gd name="connsiteY48" fmla="*/ 923636 h 1006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030802" h="1006763">
                <a:moveTo>
                  <a:pt x="557691" y="923636"/>
                </a:moveTo>
                <a:cubicBezTo>
                  <a:pt x="514588" y="914400"/>
                  <a:pt x="485983" y="910057"/>
                  <a:pt x="474564" y="905163"/>
                </a:cubicBezTo>
                <a:cubicBezTo>
                  <a:pt x="464361" y="900790"/>
                  <a:pt x="457564" y="889612"/>
                  <a:pt x="446855" y="886691"/>
                </a:cubicBezTo>
                <a:cubicBezTo>
                  <a:pt x="422908" y="880160"/>
                  <a:pt x="397448" y="881535"/>
                  <a:pt x="372964" y="877454"/>
                </a:cubicBezTo>
                <a:cubicBezTo>
                  <a:pt x="338316" y="871679"/>
                  <a:pt x="339054" y="867767"/>
                  <a:pt x="308309" y="858982"/>
                </a:cubicBezTo>
                <a:cubicBezTo>
                  <a:pt x="227126" y="835786"/>
                  <a:pt x="310092" y="862654"/>
                  <a:pt x="243655" y="840509"/>
                </a:cubicBezTo>
                <a:cubicBezTo>
                  <a:pt x="191132" y="801118"/>
                  <a:pt x="221312" y="817667"/>
                  <a:pt x="151291" y="794327"/>
                </a:cubicBezTo>
                <a:lnTo>
                  <a:pt x="123582" y="785091"/>
                </a:lnTo>
                <a:cubicBezTo>
                  <a:pt x="105109" y="772776"/>
                  <a:pt x="80479" y="766618"/>
                  <a:pt x="68164" y="748145"/>
                </a:cubicBezTo>
                <a:cubicBezTo>
                  <a:pt x="41152" y="707628"/>
                  <a:pt x="58572" y="727096"/>
                  <a:pt x="12746" y="692727"/>
                </a:cubicBezTo>
                <a:cubicBezTo>
                  <a:pt x="-7256" y="632725"/>
                  <a:pt x="-952" y="663764"/>
                  <a:pt x="12746" y="554182"/>
                </a:cubicBezTo>
                <a:cubicBezTo>
                  <a:pt x="14321" y="541586"/>
                  <a:pt x="16305" y="528590"/>
                  <a:pt x="21982" y="517236"/>
                </a:cubicBezTo>
                <a:cubicBezTo>
                  <a:pt x="28866" y="503467"/>
                  <a:pt x="40455" y="492606"/>
                  <a:pt x="49691" y="480291"/>
                </a:cubicBezTo>
                <a:cubicBezTo>
                  <a:pt x="52770" y="471055"/>
                  <a:pt x="54199" y="461093"/>
                  <a:pt x="58927" y="452582"/>
                </a:cubicBezTo>
                <a:cubicBezTo>
                  <a:pt x="69709" y="433174"/>
                  <a:pt x="95873" y="397163"/>
                  <a:pt x="95873" y="397163"/>
                </a:cubicBezTo>
                <a:cubicBezTo>
                  <a:pt x="112901" y="329048"/>
                  <a:pt x="94602" y="390893"/>
                  <a:pt x="123582" y="323272"/>
                </a:cubicBezTo>
                <a:cubicBezTo>
                  <a:pt x="146526" y="269736"/>
                  <a:pt x="115790" y="321104"/>
                  <a:pt x="151291" y="267854"/>
                </a:cubicBezTo>
                <a:cubicBezTo>
                  <a:pt x="174504" y="198214"/>
                  <a:pt x="143193" y="284048"/>
                  <a:pt x="179000" y="212436"/>
                </a:cubicBezTo>
                <a:cubicBezTo>
                  <a:pt x="183354" y="203728"/>
                  <a:pt x="183883" y="193435"/>
                  <a:pt x="188237" y="184727"/>
                </a:cubicBezTo>
                <a:cubicBezTo>
                  <a:pt x="193201" y="174798"/>
                  <a:pt x="202201" y="167162"/>
                  <a:pt x="206709" y="157018"/>
                </a:cubicBezTo>
                <a:cubicBezTo>
                  <a:pt x="214617" y="139224"/>
                  <a:pt x="219024" y="120073"/>
                  <a:pt x="225182" y="101600"/>
                </a:cubicBezTo>
                <a:lnTo>
                  <a:pt x="234418" y="73891"/>
                </a:lnTo>
                <a:cubicBezTo>
                  <a:pt x="237497" y="64655"/>
                  <a:pt x="241746" y="55729"/>
                  <a:pt x="243655" y="46182"/>
                </a:cubicBezTo>
                <a:lnTo>
                  <a:pt x="252891" y="0"/>
                </a:lnTo>
                <a:cubicBezTo>
                  <a:pt x="284158" y="3908"/>
                  <a:pt x="351828" y="7460"/>
                  <a:pt x="382200" y="27709"/>
                </a:cubicBezTo>
                <a:lnTo>
                  <a:pt x="409909" y="46182"/>
                </a:lnTo>
                <a:cubicBezTo>
                  <a:pt x="416067" y="55418"/>
                  <a:pt x="420532" y="66042"/>
                  <a:pt x="428382" y="73891"/>
                </a:cubicBezTo>
                <a:cubicBezTo>
                  <a:pt x="436231" y="81740"/>
                  <a:pt x="448781" y="84009"/>
                  <a:pt x="456091" y="92363"/>
                </a:cubicBezTo>
                <a:cubicBezTo>
                  <a:pt x="470711" y="109072"/>
                  <a:pt x="480722" y="129309"/>
                  <a:pt x="493037" y="147782"/>
                </a:cubicBezTo>
                <a:cubicBezTo>
                  <a:pt x="499194" y="157018"/>
                  <a:pt x="502273" y="169334"/>
                  <a:pt x="511509" y="175491"/>
                </a:cubicBezTo>
                <a:lnTo>
                  <a:pt x="594637" y="230909"/>
                </a:lnTo>
                <a:cubicBezTo>
                  <a:pt x="603873" y="237067"/>
                  <a:pt x="611815" y="245872"/>
                  <a:pt x="622346" y="249382"/>
                </a:cubicBezTo>
                <a:cubicBezTo>
                  <a:pt x="640819" y="255539"/>
                  <a:pt x="660348" y="259146"/>
                  <a:pt x="677764" y="267854"/>
                </a:cubicBezTo>
                <a:cubicBezTo>
                  <a:pt x="690079" y="274012"/>
                  <a:pt x="702755" y="279496"/>
                  <a:pt x="714709" y="286327"/>
                </a:cubicBezTo>
                <a:cubicBezTo>
                  <a:pt x="724347" y="291835"/>
                  <a:pt x="732274" y="300292"/>
                  <a:pt x="742418" y="304800"/>
                </a:cubicBezTo>
                <a:cubicBezTo>
                  <a:pt x="760212" y="312708"/>
                  <a:pt x="779364" y="317114"/>
                  <a:pt x="797837" y="323272"/>
                </a:cubicBezTo>
                <a:cubicBezTo>
                  <a:pt x="807073" y="326351"/>
                  <a:pt x="816838" y="328155"/>
                  <a:pt x="825546" y="332509"/>
                </a:cubicBezTo>
                <a:cubicBezTo>
                  <a:pt x="858387" y="348930"/>
                  <a:pt x="858488" y="351158"/>
                  <a:pt x="890200" y="360218"/>
                </a:cubicBezTo>
                <a:cubicBezTo>
                  <a:pt x="904019" y="364166"/>
                  <a:pt x="940085" y="371306"/>
                  <a:pt x="954855" y="378691"/>
                </a:cubicBezTo>
                <a:cubicBezTo>
                  <a:pt x="964784" y="383655"/>
                  <a:pt x="973328" y="391006"/>
                  <a:pt x="982564" y="397163"/>
                </a:cubicBezTo>
                <a:cubicBezTo>
                  <a:pt x="1001119" y="424995"/>
                  <a:pt x="1005444" y="429000"/>
                  <a:pt x="1019509" y="461818"/>
                </a:cubicBezTo>
                <a:cubicBezTo>
                  <a:pt x="1023344" y="470767"/>
                  <a:pt x="1025667" y="480291"/>
                  <a:pt x="1028746" y="489527"/>
                </a:cubicBezTo>
                <a:cubicBezTo>
                  <a:pt x="1025667" y="643466"/>
                  <a:pt x="1040051" y="798751"/>
                  <a:pt x="1019509" y="951345"/>
                </a:cubicBezTo>
                <a:cubicBezTo>
                  <a:pt x="1016911" y="970643"/>
                  <a:pt x="982564" y="963660"/>
                  <a:pt x="964091" y="969818"/>
                </a:cubicBezTo>
                <a:lnTo>
                  <a:pt x="880964" y="997527"/>
                </a:lnTo>
                <a:lnTo>
                  <a:pt x="853255" y="1006763"/>
                </a:lnTo>
                <a:cubicBezTo>
                  <a:pt x="755521" y="982331"/>
                  <a:pt x="870611" y="1015503"/>
                  <a:pt x="788600" y="979054"/>
                </a:cubicBezTo>
                <a:cubicBezTo>
                  <a:pt x="770806" y="971146"/>
                  <a:pt x="733182" y="960582"/>
                  <a:pt x="733182" y="960582"/>
                </a:cubicBezTo>
                <a:cubicBezTo>
                  <a:pt x="659362" y="911368"/>
                  <a:pt x="600794" y="932872"/>
                  <a:pt x="557691" y="923636"/>
                </a:cubicBezTo>
                <a:close/>
              </a:path>
            </a:pathLst>
          </a:custGeom>
          <a:noFill/>
          <a:ln w="285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8" name="Straight Connector 117"/>
          <p:cNvCxnSpPr/>
          <p:nvPr/>
        </p:nvCxnSpPr>
        <p:spPr>
          <a:xfrm>
            <a:off x="5702741" y="3169226"/>
            <a:ext cx="12700" cy="6765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2" idx="0"/>
          </p:cNvCxnSpPr>
          <p:nvPr/>
        </p:nvCxnSpPr>
        <p:spPr>
          <a:xfrm>
            <a:off x="5173739" y="3493365"/>
            <a:ext cx="0" cy="41592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V="1">
            <a:off x="780694" y="4636076"/>
            <a:ext cx="21600" cy="15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Oval 154"/>
          <p:cNvSpPr/>
          <p:nvPr/>
        </p:nvSpPr>
        <p:spPr>
          <a:xfrm>
            <a:off x="8663929" y="2072489"/>
            <a:ext cx="207819" cy="1933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835535" y="3377045"/>
            <a:ext cx="74468" cy="360218"/>
          </a:xfrm>
          <a:custGeom>
            <a:avLst/>
            <a:gdLst>
              <a:gd name="connsiteX0" fmla="*/ 74468 w 74468"/>
              <a:gd name="connsiteY0" fmla="*/ 360218 h 360218"/>
              <a:gd name="connsiteX1" fmla="*/ 46759 w 74468"/>
              <a:gd name="connsiteY1" fmla="*/ 314036 h 360218"/>
              <a:gd name="connsiteX2" fmla="*/ 19049 w 74468"/>
              <a:gd name="connsiteY2" fmla="*/ 258618 h 360218"/>
              <a:gd name="connsiteX3" fmla="*/ 577 w 74468"/>
              <a:gd name="connsiteY3" fmla="*/ 203200 h 360218"/>
              <a:gd name="connsiteX4" fmla="*/ 9813 w 74468"/>
              <a:gd name="connsiteY4" fmla="*/ 157018 h 360218"/>
              <a:gd name="connsiteX5" fmla="*/ 19049 w 74468"/>
              <a:gd name="connsiteY5" fmla="*/ 129309 h 360218"/>
              <a:gd name="connsiteX6" fmla="*/ 28286 w 74468"/>
              <a:gd name="connsiteY6" fmla="*/ 92363 h 360218"/>
              <a:gd name="connsiteX7" fmla="*/ 37522 w 74468"/>
              <a:gd name="connsiteY7" fmla="*/ 64654 h 360218"/>
              <a:gd name="connsiteX8" fmla="*/ 37522 w 74468"/>
              <a:gd name="connsiteY8" fmla="*/ 0 h 36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468" h="360218">
                <a:moveTo>
                  <a:pt x="74468" y="360218"/>
                </a:moveTo>
                <a:cubicBezTo>
                  <a:pt x="65232" y="344824"/>
                  <a:pt x="54788" y="330093"/>
                  <a:pt x="46759" y="314036"/>
                </a:cubicBezTo>
                <a:cubicBezTo>
                  <a:pt x="8521" y="237561"/>
                  <a:pt x="71986" y="338022"/>
                  <a:pt x="19049" y="258618"/>
                </a:cubicBezTo>
                <a:cubicBezTo>
                  <a:pt x="12892" y="240145"/>
                  <a:pt x="-3242" y="222294"/>
                  <a:pt x="577" y="203200"/>
                </a:cubicBezTo>
                <a:cubicBezTo>
                  <a:pt x="3656" y="187806"/>
                  <a:pt x="6006" y="172248"/>
                  <a:pt x="9813" y="157018"/>
                </a:cubicBezTo>
                <a:cubicBezTo>
                  <a:pt x="12174" y="147573"/>
                  <a:pt x="16374" y="138670"/>
                  <a:pt x="19049" y="129309"/>
                </a:cubicBezTo>
                <a:cubicBezTo>
                  <a:pt x="22536" y="117103"/>
                  <a:pt x="24799" y="104569"/>
                  <a:pt x="28286" y="92363"/>
                </a:cubicBezTo>
                <a:cubicBezTo>
                  <a:pt x="30961" y="83002"/>
                  <a:pt x="36553" y="74342"/>
                  <a:pt x="37522" y="64654"/>
                </a:cubicBezTo>
                <a:cubicBezTo>
                  <a:pt x="39666" y="43210"/>
                  <a:pt x="37522" y="21551"/>
                  <a:pt x="37522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>
            <a:off x="531173" y="3565954"/>
            <a:ext cx="157019" cy="221673"/>
          </a:xfrm>
          <a:custGeom>
            <a:avLst/>
            <a:gdLst>
              <a:gd name="connsiteX0" fmla="*/ 157019 w 157019"/>
              <a:gd name="connsiteY0" fmla="*/ 221673 h 221673"/>
              <a:gd name="connsiteX1" fmla="*/ 129310 w 157019"/>
              <a:gd name="connsiteY1" fmla="*/ 120073 h 221673"/>
              <a:gd name="connsiteX2" fmla="*/ 110837 w 157019"/>
              <a:gd name="connsiteY2" fmla="*/ 92363 h 221673"/>
              <a:gd name="connsiteX3" fmla="*/ 83128 w 157019"/>
              <a:gd name="connsiteY3" fmla="*/ 64654 h 221673"/>
              <a:gd name="connsiteX4" fmla="*/ 64655 w 157019"/>
              <a:gd name="connsiteY4" fmla="*/ 36945 h 221673"/>
              <a:gd name="connsiteX5" fmla="*/ 9237 w 157019"/>
              <a:gd name="connsiteY5" fmla="*/ 9236 h 221673"/>
              <a:gd name="connsiteX6" fmla="*/ 0 w 157019"/>
              <a:gd name="connsiteY6" fmla="*/ 0 h 22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019" h="221673">
                <a:moveTo>
                  <a:pt x="157019" y="221673"/>
                </a:moveTo>
                <a:cubicBezTo>
                  <a:pt x="152062" y="196891"/>
                  <a:pt x="142701" y="140159"/>
                  <a:pt x="129310" y="120073"/>
                </a:cubicBezTo>
                <a:cubicBezTo>
                  <a:pt x="123152" y="110836"/>
                  <a:pt x="117944" y="100891"/>
                  <a:pt x="110837" y="92363"/>
                </a:cubicBezTo>
                <a:cubicBezTo>
                  <a:pt x="102475" y="82328"/>
                  <a:pt x="91490" y="74689"/>
                  <a:pt x="83128" y="64654"/>
                </a:cubicBezTo>
                <a:cubicBezTo>
                  <a:pt x="76021" y="56126"/>
                  <a:pt x="72505" y="44794"/>
                  <a:pt x="64655" y="36945"/>
                </a:cubicBezTo>
                <a:cubicBezTo>
                  <a:pt x="38188" y="10478"/>
                  <a:pt x="39282" y="24259"/>
                  <a:pt x="9237" y="9236"/>
                </a:cubicBezTo>
                <a:cubicBezTo>
                  <a:pt x="5343" y="7289"/>
                  <a:pt x="3079" y="3079"/>
                  <a:pt x="0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>
            <a:off x="1556543" y="2258264"/>
            <a:ext cx="535714" cy="490708"/>
          </a:xfrm>
          <a:custGeom>
            <a:avLst/>
            <a:gdLst>
              <a:gd name="connsiteX0" fmla="*/ 526478 w 535714"/>
              <a:gd name="connsiteY0" fmla="*/ 490708 h 490708"/>
              <a:gd name="connsiteX1" fmla="*/ 517241 w 535714"/>
              <a:gd name="connsiteY1" fmla="*/ 389108 h 490708"/>
              <a:gd name="connsiteX2" fmla="*/ 508005 w 535714"/>
              <a:gd name="connsiteY2" fmla="*/ 361399 h 490708"/>
              <a:gd name="connsiteX3" fmla="*/ 498769 w 535714"/>
              <a:gd name="connsiteY3" fmla="*/ 333690 h 490708"/>
              <a:gd name="connsiteX4" fmla="*/ 489532 w 535714"/>
              <a:gd name="connsiteY4" fmla="*/ 102781 h 490708"/>
              <a:gd name="connsiteX5" fmla="*/ 434114 w 535714"/>
              <a:gd name="connsiteY5" fmla="*/ 84308 h 490708"/>
              <a:gd name="connsiteX6" fmla="*/ 378696 w 535714"/>
              <a:gd name="connsiteY6" fmla="*/ 47362 h 490708"/>
              <a:gd name="connsiteX7" fmla="*/ 323278 w 535714"/>
              <a:gd name="connsiteY7" fmla="*/ 28890 h 490708"/>
              <a:gd name="connsiteX8" fmla="*/ 295569 w 535714"/>
              <a:gd name="connsiteY8" fmla="*/ 10417 h 490708"/>
              <a:gd name="connsiteX9" fmla="*/ 175496 w 535714"/>
              <a:gd name="connsiteY9" fmla="*/ 10417 h 490708"/>
              <a:gd name="connsiteX10" fmla="*/ 138551 w 535714"/>
              <a:gd name="connsiteY10" fmla="*/ 19653 h 490708"/>
              <a:gd name="connsiteX11" fmla="*/ 5 w 535714"/>
              <a:gd name="connsiteY11" fmla="*/ 38126 h 490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35714" h="490708">
                <a:moveTo>
                  <a:pt x="526478" y="490708"/>
                </a:moveTo>
                <a:cubicBezTo>
                  <a:pt x="539533" y="425432"/>
                  <a:pt x="540678" y="459420"/>
                  <a:pt x="517241" y="389108"/>
                </a:cubicBezTo>
                <a:lnTo>
                  <a:pt x="508005" y="361399"/>
                </a:lnTo>
                <a:lnTo>
                  <a:pt x="498769" y="333690"/>
                </a:lnTo>
                <a:cubicBezTo>
                  <a:pt x="495690" y="256720"/>
                  <a:pt x="508864" y="177347"/>
                  <a:pt x="489532" y="102781"/>
                </a:cubicBezTo>
                <a:cubicBezTo>
                  <a:pt x="484645" y="83932"/>
                  <a:pt x="434114" y="84308"/>
                  <a:pt x="434114" y="84308"/>
                </a:cubicBezTo>
                <a:cubicBezTo>
                  <a:pt x="415641" y="71993"/>
                  <a:pt x="399758" y="54383"/>
                  <a:pt x="378696" y="47362"/>
                </a:cubicBezTo>
                <a:lnTo>
                  <a:pt x="323278" y="28890"/>
                </a:lnTo>
                <a:cubicBezTo>
                  <a:pt x="314042" y="22732"/>
                  <a:pt x="305498" y="15381"/>
                  <a:pt x="295569" y="10417"/>
                </a:cubicBezTo>
                <a:cubicBezTo>
                  <a:pt x="254358" y="-10188"/>
                  <a:pt x="227168" y="5250"/>
                  <a:pt x="175496" y="10417"/>
                </a:cubicBezTo>
                <a:cubicBezTo>
                  <a:pt x="163181" y="13496"/>
                  <a:pt x="151175" y="18324"/>
                  <a:pt x="138551" y="19653"/>
                </a:cubicBezTo>
                <a:cubicBezTo>
                  <a:pt x="-3067" y="34560"/>
                  <a:pt x="5" y="-17758"/>
                  <a:pt x="5" y="38126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2249275" y="1742208"/>
            <a:ext cx="184728" cy="554182"/>
          </a:xfrm>
          <a:custGeom>
            <a:avLst/>
            <a:gdLst>
              <a:gd name="connsiteX0" fmla="*/ 184728 w 184728"/>
              <a:gd name="connsiteY0" fmla="*/ 554182 h 554182"/>
              <a:gd name="connsiteX1" fmla="*/ 138546 w 184728"/>
              <a:gd name="connsiteY1" fmla="*/ 526473 h 554182"/>
              <a:gd name="connsiteX2" fmla="*/ 120073 w 184728"/>
              <a:gd name="connsiteY2" fmla="*/ 498764 h 554182"/>
              <a:gd name="connsiteX3" fmla="*/ 92364 w 184728"/>
              <a:gd name="connsiteY3" fmla="*/ 480291 h 554182"/>
              <a:gd name="connsiteX4" fmla="*/ 55419 w 184728"/>
              <a:gd name="connsiteY4" fmla="*/ 424873 h 554182"/>
              <a:gd name="connsiteX5" fmla="*/ 36946 w 184728"/>
              <a:gd name="connsiteY5" fmla="*/ 397164 h 554182"/>
              <a:gd name="connsiteX6" fmla="*/ 27709 w 184728"/>
              <a:gd name="connsiteY6" fmla="*/ 369455 h 554182"/>
              <a:gd name="connsiteX7" fmla="*/ 0 w 184728"/>
              <a:gd name="connsiteY7" fmla="*/ 221673 h 554182"/>
              <a:gd name="connsiteX8" fmla="*/ 9237 w 184728"/>
              <a:gd name="connsiteY8" fmla="*/ 129309 h 554182"/>
              <a:gd name="connsiteX9" fmla="*/ 18473 w 184728"/>
              <a:gd name="connsiteY9" fmla="*/ 92364 h 554182"/>
              <a:gd name="connsiteX10" fmla="*/ 27709 w 184728"/>
              <a:gd name="connsiteY10" fmla="*/ 64655 h 554182"/>
              <a:gd name="connsiteX11" fmla="*/ 27709 w 184728"/>
              <a:gd name="connsiteY11" fmla="*/ 0 h 554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4728" h="554182">
                <a:moveTo>
                  <a:pt x="184728" y="554182"/>
                </a:moveTo>
                <a:cubicBezTo>
                  <a:pt x="169334" y="544946"/>
                  <a:pt x="152176" y="538156"/>
                  <a:pt x="138546" y="526473"/>
                </a:cubicBezTo>
                <a:cubicBezTo>
                  <a:pt x="130118" y="519249"/>
                  <a:pt x="127922" y="506613"/>
                  <a:pt x="120073" y="498764"/>
                </a:cubicBezTo>
                <a:cubicBezTo>
                  <a:pt x="112224" y="490915"/>
                  <a:pt x="101600" y="486449"/>
                  <a:pt x="92364" y="480291"/>
                </a:cubicBezTo>
                <a:lnTo>
                  <a:pt x="55419" y="424873"/>
                </a:lnTo>
                <a:cubicBezTo>
                  <a:pt x="49261" y="415637"/>
                  <a:pt x="40457" y="407695"/>
                  <a:pt x="36946" y="397164"/>
                </a:cubicBezTo>
                <a:cubicBezTo>
                  <a:pt x="33867" y="387928"/>
                  <a:pt x="29898" y="378942"/>
                  <a:pt x="27709" y="369455"/>
                </a:cubicBezTo>
                <a:cubicBezTo>
                  <a:pt x="14427" y="311900"/>
                  <a:pt x="9113" y="276346"/>
                  <a:pt x="0" y="221673"/>
                </a:cubicBezTo>
                <a:cubicBezTo>
                  <a:pt x="3079" y="190885"/>
                  <a:pt x="4861" y="159940"/>
                  <a:pt x="9237" y="129309"/>
                </a:cubicBezTo>
                <a:cubicBezTo>
                  <a:pt x="11032" y="116743"/>
                  <a:pt x="14986" y="104570"/>
                  <a:pt x="18473" y="92364"/>
                </a:cubicBezTo>
                <a:cubicBezTo>
                  <a:pt x="21148" y="83003"/>
                  <a:pt x="26740" y="74343"/>
                  <a:pt x="27709" y="64655"/>
                </a:cubicBezTo>
                <a:cubicBezTo>
                  <a:pt x="29853" y="43210"/>
                  <a:pt x="27709" y="21552"/>
                  <a:pt x="27709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2795202" y="6545983"/>
            <a:ext cx="207819" cy="1933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TextBox 233"/>
          <p:cNvSpPr txBox="1"/>
          <p:nvPr/>
        </p:nvSpPr>
        <p:spPr>
          <a:xfrm rot="21235253">
            <a:off x="1182851" y="3790324"/>
            <a:ext cx="64953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Tool Crib</a:t>
            </a:r>
          </a:p>
          <a:p>
            <a:r>
              <a:rPr lang="en-US" sz="1000" dirty="0" smtClean="0"/>
              <a:t>W/Door </a:t>
            </a:r>
          </a:p>
          <a:p>
            <a:r>
              <a:rPr lang="en-US" sz="1000" dirty="0" smtClean="0"/>
              <a:t>Closed</a:t>
            </a:r>
            <a:endParaRPr lang="en-US" sz="1000" dirty="0"/>
          </a:p>
        </p:txBody>
      </p:sp>
      <p:sp>
        <p:nvSpPr>
          <p:cNvPr id="19" name="Freeform 18"/>
          <p:cNvSpPr/>
          <p:nvPr/>
        </p:nvSpPr>
        <p:spPr>
          <a:xfrm>
            <a:off x="1438423" y="5392523"/>
            <a:ext cx="114300" cy="86370"/>
          </a:xfrm>
          <a:custGeom>
            <a:avLst/>
            <a:gdLst>
              <a:gd name="connsiteX0" fmla="*/ 114300 w 114300"/>
              <a:gd name="connsiteY0" fmla="*/ 0 h 86370"/>
              <a:gd name="connsiteX1" fmla="*/ 83127 w 114300"/>
              <a:gd name="connsiteY1" fmla="*/ 51955 h 86370"/>
              <a:gd name="connsiteX2" fmla="*/ 62345 w 114300"/>
              <a:gd name="connsiteY2" fmla="*/ 83127 h 86370"/>
              <a:gd name="connsiteX3" fmla="*/ 0 w 114300"/>
              <a:gd name="connsiteY3" fmla="*/ 83127 h 86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300" h="86370">
                <a:moveTo>
                  <a:pt x="114300" y="0"/>
                </a:moveTo>
                <a:cubicBezTo>
                  <a:pt x="103909" y="17318"/>
                  <a:pt x="93831" y="34828"/>
                  <a:pt x="83127" y="51955"/>
                </a:cubicBezTo>
                <a:cubicBezTo>
                  <a:pt x="76508" y="62545"/>
                  <a:pt x="74038" y="78742"/>
                  <a:pt x="62345" y="83127"/>
                </a:cubicBezTo>
                <a:cubicBezTo>
                  <a:pt x="42886" y="90424"/>
                  <a:pt x="20782" y="83127"/>
                  <a:pt x="0" y="83127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Freeform 224"/>
          <p:cNvSpPr/>
          <p:nvPr/>
        </p:nvSpPr>
        <p:spPr>
          <a:xfrm>
            <a:off x="697566" y="4619335"/>
            <a:ext cx="124691" cy="135082"/>
          </a:xfrm>
          <a:custGeom>
            <a:avLst/>
            <a:gdLst>
              <a:gd name="connsiteX0" fmla="*/ 124691 w 124691"/>
              <a:gd name="connsiteY0" fmla="*/ 0 h 135082"/>
              <a:gd name="connsiteX1" fmla="*/ 72737 w 124691"/>
              <a:gd name="connsiteY1" fmla="*/ 41563 h 135082"/>
              <a:gd name="connsiteX2" fmla="*/ 41564 w 124691"/>
              <a:gd name="connsiteY2" fmla="*/ 62345 h 135082"/>
              <a:gd name="connsiteX3" fmla="*/ 10391 w 124691"/>
              <a:gd name="connsiteY3" fmla="*/ 124691 h 135082"/>
              <a:gd name="connsiteX4" fmla="*/ 0 w 124691"/>
              <a:gd name="connsiteY4" fmla="*/ 135082 h 135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691" h="135082">
                <a:moveTo>
                  <a:pt x="124691" y="0"/>
                </a:moveTo>
                <a:cubicBezTo>
                  <a:pt x="107373" y="13854"/>
                  <a:pt x="90479" y="28256"/>
                  <a:pt x="72737" y="41563"/>
                </a:cubicBezTo>
                <a:cubicBezTo>
                  <a:pt x="62746" y="49056"/>
                  <a:pt x="50395" y="53514"/>
                  <a:pt x="41564" y="62345"/>
                </a:cubicBezTo>
                <a:cubicBezTo>
                  <a:pt x="11785" y="92124"/>
                  <a:pt x="27294" y="90886"/>
                  <a:pt x="10391" y="124691"/>
                </a:cubicBezTo>
                <a:cubicBezTo>
                  <a:pt x="8200" y="129072"/>
                  <a:pt x="3464" y="131618"/>
                  <a:pt x="0" y="135082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Freeform 225"/>
          <p:cNvSpPr/>
          <p:nvPr/>
        </p:nvSpPr>
        <p:spPr>
          <a:xfrm>
            <a:off x="458575" y="4454235"/>
            <a:ext cx="124691" cy="155864"/>
          </a:xfrm>
          <a:custGeom>
            <a:avLst/>
            <a:gdLst>
              <a:gd name="connsiteX0" fmla="*/ 124691 w 124691"/>
              <a:gd name="connsiteY0" fmla="*/ 0 h 155864"/>
              <a:gd name="connsiteX1" fmla="*/ 93519 w 124691"/>
              <a:gd name="connsiteY1" fmla="*/ 83128 h 155864"/>
              <a:gd name="connsiteX2" fmla="*/ 31173 w 124691"/>
              <a:gd name="connsiteY2" fmla="*/ 124691 h 155864"/>
              <a:gd name="connsiteX3" fmla="*/ 0 w 124691"/>
              <a:gd name="connsiteY3" fmla="*/ 135082 h 155864"/>
              <a:gd name="connsiteX4" fmla="*/ 0 w 124691"/>
              <a:gd name="connsiteY4" fmla="*/ 155864 h 155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691" h="155864">
                <a:moveTo>
                  <a:pt x="124691" y="0"/>
                </a:moveTo>
                <a:cubicBezTo>
                  <a:pt x="118404" y="31437"/>
                  <a:pt x="119463" y="60427"/>
                  <a:pt x="93519" y="83128"/>
                </a:cubicBezTo>
                <a:cubicBezTo>
                  <a:pt x="74722" y="99575"/>
                  <a:pt x="54868" y="116793"/>
                  <a:pt x="31173" y="124691"/>
                </a:cubicBezTo>
                <a:cubicBezTo>
                  <a:pt x="20782" y="128155"/>
                  <a:pt x="7745" y="127337"/>
                  <a:pt x="0" y="135082"/>
                </a:cubicBezTo>
                <a:lnTo>
                  <a:pt x="0" y="155864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3" name="Straight Arrow Connector 242"/>
          <p:cNvCxnSpPr/>
          <p:nvPr/>
        </p:nvCxnSpPr>
        <p:spPr>
          <a:xfrm flipV="1">
            <a:off x="4888647" y="5608959"/>
            <a:ext cx="0" cy="1169198"/>
          </a:xfrm>
          <a:prstGeom prst="straightConnector1">
            <a:avLst/>
          </a:prstGeom>
          <a:ln w="28575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TextBox 243"/>
          <p:cNvSpPr txBox="1"/>
          <p:nvPr/>
        </p:nvSpPr>
        <p:spPr>
          <a:xfrm>
            <a:off x="4572695" y="5816328"/>
            <a:ext cx="631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</a:rPr>
              <a:t>N</a:t>
            </a:r>
            <a:endParaRPr lang="en-US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8" name="Freeform 227"/>
          <p:cNvSpPr/>
          <p:nvPr/>
        </p:nvSpPr>
        <p:spPr>
          <a:xfrm>
            <a:off x="1771069" y="5487840"/>
            <a:ext cx="46406" cy="101600"/>
          </a:xfrm>
          <a:custGeom>
            <a:avLst/>
            <a:gdLst>
              <a:gd name="connsiteX0" fmla="*/ 46406 w 46406"/>
              <a:gd name="connsiteY0" fmla="*/ 0 h 101600"/>
              <a:gd name="connsiteX1" fmla="*/ 224 w 46406"/>
              <a:gd name="connsiteY1" fmla="*/ 92364 h 101600"/>
              <a:gd name="connsiteX2" fmla="*/ 224 w 46406"/>
              <a:gd name="connsiteY2" fmla="*/ 101600 h 10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101600">
                <a:moveTo>
                  <a:pt x="46406" y="0"/>
                </a:moveTo>
                <a:cubicBezTo>
                  <a:pt x="3118" y="54111"/>
                  <a:pt x="10569" y="30299"/>
                  <a:pt x="224" y="92364"/>
                </a:cubicBezTo>
                <a:cubicBezTo>
                  <a:pt x="-282" y="95401"/>
                  <a:pt x="224" y="98521"/>
                  <a:pt x="224" y="1016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8" name="Straight Connector 237"/>
          <p:cNvCxnSpPr/>
          <p:nvPr/>
        </p:nvCxnSpPr>
        <p:spPr>
          <a:xfrm flipV="1">
            <a:off x="5173739" y="3493365"/>
            <a:ext cx="541702" cy="141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TextBox 238"/>
          <p:cNvSpPr txBox="1"/>
          <p:nvPr/>
        </p:nvSpPr>
        <p:spPr>
          <a:xfrm>
            <a:off x="5149315" y="3361935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</a:t>
            </a:r>
            <a:endParaRPr lang="en-US" sz="1200" dirty="0"/>
          </a:p>
        </p:txBody>
      </p:sp>
      <p:sp>
        <p:nvSpPr>
          <p:cNvPr id="240" name="TextBox 239"/>
          <p:cNvSpPr txBox="1"/>
          <p:nvPr/>
        </p:nvSpPr>
        <p:spPr>
          <a:xfrm>
            <a:off x="5390571" y="3361936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sp>
        <p:nvSpPr>
          <p:cNvPr id="241" name="TextBox 240"/>
          <p:cNvSpPr txBox="1"/>
          <p:nvPr/>
        </p:nvSpPr>
        <p:spPr>
          <a:xfrm rot="1176700">
            <a:off x="4437453" y="1443904"/>
            <a:ext cx="808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  <a:r>
              <a:rPr lang="en-US" sz="1200" dirty="0" smtClean="0"/>
              <a:t>,000 cfm</a:t>
            </a:r>
          </a:p>
          <a:p>
            <a:endParaRPr lang="en-US" sz="1200" dirty="0"/>
          </a:p>
        </p:txBody>
      </p:sp>
      <p:sp>
        <p:nvSpPr>
          <p:cNvPr id="251" name="TextBox 250"/>
          <p:cNvSpPr txBox="1"/>
          <p:nvPr/>
        </p:nvSpPr>
        <p:spPr>
          <a:xfrm rot="3128276">
            <a:off x="5768874" y="913977"/>
            <a:ext cx="7585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First Team </a:t>
            </a:r>
          </a:p>
          <a:p>
            <a:r>
              <a:rPr lang="en-US" sz="1000" dirty="0" smtClean="0"/>
              <a:t>D&amp;I /FPA</a:t>
            </a:r>
            <a:endParaRPr lang="en-US" sz="1000" dirty="0"/>
          </a:p>
        </p:txBody>
      </p:sp>
      <p:cxnSp>
        <p:nvCxnSpPr>
          <p:cNvPr id="253" name="Straight Arrow Connector 252"/>
          <p:cNvCxnSpPr>
            <a:stCxn id="251" idx="2"/>
          </p:cNvCxnSpPr>
          <p:nvPr/>
        </p:nvCxnSpPr>
        <p:spPr>
          <a:xfrm flipH="1" flipV="1">
            <a:off x="5153896" y="844893"/>
            <a:ext cx="836307" cy="3919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Arrow Connector 254"/>
          <p:cNvCxnSpPr>
            <a:stCxn id="251" idx="2"/>
          </p:cNvCxnSpPr>
          <p:nvPr/>
        </p:nvCxnSpPr>
        <p:spPr>
          <a:xfrm>
            <a:off x="5990203" y="1236819"/>
            <a:ext cx="114957" cy="5578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rot="4331061">
            <a:off x="4025230" y="2475482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XXXXXXXXX</a:t>
            </a:r>
            <a:endParaRPr lang="en-US" sz="1000" dirty="0"/>
          </a:p>
        </p:txBody>
      </p:sp>
      <p:sp>
        <p:nvSpPr>
          <p:cNvPr id="145" name="TextBox 144"/>
          <p:cNvSpPr txBox="1"/>
          <p:nvPr/>
        </p:nvSpPr>
        <p:spPr>
          <a:xfrm rot="4331061">
            <a:off x="4563664" y="2319320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XXXXXXXXX</a:t>
            </a:r>
            <a:endParaRPr lang="en-US" sz="1000" dirty="0"/>
          </a:p>
        </p:txBody>
      </p:sp>
      <p:sp>
        <p:nvSpPr>
          <p:cNvPr id="36" name="TextBox 35"/>
          <p:cNvSpPr txBox="1"/>
          <p:nvPr/>
        </p:nvSpPr>
        <p:spPr>
          <a:xfrm>
            <a:off x="4306133" y="2958940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sp>
        <p:nvSpPr>
          <p:cNvPr id="61" name="TextBox 60"/>
          <p:cNvSpPr txBox="1"/>
          <p:nvPr/>
        </p:nvSpPr>
        <p:spPr>
          <a:xfrm>
            <a:off x="5575741" y="4553010"/>
            <a:ext cx="535596" cy="36933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FAB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5136399" y="3660666"/>
            <a:ext cx="251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en-US" sz="1000" dirty="0"/>
          </a:p>
        </p:txBody>
      </p:sp>
      <p:cxnSp>
        <p:nvCxnSpPr>
          <p:cNvPr id="80" name="Straight Arrow Connector 79"/>
          <p:cNvCxnSpPr>
            <a:endCxn id="63" idx="1"/>
          </p:cNvCxnSpPr>
          <p:nvPr/>
        </p:nvCxnSpPr>
        <p:spPr>
          <a:xfrm flipV="1">
            <a:off x="4816591" y="3783777"/>
            <a:ext cx="319808" cy="3649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4148427" y="4148770"/>
            <a:ext cx="7761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Timbers (4)</a:t>
            </a:r>
            <a:endParaRPr lang="en-US" sz="1000" dirty="0"/>
          </a:p>
        </p:txBody>
      </p:sp>
      <p:sp>
        <p:nvSpPr>
          <p:cNvPr id="166" name="TextBox 165"/>
          <p:cNvSpPr txBox="1"/>
          <p:nvPr/>
        </p:nvSpPr>
        <p:spPr>
          <a:xfrm rot="4331061">
            <a:off x="2351014" y="3312353"/>
            <a:ext cx="4801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</a:t>
            </a:r>
            <a:endParaRPr lang="en-US" sz="1000" dirty="0"/>
          </a:p>
        </p:txBody>
      </p:sp>
      <p:sp>
        <p:nvSpPr>
          <p:cNvPr id="168" name="TextBox 167"/>
          <p:cNvSpPr txBox="1"/>
          <p:nvPr/>
        </p:nvSpPr>
        <p:spPr>
          <a:xfrm rot="4331061">
            <a:off x="3024721" y="3042530"/>
            <a:ext cx="4801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</a:t>
            </a:r>
            <a:endParaRPr lang="en-US" sz="1000" dirty="0"/>
          </a:p>
        </p:txBody>
      </p:sp>
      <p:sp>
        <p:nvSpPr>
          <p:cNvPr id="170" name="TextBox 169"/>
          <p:cNvSpPr txBox="1"/>
          <p:nvPr/>
        </p:nvSpPr>
        <p:spPr>
          <a:xfrm>
            <a:off x="2753131" y="3712005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cxnSp>
        <p:nvCxnSpPr>
          <p:cNvPr id="84" name="Straight Arrow Connector 83"/>
          <p:cNvCxnSpPr>
            <a:stCxn id="170" idx="0"/>
          </p:cNvCxnSpPr>
          <p:nvPr/>
        </p:nvCxnSpPr>
        <p:spPr>
          <a:xfrm flipH="1" flipV="1">
            <a:off x="2761316" y="3557154"/>
            <a:ext cx="389521" cy="1548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170" idx="0"/>
          </p:cNvCxnSpPr>
          <p:nvPr/>
        </p:nvCxnSpPr>
        <p:spPr>
          <a:xfrm flipV="1">
            <a:off x="3150837" y="3331401"/>
            <a:ext cx="64793" cy="3806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30" idx="15"/>
          </p:cNvCxnSpPr>
          <p:nvPr/>
        </p:nvCxnSpPr>
        <p:spPr>
          <a:xfrm flipH="1" flipV="1">
            <a:off x="3455468" y="1445201"/>
            <a:ext cx="201152" cy="3657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flipH="1" flipV="1">
            <a:off x="2875135" y="1935676"/>
            <a:ext cx="187760" cy="2691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 rot="20015684">
            <a:off x="2776209" y="1040856"/>
            <a:ext cx="8178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Unsafe Roof</a:t>
            </a:r>
            <a:endParaRPr lang="en-US" sz="1000" dirty="0"/>
          </a:p>
        </p:txBody>
      </p:sp>
      <p:cxnSp>
        <p:nvCxnSpPr>
          <p:cNvPr id="150" name="Straight Arrow Connector 149"/>
          <p:cNvCxnSpPr/>
          <p:nvPr/>
        </p:nvCxnSpPr>
        <p:spPr>
          <a:xfrm>
            <a:off x="3351866" y="1207076"/>
            <a:ext cx="103602" cy="2148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 flipH="1">
            <a:off x="2933365" y="1207076"/>
            <a:ext cx="418502" cy="5875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 rot="21033845">
            <a:off x="2074728" y="1299175"/>
            <a:ext cx="8178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Unsafe Roof</a:t>
            </a:r>
          </a:p>
          <a:p>
            <a:r>
              <a:rPr lang="en-US" sz="1000" dirty="0" smtClean="0"/>
              <a:t>&amp; Rib</a:t>
            </a:r>
            <a:endParaRPr lang="en-US" sz="1000" dirty="0"/>
          </a:p>
        </p:txBody>
      </p:sp>
      <p:cxnSp>
        <p:nvCxnSpPr>
          <p:cNvPr id="220" name="Straight Connector 219"/>
          <p:cNvCxnSpPr/>
          <p:nvPr/>
        </p:nvCxnSpPr>
        <p:spPr>
          <a:xfrm flipH="1" flipV="1">
            <a:off x="2506739" y="2193430"/>
            <a:ext cx="191077" cy="249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TextBox 255"/>
          <p:cNvSpPr txBox="1"/>
          <p:nvPr/>
        </p:nvSpPr>
        <p:spPr>
          <a:xfrm>
            <a:off x="5047743" y="988619"/>
            <a:ext cx="251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en-US" sz="1000" dirty="0"/>
          </a:p>
        </p:txBody>
      </p:sp>
      <p:sp>
        <p:nvSpPr>
          <p:cNvPr id="258" name="TextBox 257"/>
          <p:cNvSpPr txBox="1"/>
          <p:nvPr/>
        </p:nvSpPr>
        <p:spPr>
          <a:xfrm>
            <a:off x="4233006" y="312152"/>
            <a:ext cx="7761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Timbers (5)</a:t>
            </a:r>
            <a:endParaRPr lang="en-US" sz="1000" dirty="0"/>
          </a:p>
        </p:txBody>
      </p:sp>
      <p:cxnSp>
        <p:nvCxnSpPr>
          <p:cNvPr id="199" name="Straight Arrow Connector 198"/>
          <p:cNvCxnSpPr/>
          <p:nvPr/>
        </p:nvCxnSpPr>
        <p:spPr>
          <a:xfrm>
            <a:off x="4703839" y="547536"/>
            <a:ext cx="419794" cy="4933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TextBox 259"/>
          <p:cNvSpPr txBox="1"/>
          <p:nvPr/>
        </p:nvSpPr>
        <p:spPr>
          <a:xfrm rot="19029007">
            <a:off x="1890761" y="2206549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XXXXXXX</a:t>
            </a:r>
            <a:endParaRPr lang="en-US" sz="1000" dirty="0"/>
          </a:p>
        </p:txBody>
      </p:sp>
      <p:sp>
        <p:nvSpPr>
          <p:cNvPr id="261" name="TextBox 260"/>
          <p:cNvSpPr txBox="1"/>
          <p:nvPr/>
        </p:nvSpPr>
        <p:spPr>
          <a:xfrm>
            <a:off x="1187613" y="1674737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sp>
        <p:nvSpPr>
          <p:cNvPr id="262" name="TextBox 261"/>
          <p:cNvSpPr txBox="1"/>
          <p:nvPr/>
        </p:nvSpPr>
        <p:spPr>
          <a:xfrm rot="13661815">
            <a:off x="151467" y="4331124"/>
            <a:ext cx="8070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</a:t>
            </a:r>
            <a:endParaRPr lang="en-US" sz="1000" dirty="0"/>
          </a:p>
        </p:txBody>
      </p:sp>
      <p:sp>
        <p:nvSpPr>
          <p:cNvPr id="264" name="TextBox 263"/>
          <p:cNvSpPr txBox="1"/>
          <p:nvPr/>
        </p:nvSpPr>
        <p:spPr>
          <a:xfrm rot="20349571">
            <a:off x="556095" y="3515853"/>
            <a:ext cx="8070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</a:t>
            </a:r>
            <a:endParaRPr lang="en-US" sz="1000" dirty="0"/>
          </a:p>
        </p:txBody>
      </p:sp>
      <p:sp>
        <p:nvSpPr>
          <p:cNvPr id="265" name="TextBox 264"/>
          <p:cNvSpPr txBox="1"/>
          <p:nvPr/>
        </p:nvSpPr>
        <p:spPr>
          <a:xfrm>
            <a:off x="152403" y="3134130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sp>
        <p:nvSpPr>
          <p:cNvPr id="266" name="TextBox 265"/>
          <p:cNvSpPr txBox="1"/>
          <p:nvPr/>
        </p:nvSpPr>
        <p:spPr>
          <a:xfrm rot="16367923">
            <a:off x="-171486" y="4478129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sp>
        <p:nvSpPr>
          <p:cNvPr id="267" name="TextBox 266"/>
          <p:cNvSpPr txBox="1"/>
          <p:nvPr/>
        </p:nvSpPr>
        <p:spPr>
          <a:xfrm>
            <a:off x="1080271" y="5828607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cxnSp>
        <p:nvCxnSpPr>
          <p:cNvPr id="209" name="Straight Arrow Connector 208"/>
          <p:cNvCxnSpPr/>
          <p:nvPr/>
        </p:nvCxnSpPr>
        <p:spPr>
          <a:xfrm flipV="1">
            <a:off x="226219" y="4716606"/>
            <a:ext cx="307401" cy="210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Arrow Connector 210"/>
          <p:cNvCxnSpPr/>
          <p:nvPr/>
        </p:nvCxnSpPr>
        <p:spPr>
          <a:xfrm flipV="1">
            <a:off x="1537855" y="5562000"/>
            <a:ext cx="94929" cy="2440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TextBox 213"/>
          <p:cNvSpPr txBox="1"/>
          <p:nvPr/>
        </p:nvSpPr>
        <p:spPr>
          <a:xfrm>
            <a:off x="1895936" y="5622058"/>
            <a:ext cx="793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Permanent </a:t>
            </a:r>
          </a:p>
          <a:p>
            <a:r>
              <a:rPr lang="en-US" sz="1000" dirty="0" smtClean="0"/>
              <a:t>Stopping</a:t>
            </a:r>
            <a:endParaRPr lang="en-US" sz="1000" dirty="0"/>
          </a:p>
        </p:txBody>
      </p:sp>
      <p:cxnSp>
        <p:nvCxnSpPr>
          <p:cNvPr id="269" name="Straight Connector 268"/>
          <p:cNvCxnSpPr/>
          <p:nvPr/>
        </p:nvCxnSpPr>
        <p:spPr>
          <a:xfrm>
            <a:off x="2515975" y="4742018"/>
            <a:ext cx="245341" cy="987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0" name="Group 269"/>
          <p:cNvGrpSpPr/>
          <p:nvPr/>
        </p:nvGrpSpPr>
        <p:grpSpPr>
          <a:xfrm>
            <a:off x="2179237" y="2849430"/>
            <a:ext cx="140076" cy="152918"/>
            <a:chOff x="6915149" y="1386844"/>
            <a:chExt cx="747383" cy="785485"/>
          </a:xfrm>
        </p:grpSpPr>
        <p:sp>
          <p:nvSpPr>
            <p:cNvPr id="271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72" name="Oval 271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B</a:t>
              </a:r>
            </a:p>
          </p:txBody>
        </p:sp>
      </p:grpSp>
      <p:grpSp>
        <p:nvGrpSpPr>
          <p:cNvPr id="279" name="Group 278"/>
          <p:cNvGrpSpPr/>
          <p:nvPr/>
        </p:nvGrpSpPr>
        <p:grpSpPr>
          <a:xfrm>
            <a:off x="2852326" y="5622058"/>
            <a:ext cx="140076" cy="152918"/>
            <a:chOff x="6915149" y="1386844"/>
            <a:chExt cx="747383" cy="785485"/>
          </a:xfrm>
        </p:grpSpPr>
        <p:sp>
          <p:nvSpPr>
            <p:cNvPr id="280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81" name="Oval 280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solidFill>
              <a:srgbClr val="FF9933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B</a:t>
              </a:r>
            </a:p>
          </p:txBody>
        </p:sp>
      </p:grpSp>
      <p:grpSp>
        <p:nvGrpSpPr>
          <p:cNvPr id="291" name="Group 290"/>
          <p:cNvGrpSpPr/>
          <p:nvPr/>
        </p:nvGrpSpPr>
        <p:grpSpPr>
          <a:xfrm>
            <a:off x="768354" y="3920538"/>
            <a:ext cx="149261" cy="152401"/>
            <a:chOff x="6915149" y="1386844"/>
            <a:chExt cx="747383" cy="785485"/>
          </a:xfrm>
        </p:grpSpPr>
        <p:sp>
          <p:nvSpPr>
            <p:cNvPr id="292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3" name="Oval 292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solidFill>
              <a:srgbClr val="0066FF">
                <a:alpha val="38824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C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4" name="Group 293"/>
          <p:cNvGrpSpPr/>
          <p:nvPr/>
        </p:nvGrpSpPr>
        <p:grpSpPr>
          <a:xfrm>
            <a:off x="3669366" y="5339482"/>
            <a:ext cx="149261" cy="152401"/>
            <a:chOff x="6915149" y="1386844"/>
            <a:chExt cx="747383" cy="785485"/>
          </a:xfrm>
        </p:grpSpPr>
        <p:sp>
          <p:nvSpPr>
            <p:cNvPr id="295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6" name="Oval 295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solidFill>
              <a:srgbClr val="FFFF00">
                <a:alpha val="38824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A</a:t>
              </a:r>
            </a:p>
          </p:txBody>
        </p:sp>
      </p:grpSp>
      <p:grpSp>
        <p:nvGrpSpPr>
          <p:cNvPr id="300" name="Group 299"/>
          <p:cNvGrpSpPr/>
          <p:nvPr/>
        </p:nvGrpSpPr>
        <p:grpSpPr>
          <a:xfrm>
            <a:off x="2933365" y="6345957"/>
            <a:ext cx="149261" cy="152401"/>
            <a:chOff x="6915149" y="1386844"/>
            <a:chExt cx="747383" cy="785485"/>
          </a:xfrm>
        </p:grpSpPr>
        <p:sp>
          <p:nvSpPr>
            <p:cNvPr id="301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2" name="Oval 301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solidFill>
              <a:srgbClr val="FFFF00">
                <a:alpha val="38824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A</a:t>
              </a:r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3602551" y="4789885"/>
            <a:ext cx="140076" cy="152918"/>
            <a:chOff x="6915149" y="1386844"/>
            <a:chExt cx="747383" cy="785485"/>
          </a:xfrm>
        </p:grpSpPr>
        <p:sp>
          <p:nvSpPr>
            <p:cNvPr id="304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5" name="Oval 304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B</a:t>
              </a:r>
            </a:p>
          </p:txBody>
        </p:sp>
      </p:grpSp>
      <p:grpSp>
        <p:nvGrpSpPr>
          <p:cNvPr id="306" name="Group 305"/>
          <p:cNvGrpSpPr/>
          <p:nvPr/>
        </p:nvGrpSpPr>
        <p:grpSpPr>
          <a:xfrm>
            <a:off x="2252961" y="4286884"/>
            <a:ext cx="140076" cy="152918"/>
            <a:chOff x="6915149" y="1386844"/>
            <a:chExt cx="747383" cy="785485"/>
          </a:xfrm>
        </p:grpSpPr>
        <p:sp>
          <p:nvSpPr>
            <p:cNvPr id="307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8" name="Oval 307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B</a:t>
              </a:r>
            </a:p>
          </p:txBody>
        </p:sp>
      </p:grpSp>
      <p:sp>
        <p:nvSpPr>
          <p:cNvPr id="315" name="TextBox 314"/>
          <p:cNvSpPr txBox="1"/>
          <p:nvPr/>
        </p:nvSpPr>
        <p:spPr>
          <a:xfrm rot="19566674">
            <a:off x="3748176" y="5931481"/>
            <a:ext cx="8178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Unsafe Roof</a:t>
            </a:r>
            <a:endParaRPr lang="en-US" sz="1000" dirty="0"/>
          </a:p>
        </p:txBody>
      </p:sp>
      <p:cxnSp>
        <p:nvCxnSpPr>
          <p:cNvPr id="317" name="Straight Arrow Connector 316"/>
          <p:cNvCxnSpPr/>
          <p:nvPr/>
        </p:nvCxnSpPr>
        <p:spPr>
          <a:xfrm flipH="1" flipV="1">
            <a:off x="3932466" y="5658045"/>
            <a:ext cx="214801" cy="29367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" name="TextBox 318"/>
          <p:cNvSpPr txBox="1"/>
          <p:nvPr/>
        </p:nvSpPr>
        <p:spPr>
          <a:xfrm>
            <a:off x="3801878" y="5039286"/>
            <a:ext cx="251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en-US" sz="1000" dirty="0"/>
          </a:p>
        </p:txBody>
      </p:sp>
      <p:cxnSp>
        <p:nvCxnSpPr>
          <p:cNvPr id="322" name="Straight Arrow Connector 321"/>
          <p:cNvCxnSpPr>
            <a:endCxn id="319" idx="3"/>
          </p:cNvCxnSpPr>
          <p:nvPr/>
        </p:nvCxnSpPr>
        <p:spPr>
          <a:xfrm flipH="1">
            <a:off x="4053870" y="5039286"/>
            <a:ext cx="238139" cy="1231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6" name="Group 325"/>
          <p:cNvGrpSpPr>
            <a:grpSpLocks/>
          </p:cNvGrpSpPr>
          <p:nvPr/>
        </p:nvGrpSpPr>
        <p:grpSpPr bwMode="auto">
          <a:xfrm rot="11637192" flipH="1">
            <a:off x="899533" y="4563487"/>
            <a:ext cx="237363" cy="133119"/>
            <a:chOff x="2976" y="4580"/>
            <a:chExt cx="264" cy="141"/>
          </a:xfrm>
        </p:grpSpPr>
        <p:sp>
          <p:nvSpPr>
            <p:cNvPr id="327" name="Rectangle 326"/>
            <p:cNvSpPr>
              <a:spLocks noChangeArrowheads="1"/>
            </p:cNvSpPr>
            <p:nvPr/>
          </p:nvSpPr>
          <p:spPr bwMode="auto">
            <a:xfrm rot="-5187923">
              <a:off x="3012" y="4563"/>
              <a:ext cx="34" cy="69"/>
            </a:xfrm>
            <a:prstGeom prst="rect">
              <a:avLst/>
            </a:prstGeom>
            <a:solidFill>
              <a:schemeClr val="tx1"/>
            </a:solidFill>
            <a:ln w="1587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8" name="Rectangle 327"/>
            <p:cNvSpPr>
              <a:spLocks noChangeArrowheads="1"/>
            </p:cNvSpPr>
            <p:nvPr/>
          </p:nvSpPr>
          <p:spPr bwMode="auto">
            <a:xfrm rot="-5187923">
              <a:off x="3173" y="4559"/>
              <a:ext cx="34" cy="76"/>
            </a:xfrm>
            <a:prstGeom prst="rect">
              <a:avLst/>
            </a:prstGeom>
            <a:solidFill>
              <a:schemeClr val="tx1"/>
            </a:solidFill>
            <a:ln w="1587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9" name="Rectangle 328"/>
            <p:cNvSpPr>
              <a:spLocks noChangeArrowheads="1"/>
            </p:cNvSpPr>
            <p:nvPr/>
          </p:nvSpPr>
          <p:spPr bwMode="auto">
            <a:xfrm rot="-5187923">
              <a:off x="3018" y="4669"/>
              <a:ext cx="34" cy="69"/>
            </a:xfrm>
            <a:prstGeom prst="rect">
              <a:avLst/>
            </a:prstGeom>
            <a:solidFill>
              <a:schemeClr val="tx1"/>
            </a:solidFill>
            <a:ln w="1587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0" name="Rectangle 329"/>
            <p:cNvSpPr>
              <a:spLocks noChangeArrowheads="1"/>
            </p:cNvSpPr>
            <p:nvPr/>
          </p:nvSpPr>
          <p:spPr bwMode="auto">
            <a:xfrm rot="-5187923">
              <a:off x="3180" y="4665"/>
              <a:ext cx="34" cy="76"/>
            </a:xfrm>
            <a:prstGeom prst="rect">
              <a:avLst/>
            </a:prstGeom>
            <a:solidFill>
              <a:schemeClr val="tx1"/>
            </a:solidFill>
            <a:ln w="1587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1" name="Rectangle 330"/>
            <p:cNvSpPr>
              <a:spLocks noChangeArrowheads="1"/>
            </p:cNvSpPr>
            <p:nvPr/>
          </p:nvSpPr>
          <p:spPr bwMode="auto">
            <a:xfrm rot="-5400000">
              <a:off x="3058" y="4517"/>
              <a:ext cx="100" cy="264"/>
            </a:xfrm>
            <a:prstGeom prst="rect">
              <a:avLst/>
            </a:prstGeom>
            <a:solidFill>
              <a:schemeClr val="bg1"/>
            </a:solidFill>
            <a:ln w="19050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2" name="Rectangle 331"/>
            <p:cNvSpPr>
              <a:spLocks noChangeArrowheads="1"/>
            </p:cNvSpPr>
            <p:nvPr/>
          </p:nvSpPr>
          <p:spPr bwMode="auto">
            <a:xfrm>
              <a:off x="3098" y="4599"/>
              <a:ext cx="81" cy="9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pic>
        <p:nvPicPr>
          <p:cNvPr id="333" name="Picture 6" descr="http://www.clker.com/cliparts/a/6/4/9/11954351131708850731zeimusu_Fire_Icon.svg.m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617" y="4479181"/>
            <a:ext cx="169929" cy="211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4" name="TextBox 333"/>
          <p:cNvSpPr txBox="1"/>
          <p:nvPr/>
        </p:nvSpPr>
        <p:spPr>
          <a:xfrm>
            <a:off x="134924" y="5034060"/>
            <a:ext cx="914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Battery Scoop</a:t>
            </a:r>
          </a:p>
          <a:p>
            <a:pPr algn="ctr"/>
            <a:r>
              <a:rPr lang="en-US" sz="1000" dirty="0" smtClean="0"/>
              <a:t>On fire</a:t>
            </a:r>
            <a:endParaRPr lang="en-US" sz="1000" dirty="0"/>
          </a:p>
        </p:txBody>
      </p:sp>
      <p:cxnSp>
        <p:nvCxnSpPr>
          <p:cNvPr id="336" name="Straight Arrow Connector 335"/>
          <p:cNvCxnSpPr>
            <a:stCxn id="334" idx="0"/>
          </p:cNvCxnSpPr>
          <p:nvPr/>
        </p:nvCxnSpPr>
        <p:spPr>
          <a:xfrm flipV="1">
            <a:off x="591940" y="4742508"/>
            <a:ext cx="419221" cy="2915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TextBox 337"/>
          <p:cNvSpPr txBox="1"/>
          <p:nvPr/>
        </p:nvSpPr>
        <p:spPr>
          <a:xfrm>
            <a:off x="2949594" y="4812254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Sump</a:t>
            </a:r>
            <a:endParaRPr lang="en-US" sz="1000" dirty="0"/>
          </a:p>
        </p:txBody>
      </p:sp>
      <p:sp>
        <p:nvSpPr>
          <p:cNvPr id="344" name="TextBox 343"/>
          <p:cNvSpPr txBox="1"/>
          <p:nvPr/>
        </p:nvSpPr>
        <p:spPr>
          <a:xfrm rot="4807536">
            <a:off x="3123501" y="5119674"/>
            <a:ext cx="6222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Pump</a:t>
            </a:r>
          </a:p>
          <a:p>
            <a:pPr algn="ctr"/>
            <a:r>
              <a:rPr lang="en-US" sz="1000" dirty="0" smtClean="0"/>
              <a:t>Controls</a:t>
            </a:r>
            <a:endParaRPr lang="en-US" sz="1000" dirty="0"/>
          </a:p>
        </p:txBody>
      </p:sp>
      <p:cxnSp>
        <p:nvCxnSpPr>
          <p:cNvPr id="347" name="Straight Arrow Connector 346"/>
          <p:cNvCxnSpPr>
            <a:stCxn id="344" idx="2"/>
          </p:cNvCxnSpPr>
          <p:nvPr/>
        </p:nvCxnSpPr>
        <p:spPr>
          <a:xfrm flipH="1" flipV="1">
            <a:off x="3003021" y="5291311"/>
            <a:ext cx="234532" cy="627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" name="Freeform 366"/>
          <p:cNvSpPr/>
          <p:nvPr/>
        </p:nvSpPr>
        <p:spPr>
          <a:xfrm>
            <a:off x="1285757" y="4149730"/>
            <a:ext cx="1648047" cy="1371600"/>
          </a:xfrm>
          <a:custGeom>
            <a:avLst/>
            <a:gdLst>
              <a:gd name="connsiteX0" fmla="*/ 0 w 1648047"/>
              <a:gd name="connsiteY0" fmla="*/ 616688 h 1371600"/>
              <a:gd name="connsiteX1" fmla="*/ 0 w 1648047"/>
              <a:gd name="connsiteY1" fmla="*/ 616688 h 1371600"/>
              <a:gd name="connsiteX2" fmla="*/ 10633 w 1648047"/>
              <a:gd name="connsiteY2" fmla="*/ 435934 h 1371600"/>
              <a:gd name="connsiteX3" fmla="*/ 42530 w 1648047"/>
              <a:gd name="connsiteY3" fmla="*/ 372139 h 1371600"/>
              <a:gd name="connsiteX4" fmla="*/ 42530 w 1648047"/>
              <a:gd name="connsiteY4" fmla="*/ 350874 h 1371600"/>
              <a:gd name="connsiteX5" fmla="*/ 287079 w 1648047"/>
              <a:gd name="connsiteY5" fmla="*/ 446567 h 1371600"/>
              <a:gd name="connsiteX6" fmla="*/ 414670 w 1648047"/>
              <a:gd name="connsiteY6" fmla="*/ 372139 h 1371600"/>
              <a:gd name="connsiteX7" fmla="*/ 552893 w 1648047"/>
              <a:gd name="connsiteY7" fmla="*/ 0 h 1371600"/>
              <a:gd name="connsiteX8" fmla="*/ 818707 w 1648047"/>
              <a:gd name="connsiteY8" fmla="*/ 287079 h 1371600"/>
              <a:gd name="connsiteX9" fmla="*/ 595423 w 1648047"/>
              <a:gd name="connsiteY9" fmla="*/ 595423 h 1371600"/>
              <a:gd name="connsiteX10" fmla="*/ 499730 w 1648047"/>
              <a:gd name="connsiteY10" fmla="*/ 882502 h 1371600"/>
              <a:gd name="connsiteX11" fmla="*/ 637954 w 1648047"/>
              <a:gd name="connsiteY11" fmla="*/ 1116418 h 1371600"/>
              <a:gd name="connsiteX12" fmla="*/ 1073888 w 1648047"/>
              <a:gd name="connsiteY12" fmla="*/ 988827 h 1371600"/>
              <a:gd name="connsiteX13" fmla="*/ 1169581 w 1648047"/>
              <a:gd name="connsiteY13" fmla="*/ 818707 h 1371600"/>
              <a:gd name="connsiteX14" fmla="*/ 1201479 w 1648047"/>
              <a:gd name="connsiteY14" fmla="*/ 499730 h 1371600"/>
              <a:gd name="connsiteX15" fmla="*/ 1562986 w 1648047"/>
              <a:gd name="connsiteY15" fmla="*/ 637953 h 1371600"/>
              <a:gd name="connsiteX16" fmla="*/ 1467293 w 1648047"/>
              <a:gd name="connsiteY16" fmla="*/ 712381 h 1371600"/>
              <a:gd name="connsiteX17" fmla="*/ 1456661 w 1648047"/>
              <a:gd name="connsiteY17" fmla="*/ 808074 h 1371600"/>
              <a:gd name="connsiteX18" fmla="*/ 1594884 w 1648047"/>
              <a:gd name="connsiteY18" fmla="*/ 956930 h 1371600"/>
              <a:gd name="connsiteX19" fmla="*/ 1648047 w 1648047"/>
              <a:gd name="connsiteY19" fmla="*/ 1169581 h 1371600"/>
              <a:gd name="connsiteX20" fmla="*/ 1403498 w 1648047"/>
              <a:gd name="connsiteY20" fmla="*/ 1275907 h 1371600"/>
              <a:gd name="connsiteX21" fmla="*/ 1190847 w 1648047"/>
              <a:gd name="connsiteY21" fmla="*/ 1148316 h 1371600"/>
              <a:gd name="connsiteX22" fmla="*/ 1105786 w 1648047"/>
              <a:gd name="connsiteY22" fmla="*/ 1127051 h 1371600"/>
              <a:gd name="connsiteX23" fmla="*/ 978195 w 1648047"/>
              <a:gd name="connsiteY23" fmla="*/ 1180214 h 1371600"/>
              <a:gd name="connsiteX24" fmla="*/ 765544 w 1648047"/>
              <a:gd name="connsiteY24" fmla="*/ 1339702 h 1371600"/>
              <a:gd name="connsiteX25" fmla="*/ 510363 w 1648047"/>
              <a:gd name="connsiteY25" fmla="*/ 1371600 h 1371600"/>
              <a:gd name="connsiteX26" fmla="*/ 265814 w 1648047"/>
              <a:gd name="connsiteY26" fmla="*/ 1169581 h 1371600"/>
              <a:gd name="connsiteX27" fmla="*/ 244549 w 1648047"/>
              <a:gd name="connsiteY27" fmla="*/ 818707 h 1371600"/>
              <a:gd name="connsiteX28" fmla="*/ 127591 w 1648047"/>
              <a:gd name="connsiteY28" fmla="*/ 627320 h 1371600"/>
              <a:gd name="connsiteX29" fmla="*/ 0 w 1648047"/>
              <a:gd name="connsiteY29" fmla="*/ 616688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648047" h="1371600">
                <a:moveTo>
                  <a:pt x="0" y="616688"/>
                </a:moveTo>
                <a:lnTo>
                  <a:pt x="0" y="616688"/>
                </a:lnTo>
                <a:cubicBezTo>
                  <a:pt x="3544" y="556437"/>
                  <a:pt x="4627" y="495990"/>
                  <a:pt x="10633" y="435934"/>
                </a:cubicBezTo>
                <a:cubicBezTo>
                  <a:pt x="14825" y="394014"/>
                  <a:pt x="26999" y="410967"/>
                  <a:pt x="42530" y="372139"/>
                </a:cubicBezTo>
                <a:cubicBezTo>
                  <a:pt x="45163" y="365558"/>
                  <a:pt x="42530" y="357962"/>
                  <a:pt x="42530" y="350874"/>
                </a:cubicBezTo>
                <a:lnTo>
                  <a:pt x="287079" y="446567"/>
                </a:lnTo>
                <a:lnTo>
                  <a:pt x="414670" y="372139"/>
                </a:lnTo>
                <a:lnTo>
                  <a:pt x="552893" y="0"/>
                </a:lnTo>
                <a:lnTo>
                  <a:pt x="818707" y="287079"/>
                </a:lnTo>
                <a:lnTo>
                  <a:pt x="595423" y="595423"/>
                </a:lnTo>
                <a:lnTo>
                  <a:pt x="499730" y="882502"/>
                </a:lnTo>
                <a:lnTo>
                  <a:pt x="637954" y="1116418"/>
                </a:lnTo>
                <a:lnTo>
                  <a:pt x="1073888" y="988827"/>
                </a:lnTo>
                <a:lnTo>
                  <a:pt x="1169581" y="818707"/>
                </a:lnTo>
                <a:lnTo>
                  <a:pt x="1201479" y="499730"/>
                </a:lnTo>
                <a:lnTo>
                  <a:pt x="1562986" y="637953"/>
                </a:lnTo>
                <a:lnTo>
                  <a:pt x="1467293" y="712381"/>
                </a:lnTo>
                <a:lnTo>
                  <a:pt x="1456661" y="808074"/>
                </a:lnTo>
                <a:lnTo>
                  <a:pt x="1594884" y="956930"/>
                </a:lnTo>
                <a:lnTo>
                  <a:pt x="1648047" y="1169581"/>
                </a:lnTo>
                <a:lnTo>
                  <a:pt x="1403498" y="1275907"/>
                </a:lnTo>
                <a:lnTo>
                  <a:pt x="1190847" y="1148316"/>
                </a:lnTo>
                <a:lnTo>
                  <a:pt x="1105786" y="1127051"/>
                </a:lnTo>
                <a:lnTo>
                  <a:pt x="978195" y="1180214"/>
                </a:lnTo>
                <a:lnTo>
                  <a:pt x="765544" y="1339702"/>
                </a:lnTo>
                <a:lnTo>
                  <a:pt x="510363" y="1371600"/>
                </a:lnTo>
                <a:lnTo>
                  <a:pt x="265814" y="1169581"/>
                </a:lnTo>
                <a:lnTo>
                  <a:pt x="244549" y="818707"/>
                </a:lnTo>
                <a:lnTo>
                  <a:pt x="127591" y="627320"/>
                </a:lnTo>
                <a:lnTo>
                  <a:pt x="0" y="616688"/>
                </a:lnTo>
                <a:close/>
              </a:path>
            </a:pathLst>
          </a:custGeom>
          <a:pattFill prst="zigZag">
            <a:fgClr>
              <a:schemeClr val="accent1"/>
            </a:fgClr>
            <a:bgClr>
              <a:srgbClr val="0066FF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9" name="Straight Connector 368"/>
          <p:cNvCxnSpPr>
            <a:endCxn id="367" idx="16"/>
          </p:cNvCxnSpPr>
          <p:nvPr/>
        </p:nvCxnSpPr>
        <p:spPr>
          <a:xfrm>
            <a:off x="2468087" y="4783308"/>
            <a:ext cx="284963" cy="788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Straight Connector 369"/>
          <p:cNvCxnSpPr/>
          <p:nvPr/>
        </p:nvCxnSpPr>
        <p:spPr>
          <a:xfrm>
            <a:off x="2469093" y="4833707"/>
            <a:ext cx="284963" cy="788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Straight Connector 371"/>
          <p:cNvCxnSpPr/>
          <p:nvPr/>
        </p:nvCxnSpPr>
        <p:spPr>
          <a:xfrm flipH="1" flipV="1">
            <a:off x="1784302" y="4225826"/>
            <a:ext cx="265814" cy="2870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Straight Connector 372"/>
          <p:cNvCxnSpPr/>
          <p:nvPr/>
        </p:nvCxnSpPr>
        <p:spPr>
          <a:xfrm flipH="1" flipV="1">
            <a:off x="1764563" y="4269160"/>
            <a:ext cx="265814" cy="2870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Straight Connector 374"/>
          <p:cNvCxnSpPr/>
          <p:nvPr/>
        </p:nvCxnSpPr>
        <p:spPr>
          <a:xfrm flipH="1" flipV="1">
            <a:off x="1611750" y="4522884"/>
            <a:ext cx="248186" cy="314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7" name="TextBox 376"/>
          <p:cNvSpPr txBox="1"/>
          <p:nvPr/>
        </p:nvSpPr>
        <p:spPr>
          <a:xfrm rot="3458896">
            <a:off x="1585540" y="4502779"/>
            <a:ext cx="295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</a:t>
            </a:r>
            <a:endParaRPr lang="en-US" sz="1400" dirty="0"/>
          </a:p>
        </p:txBody>
      </p:sp>
      <p:grpSp>
        <p:nvGrpSpPr>
          <p:cNvPr id="378" name="Group 377"/>
          <p:cNvGrpSpPr/>
          <p:nvPr/>
        </p:nvGrpSpPr>
        <p:grpSpPr>
          <a:xfrm>
            <a:off x="1644109" y="5147763"/>
            <a:ext cx="149261" cy="152401"/>
            <a:chOff x="6915149" y="1386844"/>
            <a:chExt cx="747383" cy="785485"/>
          </a:xfrm>
        </p:grpSpPr>
        <p:sp>
          <p:nvSpPr>
            <p:cNvPr id="379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80" name="Oval 379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solidFill>
              <a:srgbClr val="0066FF">
                <a:alpha val="38824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C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82" name="Straight Arrow Connector 381"/>
          <p:cNvCxnSpPr/>
          <p:nvPr/>
        </p:nvCxnSpPr>
        <p:spPr>
          <a:xfrm flipH="1" flipV="1">
            <a:off x="2050116" y="4610099"/>
            <a:ext cx="139123" cy="9319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Arrow Connector 383"/>
          <p:cNvCxnSpPr/>
          <p:nvPr/>
        </p:nvCxnSpPr>
        <p:spPr>
          <a:xfrm flipV="1">
            <a:off x="2189239" y="4892175"/>
            <a:ext cx="401859" cy="64987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6" name="Rectangle 385"/>
          <p:cNvSpPr/>
          <p:nvPr/>
        </p:nvSpPr>
        <p:spPr>
          <a:xfrm rot="3617650">
            <a:off x="2633345" y="5030004"/>
            <a:ext cx="272045" cy="20328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7" name="Straight Arrow Connector 386"/>
          <p:cNvCxnSpPr/>
          <p:nvPr/>
        </p:nvCxnSpPr>
        <p:spPr>
          <a:xfrm flipH="1">
            <a:off x="2734078" y="5025518"/>
            <a:ext cx="431032" cy="1011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8" name="TextBox 387"/>
          <p:cNvSpPr txBox="1"/>
          <p:nvPr/>
        </p:nvSpPr>
        <p:spPr>
          <a:xfrm>
            <a:off x="2807369" y="5260785"/>
            <a:ext cx="251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en-US" sz="1000" dirty="0"/>
          </a:p>
        </p:txBody>
      </p:sp>
      <p:sp>
        <p:nvSpPr>
          <p:cNvPr id="420" name="Rectangle 419"/>
          <p:cNvSpPr/>
          <p:nvPr/>
        </p:nvSpPr>
        <p:spPr>
          <a:xfrm rot="879610">
            <a:off x="3693445" y="5505214"/>
            <a:ext cx="182333" cy="350113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1" name="Group 87"/>
          <p:cNvGrpSpPr>
            <a:grpSpLocks/>
          </p:cNvGrpSpPr>
          <p:nvPr/>
        </p:nvGrpSpPr>
        <p:grpSpPr bwMode="auto">
          <a:xfrm rot="765462" flipH="1">
            <a:off x="3781661" y="5611408"/>
            <a:ext cx="91169" cy="163543"/>
            <a:chOff x="3600" y="768"/>
            <a:chExt cx="96" cy="144"/>
          </a:xfrm>
          <a:solidFill>
            <a:schemeClr val="tx1"/>
          </a:solidFill>
        </p:grpSpPr>
        <p:sp>
          <p:nvSpPr>
            <p:cNvPr id="422" name="Oval 88"/>
            <p:cNvSpPr>
              <a:spLocks noChangeArrowheads="1"/>
            </p:cNvSpPr>
            <p:nvPr/>
          </p:nvSpPr>
          <p:spPr bwMode="auto">
            <a:xfrm>
              <a:off x="3624" y="768"/>
              <a:ext cx="48" cy="5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423" name="Line 89"/>
            <p:cNvSpPr>
              <a:spLocks noChangeShapeType="1"/>
            </p:cNvSpPr>
            <p:nvPr/>
          </p:nvSpPr>
          <p:spPr bwMode="auto">
            <a:xfrm>
              <a:off x="3648" y="822"/>
              <a:ext cx="0" cy="5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424" name="Line 90"/>
            <p:cNvSpPr>
              <a:spLocks noChangeShapeType="1"/>
            </p:cNvSpPr>
            <p:nvPr/>
          </p:nvSpPr>
          <p:spPr bwMode="auto">
            <a:xfrm flipH="1">
              <a:off x="3600" y="876"/>
              <a:ext cx="48" cy="3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425" name="Line 91"/>
            <p:cNvSpPr>
              <a:spLocks noChangeShapeType="1"/>
            </p:cNvSpPr>
            <p:nvPr/>
          </p:nvSpPr>
          <p:spPr bwMode="auto">
            <a:xfrm>
              <a:off x="3648" y="876"/>
              <a:ext cx="48" cy="3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426" name="Line 92"/>
            <p:cNvSpPr>
              <a:spLocks noChangeShapeType="1"/>
            </p:cNvSpPr>
            <p:nvPr/>
          </p:nvSpPr>
          <p:spPr bwMode="auto">
            <a:xfrm>
              <a:off x="3600" y="840"/>
              <a:ext cx="96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7" name="Freeform 426"/>
          <p:cNvSpPr/>
          <p:nvPr/>
        </p:nvSpPr>
        <p:spPr>
          <a:xfrm>
            <a:off x="3823855" y="1039091"/>
            <a:ext cx="155863" cy="103909"/>
          </a:xfrm>
          <a:custGeom>
            <a:avLst/>
            <a:gdLst>
              <a:gd name="connsiteX0" fmla="*/ 0 w 155863"/>
              <a:gd name="connsiteY0" fmla="*/ 103909 h 103909"/>
              <a:gd name="connsiteX1" fmla="*/ 145472 w 155863"/>
              <a:gd name="connsiteY1" fmla="*/ 10391 h 103909"/>
              <a:gd name="connsiteX2" fmla="*/ 155863 w 155863"/>
              <a:gd name="connsiteY2" fmla="*/ 0 h 10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863" h="103909">
                <a:moveTo>
                  <a:pt x="0" y="103909"/>
                </a:moveTo>
                <a:lnTo>
                  <a:pt x="145472" y="10391"/>
                </a:lnTo>
                <a:lnTo>
                  <a:pt x="155863" y="0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Freeform 428"/>
          <p:cNvSpPr/>
          <p:nvPr/>
        </p:nvSpPr>
        <p:spPr>
          <a:xfrm>
            <a:off x="6959820" y="2229698"/>
            <a:ext cx="1704109" cy="1392382"/>
          </a:xfrm>
          <a:custGeom>
            <a:avLst/>
            <a:gdLst>
              <a:gd name="connsiteX0" fmla="*/ 10391 w 1704109"/>
              <a:gd name="connsiteY0" fmla="*/ 997528 h 1392382"/>
              <a:gd name="connsiteX1" fmla="*/ 280554 w 1704109"/>
              <a:gd name="connsiteY1" fmla="*/ 1278082 h 1392382"/>
              <a:gd name="connsiteX2" fmla="*/ 561109 w 1704109"/>
              <a:gd name="connsiteY2" fmla="*/ 1392382 h 1392382"/>
              <a:gd name="connsiteX3" fmla="*/ 800100 w 1704109"/>
              <a:gd name="connsiteY3" fmla="*/ 1381991 h 1392382"/>
              <a:gd name="connsiteX4" fmla="*/ 966354 w 1704109"/>
              <a:gd name="connsiteY4" fmla="*/ 1257300 h 1392382"/>
              <a:gd name="connsiteX5" fmla="*/ 1007918 w 1704109"/>
              <a:gd name="connsiteY5" fmla="*/ 1163782 h 1392382"/>
              <a:gd name="connsiteX6" fmla="*/ 1153391 w 1704109"/>
              <a:gd name="connsiteY6" fmla="*/ 1101437 h 1392382"/>
              <a:gd name="connsiteX7" fmla="*/ 1330036 w 1704109"/>
              <a:gd name="connsiteY7" fmla="*/ 1049482 h 1392382"/>
              <a:gd name="connsiteX8" fmla="*/ 1527463 w 1704109"/>
              <a:gd name="connsiteY8" fmla="*/ 976746 h 1392382"/>
              <a:gd name="connsiteX9" fmla="*/ 1579418 w 1704109"/>
              <a:gd name="connsiteY9" fmla="*/ 820882 h 1392382"/>
              <a:gd name="connsiteX10" fmla="*/ 1641763 w 1704109"/>
              <a:gd name="connsiteY10" fmla="*/ 685800 h 1392382"/>
              <a:gd name="connsiteX11" fmla="*/ 1704109 w 1704109"/>
              <a:gd name="connsiteY11" fmla="*/ 457200 h 1392382"/>
              <a:gd name="connsiteX12" fmla="*/ 1704109 w 1704109"/>
              <a:gd name="connsiteY12" fmla="*/ 353291 h 1392382"/>
              <a:gd name="connsiteX13" fmla="*/ 1662545 w 1704109"/>
              <a:gd name="connsiteY13" fmla="*/ 270164 h 1392382"/>
              <a:gd name="connsiteX14" fmla="*/ 1600200 w 1704109"/>
              <a:gd name="connsiteY14" fmla="*/ 83128 h 1392382"/>
              <a:gd name="connsiteX15" fmla="*/ 1485900 w 1704109"/>
              <a:gd name="connsiteY15" fmla="*/ 41564 h 1392382"/>
              <a:gd name="connsiteX16" fmla="*/ 1319645 w 1704109"/>
              <a:gd name="connsiteY16" fmla="*/ 0 h 1392382"/>
              <a:gd name="connsiteX17" fmla="*/ 1143000 w 1704109"/>
              <a:gd name="connsiteY17" fmla="*/ 41564 h 1392382"/>
              <a:gd name="connsiteX18" fmla="*/ 1039091 w 1704109"/>
              <a:gd name="connsiteY18" fmla="*/ 51955 h 1392382"/>
              <a:gd name="connsiteX19" fmla="*/ 1007918 w 1704109"/>
              <a:gd name="connsiteY19" fmla="*/ 124691 h 1392382"/>
              <a:gd name="connsiteX20" fmla="*/ 976745 w 1704109"/>
              <a:gd name="connsiteY20" fmla="*/ 207819 h 1392382"/>
              <a:gd name="connsiteX21" fmla="*/ 976745 w 1704109"/>
              <a:gd name="connsiteY21" fmla="*/ 290946 h 1392382"/>
              <a:gd name="connsiteX22" fmla="*/ 966354 w 1704109"/>
              <a:gd name="connsiteY22" fmla="*/ 374073 h 1392382"/>
              <a:gd name="connsiteX23" fmla="*/ 883227 w 1704109"/>
              <a:gd name="connsiteY23" fmla="*/ 457200 h 1392382"/>
              <a:gd name="connsiteX24" fmla="*/ 800100 w 1704109"/>
              <a:gd name="connsiteY24" fmla="*/ 509155 h 1392382"/>
              <a:gd name="connsiteX25" fmla="*/ 644236 w 1704109"/>
              <a:gd name="connsiteY25" fmla="*/ 571500 h 1392382"/>
              <a:gd name="connsiteX26" fmla="*/ 561109 w 1704109"/>
              <a:gd name="connsiteY26" fmla="*/ 613064 h 1392382"/>
              <a:gd name="connsiteX27" fmla="*/ 488373 w 1704109"/>
              <a:gd name="connsiteY27" fmla="*/ 665019 h 1392382"/>
              <a:gd name="connsiteX28" fmla="*/ 446809 w 1704109"/>
              <a:gd name="connsiteY28" fmla="*/ 706582 h 1392382"/>
              <a:gd name="connsiteX29" fmla="*/ 394854 w 1704109"/>
              <a:gd name="connsiteY29" fmla="*/ 789710 h 1392382"/>
              <a:gd name="connsiteX30" fmla="*/ 363682 w 1704109"/>
              <a:gd name="connsiteY30" fmla="*/ 800100 h 1392382"/>
              <a:gd name="connsiteX31" fmla="*/ 259773 w 1704109"/>
              <a:gd name="connsiteY31" fmla="*/ 789710 h 1392382"/>
              <a:gd name="connsiteX32" fmla="*/ 124691 w 1704109"/>
              <a:gd name="connsiteY32" fmla="*/ 737755 h 1392382"/>
              <a:gd name="connsiteX33" fmla="*/ 31173 w 1704109"/>
              <a:gd name="connsiteY33" fmla="*/ 748146 h 1392382"/>
              <a:gd name="connsiteX34" fmla="*/ 0 w 1704109"/>
              <a:gd name="connsiteY34" fmla="*/ 758537 h 1392382"/>
              <a:gd name="connsiteX35" fmla="*/ 10391 w 1704109"/>
              <a:gd name="connsiteY35" fmla="*/ 831273 h 1392382"/>
              <a:gd name="connsiteX36" fmla="*/ 10391 w 1704109"/>
              <a:gd name="connsiteY36" fmla="*/ 924791 h 1392382"/>
              <a:gd name="connsiteX37" fmla="*/ 10391 w 1704109"/>
              <a:gd name="connsiteY37" fmla="*/ 997528 h 1392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704109" h="1392382">
                <a:moveTo>
                  <a:pt x="10391" y="997528"/>
                </a:moveTo>
                <a:lnTo>
                  <a:pt x="280554" y="1278082"/>
                </a:lnTo>
                <a:lnTo>
                  <a:pt x="561109" y="1392382"/>
                </a:lnTo>
                <a:lnTo>
                  <a:pt x="800100" y="1381991"/>
                </a:lnTo>
                <a:lnTo>
                  <a:pt x="966354" y="1257300"/>
                </a:lnTo>
                <a:lnTo>
                  <a:pt x="1007918" y="1163782"/>
                </a:lnTo>
                <a:lnTo>
                  <a:pt x="1153391" y="1101437"/>
                </a:lnTo>
                <a:lnTo>
                  <a:pt x="1330036" y="1049482"/>
                </a:lnTo>
                <a:lnTo>
                  <a:pt x="1527463" y="976746"/>
                </a:lnTo>
                <a:lnTo>
                  <a:pt x="1579418" y="820882"/>
                </a:lnTo>
                <a:lnTo>
                  <a:pt x="1641763" y="685800"/>
                </a:lnTo>
                <a:lnTo>
                  <a:pt x="1704109" y="457200"/>
                </a:lnTo>
                <a:lnTo>
                  <a:pt x="1704109" y="353291"/>
                </a:lnTo>
                <a:lnTo>
                  <a:pt x="1662545" y="270164"/>
                </a:lnTo>
                <a:lnTo>
                  <a:pt x="1600200" y="83128"/>
                </a:lnTo>
                <a:lnTo>
                  <a:pt x="1485900" y="41564"/>
                </a:lnTo>
                <a:lnTo>
                  <a:pt x="1319645" y="0"/>
                </a:lnTo>
                <a:lnTo>
                  <a:pt x="1143000" y="41564"/>
                </a:lnTo>
                <a:lnTo>
                  <a:pt x="1039091" y="51955"/>
                </a:lnTo>
                <a:lnTo>
                  <a:pt x="1007918" y="124691"/>
                </a:lnTo>
                <a:lnTo>
                  <a:pt x="976745" y="207819"/>
                </a:lnTo>
                <a:lnTo>
                  <a:pt x="976745" y="290946"/>
                </a:lnTo>
                <a:lnTo>
                  <a:pt x="966354" y="374073"/>
                </a:lnTo>
                <a:lnTo>
                  <a:pt x="883227" y="457200"/>
                </a:lnTo>
                <a:lnTo>
                  <a:pt x="800100" y="509155"/>
                </a:lnTo>
                <a:lnTo>
                  <a:pt x="644236" y="571500"/>
                </a:lnTo>
                <a:lnTo>
                  <a:pt x="561109" y="613064"/>
                </a:lnTo>
                <a:lnTo>
                  <a:pt x="488373" y="665019"/>
                </a:lnTo>
                <a:lnTo>
                  <a:pt x="446809" y="706582"/>
                </a:lnTo>
                <a:lnTo>
                  <a:pt x="394854" y="789710"/>
                </a:lnTo>
                <a:lnTo>
                  <a:pt x="363682" y="800100"/>
                </a:lnTo>
                <a:lnTo>
                  <a:pt x="259773" y="789710"/>
                </a:lnTo>
                <a:lnTo>
                  <a:pt x="124691" y="737755"/>
                </a:lnTo>
                <a:lnTo>
                  <a:pt x="31173" y="748146"/>
                </a:lnTo>
                <a:lnTo>
                  <a:pt x="0" y="758537"/>
                </a:lnTo>
                <a:lnTo>
                  <a:pt x="10391" y="831273"/>
                </a:lnTo>
                <a:lnTo>
                  <a:pt x="10391" y="924791"/>
                </a:lnTo>
                <a:lnTo>
                  <a:pt x="10391" y="997528"/>
                </a:lnTo>
                <a:close/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Freeform 430"/>
          <p:cNvSpPr/>
          <p:nvPr/>
        </p:nvSpPr>
        <p:spPr>
          <a:xfrm>
            <a:off x="6805644" y="477148"/>
            <a:ext cx="1672936" cy="1226127"/>
          </a:xfrm>
          <a:custGeom>
            <a:avLst/>
            <a:gdLst>
              <a:gd name="connsiteX0" fmla="*/ 249382 w 1672936"/>
              <a:gd name="connsiteY0" fmla="*/ 633845 h 1226127"/>
              <a:gd name="connsiteX1" fmla="*/ 353291 w 1672936"/>
              <a:gd name="connsiteY1" fmla="*/ 820882 h 1226127"/>
              <a:gd name="connsiteX2" fmla="*/ 394855 w 1672936"/>
              <a:gd name="connsiteY2" fmla="*/ 1007918 h 1226127"/>
              <a:gd name="connsiteX3" fmla="*/ 363682 w 1672936"/>
              <a:gd name="connsiteY3" fmla="*/ 1143000 h 1226127"/>
              <a:gd name="connsiteX4" fmla="*/ 405246 w 1672936"/>
              <a:gd name="connsiteY4" fmla="*/ 1184563 h 1226127"/>
              <a:gd name="connsiteX5" fmla="*/ 675409 w 1672936"/>
              <a:gd name="connsiteY5" fmla="*/ 1215736 h 1226127"/>
              <a:gd name="connsiteX6" fmla="*/ 955964 w 1672936"/>
              <a:gd name="connsiteY6" fmla="*/ 1226127 h 1226127"/>
              <a:gd name="connsiteX7" fmla="*/ 1059873 w 1672936"/>
              <a:gd name="connsiteY7" fmla="*/ 1018309 h 1226127"/>
              <a:gd name="connsiteX8" fmla="*/ 1205346 w 1672936"/>
              <a:gd name="connsiteY8" fmla="*/ 924791 h 1226127"/>
              <a:gd name="connsiteX9" fmla="*/ 1350818 w 1672936"/>
              <a:gd name="connsiteY9" fmla="*/ 831272 h 1226127"/>
              <a:gd name="connsiteX10" fmla="*/ 1485900 w 1672936"/>
              <a:gd name="connsiteY10" fmla="*/ 779318 h 1226127"/>
              <a:gd name="connsiteX11" fmla="*/ 1537855 w 1672936"/>
              <a:gd name="connsiteY11" fmla="*/ 592282 h 1226127"/>
              <a:gd name="connsiteX12" fmla="*/ 1589809 w 1672936"/>
              <a:gd name="connsiteY12" fmla="*/ 498763 h 1226127"/>
              <a:gd name="connsiteX13" fmla="*/ 1652155 w 1672936"/>
              <a:gd name="connsiteY13" fmla="*/ 374072 h 1226127"/>
              <a:gd name="connsiteX14" fmla="*/ 1672936 w 1672936"/>
              <a:gd name="connsiteY14" fmla="*/ 187036 h 1226127"/>
              <a:gd name="connsiteX15" fmla="*/ 1652155 w 1672936"/>
              <a:gd name="connsiteY15" fmla="*/ 124691 h 1226127"/>
              <a:gd name="connsiteX16" fmla="*/ 1475509 w 1672936"/>
              <a:gd name="connsiteY16" fmla="*/ 114300 h 1226127"/>
              <a:gd name="connsiteX17" fmla="*/ 1371600 w 1672936"/>
              <a:gd name="connsiteY17" fmla="*/ 72736 h 1226127"/>
              <a:gd name="connsiteX18" fmla="*/ 1059873 w 1672936"/>
              <a:gd name="connsiteY18" fmla="*/ 103909 h 1226127"/>
              <a:gd name="connsiteX19" fmla="*/ 883227 w 1672936"/>
              <a:gd name="connsiteY19" fmla="*/ 51954 h 1226127"/>
              <a:gd name="connsiteX20" fmla="*/ 644236 w 1672936"/>
              <a:gd name="connsiteY20" fmla="*/ 10391 h 1226127"/>
              <a:gd name="connsiteX21" fmla="*/ 332509 w 1672936"/>
              <a:gd name="connsiteY21" fmla="*/ 0 h 1226127"/>
              <a:gd name="connsiteX22" fmla="*/ 145473 w 1672936"/>
              <a:gd name="connsiteY22" fmla="*/ 103909 h 1226127"/>
              <a:gd name="connsiteX23" fmla="*/ 0 w 1672936"/>
              <a:gd name="connsiteY23" fmla="*/ 176645 h 1226127"/>
              <a:gd name="connsiteX24" fmla="*/ 10391 w 1672936"/>
              <a:gd name="connsiteY24" fmla="*/ 301336 h 1226127"/>
              <a:gd name="connsiteX25" fmla="*/ 62346 w 1672936"/>
              <a:gd name="connsiteY25" fmla="*/ 426027 h 1226127"/>
              <a:gd name="connsiteX26" fmla="*/ 176646 w 1672936"/>
              <a:gd name="connsiteY26" fmla="*/ 529936 h 1226127"/>
              <a:gd name="connsiteX27" fmla="*/ 249382 w 1672936"/>
              <a:gd name="connsiteY27" fmla="*/ 633845 h 1226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672936" h="1226127">
                <a:moveTo>
                  <a:pt x="249382" y="633845"/>
                </a:moveTo>
                <a:lnTo>
                  <a:pt x="353291" y="820882"/>
                </a:lnTo>
                <a:lnTo>
                  <a:pt x="394855" y="1007918"/>
                </a:lnTo>
                <a:lnTo>
                  <a:pt x="363682" y="1143000"/>
                </a:lnTo>
                <a:lnTo>
                  <a:pt x="405246" y="1184563"/>
                </a:lnTo>
                <a:lnTo>
                  <a:pt x="675409" y="1215736"/>
                </a:lnTo>
                <a:lnTo>
                  <a:pt x="955964" y="1226127"/>
                </a:lnTo>
                <a:lnTo>
                  <a:pt x="1059873" y="1018309"/>
                </a:lnTo>
                <a:lnTo>
                  <a:pt x="1205346" y="924791"/>
                </a:lnTo>
                <a:lnTo>
                  <a:pt x="1350818" y="831272"/>
                </a:lnTo>
                <a:lnTo>
                  <a:pt x="1485900" y="779318"/>
                </a:lnTo>
                <a:lnTo>
                  <a:pt x="1537855" y="592282"/>
                </a:lnTo>
                <a:lnTo>
                  <a:pt x="1589809" y="498763"/>
                </a:lnTo>
                <a:lnTo>
                  <a:pt x="1652155" y="374072"/>
                </a:lnTo>
                <a:lnTo>
                  <a:pt x="1672936" y="187036"/>
                </a:lnTo>
                <a:lnTo>
                  <a:pt x="1652155" y="124691"/>
                </a:lnTo>
                <a:lnTo>
                  <a:pt x="1475509" y="114300"/>
                </a:lnTo>
                <a:lnTo>
                  <a:pt x="1371600" y="72736"/>
                </a:lnTo>
                <a:lnTo>
                  <a:pt x="1059873" y="103909"/>
                </a:lnTo>
                <a:lnTo>
                  <a:pt x="883227" y="51954"/>
                </a:lnTo>
                <a:lnTo>
                  <a:pt x="644236" y="10391"/>
                </a:lnTo>
                <a:lnTo>
                  <a:pt x="332509" y="0"/>
                </a:lnTo>
                <a:lnTo>
                  <a:pt x="145473" y="103909"/>
                </a:lnTo>
                <a:lnTo>
                  <a:pt x="0" y="176645"/>
                </a:lnTo>
                <a:lnTo>
                  <a:pt x="10391" y="301336"/>
                </a:lnTo>
                <a:lnTo>
                  <a:pt x="62346" y="426027"/>
                </a:lnTo>
                <a:lnTo>
                  <a:pt x="176646" y="529936"/>
                </a:lnTo>
                <a:lnTo>
                  <a:pt x="249382" y="633845"/>
                </a:lnTo>
                <a:close/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Freeform 432"/>
          <p:cNvSpPr/>
          <p:nvPr/>
        </p:nvSpPr>
        <p:spPr>
          <a:xfrm>
            <a:off x="5723094" y="108141"/>
            <a:ext cx="3345872" cy="3875809"/>
          </a:xfrm>
          <a:custGeom>
            <a:avLst/>
            <a:gdLst>
              <a:gd name="connsiteX0" fmla="*/ 363681 w 3345872"/>
              <a:gd name="connsiteY0" fmla="*/ 1735282 h 3875809"/>
              <a:gd name="connsiteX1" fmla="*/ 477981 w 3345872"/>
              <a:gd name="connsiteY1" fmla="*/ 1652154 h 3875809"/>
              <a:gd name="connsiteX2" fmla="*/ 602672 w 3345872"/>
              <a:gd name="connsiteY2" fmla="*/ 1641764 h 3875809"/>
              <a:gd name="connsiteX3" fmla="*/ 696191 w 3345872"/>
              <a:gd name="connsiteY3" fmla="*/ 1631373 h 3875809"/>
              <a:gd name="connsiteX4" fmla="*/ 727363 w 3345872"/>
              <a:gd name="connsiteY4" fmla="*/ 1704109 h 3875809"/>
              <a:gd name="connsiteX5" fmla="*/ 675409 w 3345872"/>
              <a:gd name="connsiteY5" fmla="*/ 1756064 h 3875809"/>
              <a:gd name="connsiteX6" fmla="*/ 602672 w 3345872"/>
              <a:gd name="connsiteY6" fmla="*/ 1818409 h 3875809"/>
              <a:gd name="connsiteX7" fmla="*/ 540327 w 3345872"/>
              <a:gd name="connsiteY7" fmla="*/ 2057400 h 3875809"/>
              <a:gd name="connsiteX8" fmla="*/ 509154 w 3345872"/>
              <a:gd name="connsiteY8" fmla="*/ 2348345 h 3875809"/>
              <a:gd name="connsiteX9" fmla="*/ 592281 w 3345872"/>
              <a:gd name="connsiteY9" fmla="*/ 2493818 h 3875809"/>
              <a:gd name="connsiteX10" fmla="*/ 685800 w 3345872"/>
              <a:gd name="connsiteY10" fmla="*/ 2597727 h 3875809"/>
              <a:gd name="connsiteX11" fmla="*/ 810491 w 3345872"/>
              <a:gd name="connsiteY11" fmla="*/ 2670464 h 3875809"/>
              <a:gd name="connsiteX12" fmla="*/ 955963 w 3345872"/>
              <a:gd name="connsiteY12" fmla="*/ 2784764 h 3875809"/>
              <a:gd name="connsiteX13" fmla="*/ 1059872 w 3345872"/>
              <a:gd name="connsiteY13" fmla="*/ 2982191 h 3875809"/>
              <a:gd name="connsiteX14" fmla="*/ 1101436 w 3345872"/>
              <a:gd name="connsiteY14" fmla="*/ 3179618 h 3875809"/>
              <a:gd name="connsiteX15" fmla="*/ 1163781 w 3345872"/>
              <a:gd name="connsiteY15" fmla="*/ 3397827 h 3875809"/>
              <a:gd name="connsiteX16" fmla="*/ 1174172 w 3345872"/>
              <a:gd name="connsiteY16" fmla="*/ 3512127 h 3875809"/>
              <a:gd name="connsiteX17" fmla="*/ 1246909 w 3345872"/>
              <a:gd name="connsiteY17" fmla="*/ 3595254 h 3875809"/>
              <a:gd name="connsiteX18" fmla="*/ 1361209 w 3345872"/>
              <a:gd name="connsiteY18" fmla="*/ 3688773 h 3875809"/>
              <a:gd name="connsiteX19" fmla="*/ 1454727 w 3345872"/>
              <a:gd name="connsiteY19" fmla="*/ 3740727 h 3875809"/>
              <a:gd name="connsiteX20" fmla="*/ 1589809 w 3345872"/>
              <a:gd name="connsiteY20" fmla="*/ 3855027 h 3875809"/>
              <a:gd name="connsiteX21" fmla="*/ 1766454 w 3345872"/>
              <a:gd name="connsiteY21" fmla="*/ 3875809 h 3875809"/>
              <a:gd name="connsiteX22" fmla="*/ 2036618 w 3345872"/>
              <a:gd name="connsiteY22" fmla="*/ 3855027 h 3875809"/>
              <a:gd name="connsiteX23" fmla="*/ 2192481 w 3345872"/>
              <a:gd name="connsiteY23" fmla="*/ 3823854 h 3875809"/>
              <a:gd name="connsiteX24" fmla="*/ 2337954 w 3345872"/>
              <a:gd name="connsiteY24" fmla="*/ 3740727 h 3875809"/>
              <a:gd name="connsiteX25" fmla="*/ 2452254 w 3345872"/>
              <a:gd name="connsiteY25" fmla="*/ 3678382 h 3875809"/>
              <a:gd name="connsiteX26" fmla="*/ 2556163 w 3345872"/>
              <a:gd name="connsiteY26" fmla="*/ 3553691 h 3875809"/>
              <a:gd name="connsiteX27" fmla="*/ 2701636 w 3345872"/>
              <a:gd name="connsiteY27" fmla="*/ 3408218 h 3875809"/>
              <a:gd name="connsiteX28" fmla="*/ 2899063 w 3345872"/>
              <a:gd name="connsiteY28" fmla="*/ 3345873 h 3875809"/>
              <a:gd name="connsiteX29" fmla="*/ 3127663 w 3345872"/>
              <a:gd name="connsiteY29" fmla="*/ 3241964 h 3875809"/>
              <a:gd name="connsiteX30" fmla="*/ 3221181 w 3345872"/>
              <a:gd name="connsiteY30" fmla="*/ 3148445 h 3875809"/>
              <a:gd name="connsiteX31" fmla="*/ 3283527 w 3345872"/>
              <a:gd name="connsiteY31" fmla="*/ 3044536 h 3875809"/>
              <a:gd name="connsiteX32" fmla="*/ 3304309 w 3345872"/>
              <a:gd name="connsiteY32" fmla="*/ 2784764 h 3875809"/>
              <a:gd name="connsiteX33" fmla="*/ 3335481 w 3345872"/>
              <a:gd name="connsiteY33" fmla="*/ 2680854 h 3875809"/>
              <a:gd name="connsiteX34" fmla="*/ 3325091 w 3345872"/>
              <a:gd name="connsiteY34" fmla="*/ 2504209 h 3875809"/>
              <a:gd name="connsiteX35" fmla="*/ 3335481 w 3345872"/>
              <a:gd name="connsiteY35" fmla="*/ 2234045 h 3875809"/>
              <a:gd name="connsiteX36" fmla="*/ 3345872 w 3345872"/>
              <a:gd name="connsiteY36" fmla="*/ 2119745 h 3875809"/>
              <a:gd name="connsiteX37" fmla="*/ 3325091 w 3345872"/>
              <a:gd name="connsiteY37" fmla="*/ 1995054 h 3875809"/>
              <a:gd name="connsiteX38" fmla="*/ 3314700 w 3345872"/>
              <a:gd name="connsiteY38" fmla="*/ 1943100 h 3875809"/>
              <a:gd name="connsiteX39" fmla="*/ 3231572 w 3345872"/>
              <a:gd name="connsiteY39" fmla="*/ 1891145 h 3875809"/>
              <a:gd name="connsiteX40" fmla="*/ 3148445 w 3345872"/>
              <a:gd name="connsiteY40" fmla="*/ 1839191 h 3875809"/>
              <a:gd name="connsiteX41" fmla="*/ 3044536 w 3345872"/>
              <a:gd name="connsiteY41" fmla="*/ 1839191 h 3875809"/>
              <a:gd name="connsiteX42" fmla="*/ 2930236 w 3345872"/>
              <a:gd name="connsiteY42" fmla="*/ 1849582 h 3875809"/>
              <a:gd name="connsiteX43" fmla="*/ 2784763 w 3345872"/>
              <a:gd name="connsiteY43" fmla="*/ 1828800 h 3875809"/>
              <a:gd name="connsiteX44" fmla="*/ 2691245 w 3345872"/>
              <a:gd name="connsiteY44" fmla="*/ 1797627 h 3875809"/>
              <a:gd name="connsiteX45" fmla="*/ 2628900 w 3345872"/>
              <a:gd name="connsiteY45" fmla="*/ 1724891 h 3875809"/>
              <a:gd name="connsiteX46" fmla="*/ 2628900 w 3345872"/>
              <a:gd name="connsiteY46" fmla="*/ 1620982 h 3875809"/>
              <a:gd name="connsiteX47" fmla="*/ 2680854 w 3345872"/>
              <a:gd name="connsiteY47" fmla="*/ 1465118 h 3875809"/>
              <a:gd name="connsiteX48" fmla="*/ 2712027 w 3345872"/>
              <a:gd name="connsiteY48" fmla="*/ 1402773 h 3875809"/>
              <a:gd name="connsiteX49" fmla="*/ 2805545 w 3345872"/>
              <a:gd name="connsiteY49" fmla="*/ 1361209 h 3875809"/>
              <a:gd name="connsiteX50" fmla="*/ 2940627 w 3345872"/>
              <a:gd name="connsiteY50" fmla="*/ 1288473 h 3875809"/>
              <a:gd name="connsiteX51" fmla="*/ 3023754 w 3345872"/>
              <a:gd name="connsiteY51" fmla="*/ 1174173 h 3875809"/>
              <a:gd name="connsiteX52" fmla="*/ 3117272 w 3345872"/>
              <a:gd name="connsiteY52" fmla="*/ 1049482 h 3875809"/>
              <a:gd name="connsiteX53" fmla="*/ 3148445 w 3345872"/>
              <a:gd name="connsiteY53" fmla="*/ 945573 h 3875809"/>
              <a:gd name="connsiteX54" fmla="*/ 3169227 w 3345872"/>
              <a:gd name="connsiteY54" fmla="*/ 820882 h 3875809"/>
              <a:gd name="connsiteX55" fmla="*/ 3179618 w 3345872"/>
              <a:gd name="connsiteY55" fmla="*/ 654627 h 3875809"/>
              <a:gd name="connsiteX56" fmla="*/ 3158836 w 3345872"/>
              <a:gd name="connsiteY56" fmla="*/ 519545 h 3875809"/>
              <a:gd name="connsiteX57" fmla="*/ 3075709 w 3345872"/>
              <a:gd name="connsiteY57" fmla="*/ 446809 h 3875809"/>
              <a:gd name="connsiteX58" fmla="*/ 3002972 w 3345872"/>
              <a:gd name="connsiteY58" fmla="*/ 374073 h 3875809"/>
              <a:gd name="connsiteX59" fmla="*/ 2909454 w 3345872"/>
              <a:gd name="connsiteY59" fmla="*/ 332509 h 3875809"/>
              <a:gd name="connsiteX60" fmla="*/ 2774372 w 3345872"/>
              <a:gd name="connsiteY60" fmla="*/ 290945 h 3875809"/>
              <a:gd name="connsiteX61" fmla="*/ 2774372 w 3345872"/>
              <a:gd name="connsiteY61" fmla="*/ 290945 h 3875809"/>
              <a:gd name="connsiteX62" fmla="*/ 2680854 w 3345872"/>
              <a:gd name="connsiteY62" fmla="*/ 238991 h 3875809"/>
              <a:gd name="connsiteX63" fmla="*/ 2649681 w 3345872"/>
              <a:gd name="connsiteY63" fmla="*/ 166254 h 3875809"/>
              <a:gd name="connsiteX64" fmla="*/ 2628900 w 3345872"/>
              <a:gd name="connsiteY64" fmla="*/ 145473 h 3875809"/>
              <a:gd name="connsiteX65" fmla="*/ 2545772 w 3345872"/>
              <a:gd name="connsiteY65" fmla="*/ 62345 h 3875809"/>
              <a:gd name="connsiteX66" fmla="*/ 2400300 w 3345872"/>
              <a:gd name="connsiteY66" fmla="*/ 20782 h 3875809"/>
              <a:gd name="connsiteX67" fmla="*/ 2254827 w 3345872"/>
              <a:gd name="connsiteY67" fmla="*/ 41564 h 3875809"/>
              <a:gd name="connsiteX68" fmla="*/ 2171700 w 3345872"/>
              <a:gd name="connsiteY68" fmla="*/ 41564 h 3875809"/>
              <a:gd name="connsiteX69" fmla="*/ 2057400 w 3345872"/>
              <a:gd name="connsiteY69" fmla="*/ 41564 h 3875809"/>
              <a:gd name="connsiteX70" fmla="*/ 1891145 w 3345872"/>
              <a:gd name="connsiteY70" fmla="*/ 41564 h 3875809"/>
              <a:gd name="connsiteX71" fmla="*/ 1776845 w 3345872"/>
              <a:gd name="connsiteY71" fmla="*/ 41564 h 3875809"/>
              <a:gd name="connsiteX72" fmla="*/ 1704109 w 3345872"/>
              <a:gd name="connsiteY72" fmla="*/ 20782 h 3875809"/>
              <a:gd name="connsiteX73" fmla="*/ 1589809 w 3345872"/>
              <a:gd name="connsiteY73" fmla="*/ 31173 h 3875809"/>
              <a:gd name="connsiteX74" fmla="*/ 1527463 w 3345872"/>
              <a:gd name="connsiteY74" fmla="*/ 51954 h 3875809"/>
              <a:gd name="connsiteX75" fmla="*/ 1371600 w 3345872"/>
              <a:gd name="connsiteY75" fmla="*/ 83127 h 3875809"/>
              <a:gd name="connsiteX76" fmla="*/ 1215736 w 3345872"/>
              <a:gd name="connsiteY76" fmla="*/ 83127 h 3875809"/>
              <a:gd name="connsiteX77" fmla="*/ 1028700 w 3345872"/>
              <a:gd name="connsiteY77" fmla="*/ 93518 h 3875809"/>
              <a:gd name="connsiteX78" fmla="*/ 779318 w 3345872"/>
              <a:gd name="connsiteY78" fmla="*/ 62345 h 3875809"/>
              <a:gd name="connsiteX79" fmla="*/ 654627 w 3345872"/>
              <a:gd name="connsiteY79" fmla="*/ 62345 h 3875809"/>
              <a:gd name="connsiteX80" fmla="*/ 498763 w 3345872"/>
              <a:gd name="connsiteY80" fmla="*/ 62345 h 3875809"/>
              <a:gd name="connsiteX81" fmla="*/ 415636 w 3345872"/>
              <a:gd name="connsiteY81" fmla="*/ 62345 h 3875809"/>
              <a:gd name="connsiteX82" fmla="*/ 363681 w 3345872"/>
              <a:gd name="connsiteY82" fmla="*/ 31173 h 3875809"/>
              <a:gd name="connsiteX83" fmla="*/ 363681 w 3345872"/>
              <a:gd name="connsiteY83" fmla="*/ 31173 h 3875809"/>
              <a:gd name="connsiteX84" fmla="*/ 270163 w 3345872"/>
              <a:gd name="connsiteY84" fmla="*/ 0 h 3875809"/>
              <a:gd name="connsiteX85" fmla="*/ 238991 w 3345872"/>
              <a:gd name="connsiteY85" fmla="*/ 31173 h 3875809"/>
              <a:gd name="connsiteX86" fmla="*/ 238991 w 3345872"/>
              <a:gd name="connsiteY86" fmla="*/ 114300 h 3875809"/>
              <a:gd name="connsiteX87" fmla="*/ 218209 w 3345872"/>
              <a:gd name="connsiteY87" fmla="*/ 197427 h 3875809"/>
              <a:gd name="connsiteX88" fmla="*/ 145472 w 3345872"/>
              <a:gd name="connsiteY88" fmla="*/ 238991 h 3875809"/>
              <a:gd name="connsiteX89" fmla="*/ 0 w 3345872"/>
              <a:gd name="connsiteY89" fmla="*/ 332509 h 3875809"/>
              <a:gd name="connsiteX90" fmla="*/ 0 w 3345872"/>
              <a:gd name="connsiteY90" fmla="*/ 332509 h 3875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3345872" h="3875809">
                <a:moveTo>
                  <a:pt x="363681" y="1735282"/>
                </a:moveTo>
                <a:lnTo>
                  <a:pt x="477981" y="1652154"/>
                </a:lnTo>
                <a:lnTo>
                  <a:pt x="602672" y="1641764"/>
                </a:lnTo>
                <a:lnTo>
                  <a:pt x="696191" y="1631373"/>
                </a:lnTo>
                <a:lnTo>
                  <a:pt x="727363" y="1704109"/>
                </a:lnTo>
                <a:lnTo>
                  <a:pt x="675409" y="1756064"/>
                </a:lnTo>
                <a:lnTo>
                  <a:pt x="602672" y="1818409"/>
                </a:lnTo>
                <a:lnTo>
                  <a:pt x="540327" y="2057400"/>
                </a:lnTo>
                <a:lnTo>
                  <a:pt x="509154" y="2348345"/>
                </a:lnTo>
                <a:lnTo>
                  <a:pt x="592281" y="2493818"/>
                </a:lnTo>
                <a:lnTo>
                  <a:pt x="685800" y="2597727"/>
                </a:lnTo>
                <a:lnTo>
                  <a:pt x="810491" y="2670464"/>
                </a:lnTo>
                <a:lnTo>
                  <a:pt x="955963" y="2784764"/>
                </a:lnTo>
                <a:lnTo>
                  <a:pt x="1059872" y="2982191"/>
                </a:lnTo>
                <a:lnTo>
                  <a:pt x="1101436" y="3179618"/>
                </a:lnTo>
                <a:lnTo>
                  <a:pt x="1163781" y="3397827"/>
                </a:lnTo>
                <a:lnTo>
                  <a:pt x="1174172" y="3512127"/>
                </a:lnTo>
                <a:lnTo>
                  <a:pt x="1246909" y="3595254"/>
                </a:lnTo>
                <a:lnTo>
                  <a:pt x="1361209" y="3688773"/>
                </a:lnTo>
                <a:lnTo>
                  <a:pt x="1454727" y="3740727"/>
                </a:lnTo>
                <a:lnTo>
                  <a:pt x="1589809" y="3855027"/>
                </a:lnTo>
                <a:lnTo>
                  <a:pt x="1766454" y="3875809"/>
                </a:lnTo>
                <a:lnTo>
                  <a:pt x="2036618" y="3855027"/>
                </a:lnTo>
                <a:lnTo>
                  <a:pt x="2192481" y="3823854"/>
                </a:lnTo>
                <a:lnTo>
                  <a:pt x="2337954" y="3740727"/>
                </a:lnTo>
                <a:lnTo>
                  <a:pt x="2452254" y="3678382"/>
                </a:lnTo>
                <a:lnTo>
                  <a:pt x="2556163" y="3553691"/>
                </a:lnTo>
                <a:lnTo>
                  <a:pt x="2701636" y="3408218"/>
                </a:lnTo>
                <a:lnTo>
                  <a:pt x="2899063" y="3345873"/>
                </a:lnTo>
                <a:lnTo>
                  <a:pt x="3127663" y="3241964"/>
                </a:lnTo>
                <a:lnTo>
                  <a:pt x="3221181" y="3148445"/>
                </a:lnTo>
                <a:lnTo>
                  <a:pt x="3283527" y="3044536"/>
                </a:lnTo>
                <a:lnTo>
                  <a:pt x="3304309" y="2784764"/>
                </a:lnTo>
                <a:lnTo>
                  <a:pt x="3335481" y="2680854"/>
                </a:lnTo>
                <a:lnTo>
                  <a:pt x="3325091" y="2504209"/>
                </a:lnTo>
                <a:lnTo>
                  <a:pt x="3335481" y="2234045"/>
                </a:lnTo>
                <a:lnTo>
                  <a:pt x="3345872" y="2119745"/>
                </a:lnTo>
                <a:lnTo>
                  <a:pt x="3325091" y="1995054"/>
                </a:lnTo>
                <a:lnTo>
                  <a:pt x="3314700" y="1943100"/>
                </a:lnTo>
                <a:lnTo>
                  <a:pt x="3231572" y="1891145"/>
                </a:lnTo>
                <a:lnTo>
                  <a:pt x="3148445" y="1839191"/>
                </a:lnTo>
                <a:lnTo>
                  <a:pt x="3044536" y="1839191"/>
                </a:lnTo>
                <a:lnTo>
                  <a:pt x="2930236" y="1849582"/>
                </a:lnTo>
                <a:lnTo>
                  <a:pt x="2784763" y="1828800"/>
                </a:lnTo>
                <a:lnTo>
                  <a:pt x="2691245" y="1797627"/>
                </a:lnTo>
                <a:lnTo>
                  <a:pt x="2628900" y="1724891"/>
                </a:lnTo>
                <a:lnTo>
                  <a:pt x="2628900" y="1620982"/>
                </a:lnTo>
                <a:lnTo>
                  <a:pt x="2680854" y="1465118"/>
                </a:lnTo>
                <a:lnTo>
                  <a:pt x="2712027" y="1402773"/>
                </a:lnTo>
                <a:lnTo>
                  <a:pt x="2805545" y="1361209"/>
                </a:lnTo>
                <a:lnTo>
                  <a:pt x="2940627" y="1288473"/>
                </a:lnTo>
                <a:lnTo>
                  <a:pt x="3023754" y="1174173"/>
                </a:lnTo>
                <a:lnTo>
                  <a:pt x="3117272" y="1049482"/>
                </a:lnTo>
                <a:lnTo>
                  <a:pt x="3148445" y="945573"/>
                </a:lnTo>
                <a:lnTo>
                  <a:pt x="3169227" y="820882"/>
                </a:lnTo>
                <a:lnTo>
                  <a:pt x="3179618" y="654627"/>
                </a:lnTo>
                <a:lnTo>
                  <a:pt x="3158836" y="519545"/>
                </a:lnTo>
                <a:lnTo>
                  <a:pt x="3075709" y="446809"/>
                </a:lnTo>
                <a:lnTo>
                  <a:pt x="3002972" y="374073"/>
                </a:lnTo>
                <a:lnTo>
                  <a:pt x="2909454" y="332509"/>
                </a:lnTo>
                <a:lnTo>
                  <a:pt x="2774372" y="290945"/>
                </a:lnTo>
                <a:lnTo>
                  <a:pt x="2774372" y="290945"/>
                </a:lnTo>
                <a:lnTo>
                  <a:pt x="2680854" y="238991"/>
                </a:lnTo>
                <a:lnTo>
                  <a:pt x="2649681" y="166254"/>
                </a:lnTo>
                <a:lnTo>
                  <a:pt x="2628900" y="145473"/>
                </a:lnTo>
                <a:lnTo>
                  <a:pt x="2545772" y="62345"/>
                </a:lnTo>
                <a:lnTo>
                  <a:pt x="2400300" y="20782"/>
                </a:lnTo>
                <a:lnTo>
                  <a:pt x="2254827" y="41564"/>
                </a:lnTo>
                <a:lnTo>
                  <a:pt x="2171700" y="41564"/>
                </a:lnTo>
                <a:lnTo>
                  <a:pt x="2057400" y="41564"/>
                </a:lnTo>
                <a:lnTo>
                  <a:pt x="1891145" y="41564"/>
                </a:lnTo>
                <a:lnTo>
                  <a:pt x="1776845" y="41564"/>
                </a:lnTo>
                <a:lnTo>
                  <a:pt x="1704109" y="20782"/>
                </a:lnTo>
                <a:lnTo>
                  <a:pt x="1589809" y="31173"/>
                </a:lnTo>
                <a:lnTo>
                  <a:pt x="1527463" y="51954"/>
                </a:lnTo>
                <a:lnTo>
                  <a:pt x="1371600" y="83127"/>
                </a:lnTo>
                <a:lnTo>
                  <a:pt x="1215736" y="83127"/>
                </a:lnTo>
                <a:lnTo>
                  <a:pt x="1028700" y="93518"/>
                </a:lnTo>
                <a:lnTo>
                  <a:pt x="779318" y="62345"/>
                </a:lnTo>
                <a:lnTo>
                  <a:pt x="654627" y="62345"/>
                </a:lnTo>
                <a:lnTo>
                  <a:pt x="498763" y="62345"/>
                </a:lnTo>
                <a:lnTo>
                  <a:pt x="415636" y="62345"/>
                </a:lnTo>
                <a:lnTo>
                  <a:pt x="363681" y="31173"/>
                </a:lnTo>
                <a:lnTo>
                  <a:pt x="363681" y="31173"/>
                </a:lnTo>
                <a:lnTo>
                  <a:pt x="270163" y="0"/>
                </a:lnTo>
                <a:lnTo>
                  <a:pt x="238991" y="31173"/>
                </a:lnTo>
                <a:lnTo>
                  <a:pt x="238991" y="114300"/>
                </a:lnTo>
                <a:lnTo>
                  <a:pt x="218209" y="197427"/>
                </a:lnTo>
                <a:lnTo>
                  <a:pt x="145472" y="238991"/>
                </a:lnTo>
                <a:lnTo>
                  <a:pt x="0" y="332509"/>
                </a:lnTo>
                <a:lnTo>
                  <a:pt x="0" y="332509"/>
                </a:lnTo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1" name="Freeform 440"/>
          <p:cNvSpPr/>
          <p:nvPr/>
        </p:nvSpPr>
        <p:spPr>
          <a:xfrm>
            <a:off x="2687128" y="5442105"/>
            <a:ext cx="955964" cy="1381991"/>
          </a:xfrm>
          <a:custGeom>
            <a:avLst/>
            <a:gdLst>
              <a:gd name="connsiteX0" fmla="*/ 0 w 955964"/>
              <a:gd name="connsiteY0" fmla="*/ 0 h 1381991"/>
              <a:gd name="connsiteX1" fmla="*/ 93518 w 955964"/>
              <a:gd name="connsiteY1" fmla="*/ 207819 h 1381991"/>
              <a:gd name="connsiteX2" fmla="*/ 83127 w 955964"/>
              <a:gd name="connsiteY2" fmla="*/ 436419 h 1381991"/>
              <a:gd name="connsiteX3" fmla="*/ 72737 w 955964"/>
              <a:gd name="connsiteY3" fmla="*/ 602673 h 1381991"/>
              <a:gd name="connsiteX4" fmla="*/ 114300 w 955964"/>
              <a:gd name="connsiteY4" fmla="*/ 810491 h 1381991"/>
              <a:gd name="connsiteX5" fmla="*/ 145473 w 955964"/>
              <a:gd name="connsiteY5" fmla="*/ 924791 h 1381991"/>
              <a:gd name="connsiteX6" fmla="*/ 103909 w 955964"/>
              <a:gd name="connsiteY6" fmla="*/ 1101437 h 1381991"/>
              <a:gd name="connsiteX7" fmla="*/ 31173 w 955964"/>
              <a:gd name="connsiteY7" fmla="*/ 1174173 h 1381991"/>
              <a:gd name="connsiteX8" fmla="*/ 83127 w 955964"/>
              <a:gd name="connsiteY8" fmla="*/ 1350819 h 1381991"/>
              <a:gd name="connsiteX9" fmla="*/ 228600 w 955964"/>
              <a:gd name="connsiteY9" fmla="*/ 1381991 h 1381991"/>
              <a:gd name="connsiteX10" fmla="*/ 311727 w 955964"/>
              <a:gd name="connsiteY10" fmla="*/ 1340428 h 1381991"/>
              <a:gd name="connsiteX11" fmla="*/ 353291 w 955964"/>
              <a:gd name="connsiteY11" fmla="*/ 1205346 h 1381991"/>
              <a:gd name="connsiteX12" fmla="*/ 394855 w 955964"/>
              <a:gd name="connsiteY12" fmla="*/ 1122219 h 1381991"/>
              <a:gd name="connsiteX13" fmla="*/ 457200 w 955964"/>
              <a:gd name="connsiteY13" fmla="*/ 997528 h 1381991"/>
              <a:gd name="connsiteX14" fmla="*/ 529937 w 955964"/>
              <a:gd name="connsiteY14" fmla="*/ 935182 h 1381991"/>
              <a:gd name="connsiteX15" fmla="*/ 644237 w 955964"/>
              <a:gd name="connsiteY15" fmla="*/ 893619 h 1381991"/>
              <a:gd name="connsiteX16" fmla="*/ 779318 w 955964"/>
              <a:gd name="connsiteY16" fmla="*/ 831273 h 1381991"/>
              <a:gd name="connsiteX17" fmla="*/ 955964 w 955964"/>
              <a:gd name="connsiteY17" fmla="*/ 768928 h 138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55964" h="1381991">
                <a:moveTo>
                  <a:pt x="0" y="0"/>
                </a:moveTo>
                <a:lnTo>
                  <a:pt x="93518" y="207819"/>
                </a:lnTo>
                <a:lnTo>
                  <a:pt x="83127" y="436419"/>
                </a:lnTo>
                <a:lnTo>
                  <a:pt x="72737" y="602673"/>
                </a:lnTo>
                <a:lnTo>
                  <a:pt x="114300" y="810491"/>
                </a:lnTo>
                <a:lnTo>
                  <a:pt x="145473" y="924791"/>
                </a:lnTo>
                <a:lnTo>
                  <a:pt x="103909" y="1101437"/>
                </a:lnTo>
                <a:lnTo>
                  <a:pt x="31173" y="1174173"/>
                </a:lnTo>
                <a:lnTo>
                  <a:pt x="83127" y="1350819"/>
                </a:lnTo>
                <a:lnTo>
                  <a:pt x="228600" y="1381991"/>
                </a:lnTo>
                <a:lnTo>
                  <a:pt x="311727" y="1340428"/>
                </a:lnTo>
                <a:lnTo>
                  <a:pt x="353291" y="1205346"/>
                </a:lnTo>
                <a:lnTo>
                  <a:pt x="394855" y="1122219"/>
                </a:lnTo>
                <a:lnTo>
                  <a:pt x="457200" y="997528"/>
                </a:lnTo>
                <a:lnTo>
                  <a:pt x="529937" y="935182"/>
                </a:lnTo>
                <a:lnTo>
                  <a:pt x="644237" y="893619"/>
                </a:lnTo>
                <a:lnTo>
                  <a:pt x="779318" y="831273"/>
                </a:lnTo>
                <a:lnTo>
                  <a:pt x="955964" y="768928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3" name="Freeform 442"/>
          <p:cNvSpPr/>
          <p:nvPr/>
        </p:nvSpPr>
        <p:spPr>
          <a:xfrm>
            <a:off x="2722418" y="5455227"/>
            <a:ext cx="41564" cy="114300"/>
          </a:xfrm>
          <a:custGeom>
            <a:avLst/>
            <a:gdLst>
              <a:gd name="connsiteX0" fmla="*/ 0 w 41564"/>
              <a:gd name="connsiteY0" fmla="*/ 0 h 114300"/>
              <a:gd name="connsiteX1" fmla="*/ 20782 w 41564"/>
              <a:gd name="connsiteY1" fmla="*/ 51955 h 114300"/>
              <a:gd name="connsiteX2" fmla="*/ 41564 w 41564"/>
              <a:gd name="connsiteY2" fmla="*/ 11430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564" h="114300">
                <a:moveTo>
                  <a:pt x="0" y="0"/>
                </a:moveTo>
                <a:cubicBezTo>
                  <a:pt x="6927" y="17318"/>
                  <a:pt x="14408" y="34426"/>
                  <a:pt x="20782" y="51955"/>
                </a:cubicBezTo>
                <a:cubicBezTo>
                  <a:pt x="28268" y="72542"/>
                  <a:pt x="41564" y="114300"/>
                  <a:pt x="41564" y="11430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4" name="Freeform 443"/>
          <p:cNvSpPr/>
          <p:nvPr/>
        </p:nvSpPr>
        <p:spPr>
          <a:xfrm>
            <a:off x="2576945" y="5372100"/>
            <a:ext cx="218210" cy="405245"/>
          </a:xfrm>
          <a:custGeom>
            <a:avLst/>
            <a:gdLst>
              <a:gd name="connsiteX0" fmla="*/ 0 w 218210"/>
              <a:gd name="connsiteY0" fmla="*/ 0 h 405245"/>
              <a:gd name="connsiteX1" fmla="*/ 93519 w 218210"/>
              <a:gd name="connsiteY1" fmla="*/ 51955 h 405245"/>
              <a:gd name="connsiteX2" fmla="*/ 145473 w 218210"/>
              <a:gd name="connsiteY2" fmla="*/ 93518 h 405245"/>
              <a:gd name="connsiteX3" fmla="*/ 207819 w 218210"/>
              <a:gd name="connsiteY3" fmla="*/ 228600 h 405245"/>
              <a:gd name="connsiteX4" fmla="*/ 218210 w 218210"/>
              <a:gd name="connsiteY4" fmla="*/ 280555 h 405245"/>
              <a:gd name="connsiteX5" fmla="*/ 207819 w 218210"/>
              <a:gd name="connsiteY5" fmla="*/ 405245 h 405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210" h="405245">
                <a:moveTo>
                  <a:pt x="0" y="0"/>
                </a:moveTo>
                <a:lnTo>
                  <a:pt x="93519" y="51955"/>
                </a:lnTo>
                <a:lnTo>
                  <a:pt x="145473" y="93518"/>
                </a:lnTo>
                <a:lnTo>
                  <a:pt x="207819" y="228600"/>
                </a:lnTo>
                <a:lnTo>
                  <a:pt x="218210" y="280555"/>
                </a:lnTo>
                <a:lnTo>
                  <a:pt x="207819" y="405245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5" name="Freeform 444"/>
          <p:cNvSpPr/>
          <p:nvPr/>
        </p:nvSpPr>
        <p:spPr>
          <a:xfrm>
            <a:off x="2531908" y="1455293"/>
            <a:ext cx="1101436" cy="987137"/>
          </a:xfrm>
          <a:custGeom>
            <a:avLst/>
            <a:gdLst>
              <a:gd name="connsiteX0" fmla="*/ 914400 w 1101436"/>
              <a:gd name="connsiteY0" fmla="*/ 0 h 987137"/>
              <a:gd name="connsiteX1" fmla="*/ 1101436 w 1101436"/>
              <a:gd name="connsiteY1" fmla="*/ 353291 h 987137"/>
              <a:gd name="connsiteX2" fmla="*/ 716972 w 1101436"/>
              <a:gd name="connsiteY2" fmla="*/ 623455 h 987137"/>
              <a:gd name="connsiteX3" fmla="*/ 477982 w 1101436"/>
              <a:gd name="connsiteY3" fmla="*/ 789709 h 987137"/>
              <a:gd name="connsiteX4" fmla="*/ 301336 w 1101436"/>
              <a:gd name="connsiteY4" fmla="*/ 904009 h 987137"/>
              <a:gd name="connsiteX5" fmla="*/ 166254 w 1101436"/>
              <a:gd name="connsiteY5" fmla="*/ 987137 h 987137"/>
              <a:gd name="connsiteX6" fmla="*/ 0 w 1101436"/>
              <a:gd name="connsiteY6" fmla="*/ 758537 h 987137"/>
              <a:gd name="connsiteX7" fmla="*/ 166254 w 1101436"/>
              <a:gd name="connsiteY7" fmla="*/ 623455 h 987137"/>
              <a:gd name="connsiteX8" fmla="*/ 363682 w 1101436"/>
              <a:gd name="connsiteY8" fmla="*/ 467591 h 987137"/>
              <a:gd name="connsiteX9" fmla="*/ 581891 w 1101436"/>
              <a:gd name="connsiteY9" fmla="*/ 280555 h 987137"/>
              <a:gd name="connsiteX10" fmla="*/ 914400 w 1101436"/>
              <a:gd name="connsiteY10" fmla="*/ 0 h 98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1436" h="987137">
                <a:moveTo>
                  <a:pt x="914400" y="0"/>
                </a:moveTo>
                <a:lnTo>
                  <a:pt x="1101436" y="353291"/>
                </a:lnTo>
                <a:lnTo>
                  <a:pt x="716972" y="623455"/>
                </a:lnTo>
                <a:lnTo>
                  <a:pt x="477982" y="789709"/>
                </a:lnTo>
                <a:lnTo>
                  <a:pt x="301336" y="904009"/>
                </a:lnTo>
                <a:lnTo>
                  <a:pt x="166254" y="987137"/>
                </a:lnTo>
                <a:lnTo>
                  <a:pt x="0" y="758537"/>
                </a:lnTo>
                <a:lnTo>
                  <a:pt x="166254" y="623455"/>
                </a:lnTo>
                <a:lnTo>
                  <a:pt x="363682" y="467591"/>
                </a:lnTo>
                <a:lnTo>
                  <a:pt x="581891" y="280555"/>
                </a:lnTo>
                <a:lnTo>
                  <a:pt x="914400" y="0"/>
                </a:lnTo>
                <a:close/>
              </a:path>
            </a:pathLst>
          </a:custGeom>
          <a:pattFill prst="openDmnd">
            <a:fgClr>
              <a:schemeClr val="accent1"/>
            </a:fgClr>
            <a:bgClr>
              <a:schemeClr val="bg1"/>
            </a:bgClr>
          </a:patt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Freeform 445"/>
          <p:cNvSpPr/>
          <p:nvPr/>
        </p:nvSpPr>
        <p:spPr>
          <a:xfrm>
            <a:off x="4405745" y="2130136"/>
            <a:ext cx="654628" cy="665019"/>
          </a:xfrm>
          <a:custGeom>
            <a:avLst/>
            <a:gdLst>
              <a:gd name="connsiteX0" fmla="*/ 0 w 654628"/>
              <a:gd name="connsiteY0" fmla="*/ 93519 h 665019"/>
              <a:gd name="connsiteX1" fmla="*/ 197428 w 654628"/>
              <a:gd name="connsiteY1" fmla="*/ 665019 h 665019"/>
              <a:gd name="connsiteX2" fmla="*/ 654628 w 654628"/>
              <a:gd name="connsiteY2" fmla="*/ 529937 h 665019"/>
              <a:gd name="connsiteX3" fmla="*/ 477982 w 654628"/>
              <a:gd name="connsiteY3" fmla="*/ 0 h 665019"/>
              <a:gd name="connsiteX4" fmla="*/ 353291 w 654628"/>
              <a:gd name="connsiteY4" fmla="*/ 41564 h 665019"/>
              <a:gd name="connsiteX5" fmla="*/ 0 w 654628"/>
              <a:gd name="connsiteY5" fmla="*/ 93519 h 665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4628" h="665019">
                <a:moveTo>
                  <a:pt x="0" y="93519"/>
                </a:moveTo>
                <a:lnTo>
                  <a:pt x="197428" y="665019"/>
                </a:lnTo>
                <a:lnTo>
                  <a:pt x="654628" y="529937"/>
                </a:lnTo>
                <a:lnTo>
                  <a:pt x="477982" y="0"/>
                </a:lnTo>
                <a:lnTo>
                  <a:pt x="353291" y="41564"/>
                </a:lnTo>
                <a:lnTo>
                  <a:pt x="0" y="93519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7" name="Freeform 446"/>
          <p:cNvSpPr/>
          <p:nvPr/>
        </p:nvSpPr>
        <p:spPr>
          <a:xfrm>
            <a:off x="2576945" y="3034145"/>
            <a:ext cx="685800" cy="488373"/>
          </a:xfrm>
          <a:custGeom>
            <a:avLst/>
            <a:gdLst>
              <a:gd name="connsiteX0" fmla="*/ 0 w 685800"/>
              <a:gd name="connsiteY0" fmla="*/ 259773 h 488373"/>
              <a:gd name="connsiteX1" fmla="*/ 93519 w 685800"/>
              <a:gd name="connsiteY1" fmla="*/ 488373 h 488373"/>
              <a:gd name="connsiteX2" fmla="*/ 374073 w 685800"/>
              <a:gd name="connsiteY2" fmla="*/ 374073 h 488373"/>
              <a:gd name="connsiteX3" fmla="*/ 685800 w 685800"/>
              <a:gd name="connsiteY3" fmla="*/ 249382 h 488373"/>
              <a:gd name="connsiteX4" fmla="*/ 592282 w 685800"/>
              <a:gd name="connsiteY4" fmla="*/ 0 h 488373"/>
              <a:gd name="connsiteX5" fmla="*/ 394855 w 685800"/>
              <a:gd name="connsiteY5" fmla="*/ 93519 h 488373"/>
              <a:gd name="connsiteX6" fmla="*/ 207819 w 685800"/>
              <a:gd name="connsiteY6" fmla="*/ 176646 h 488373"/>
              <a:gd name="connsiteX7" fmla="*/ 0 w 685800"/>
              <a:gd name="connsiteY7" fmla="*/ 259773 h 488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488373">
                <a:moveTo>
                  <a:pt x="0" y="259773"/>
                </a:moveTo>
                <a:lnTo>
                  <a:pt x="93519" y="488373"/>
                </a:lnTo>
                <a:lnTo>
                  <a:pt x="374073" y="374073"/>
                </a:lnTo>
                <a:lnTo>
                  <a:pt x="685800" y="249382"/>
                </a:lnTo>
                <a:lnTo>
                  <a:pt x="592282" y="0"/>
                </a:lnTo>
                <a:lnTo>
                  <a:pt x="394855" y="93519"/>
                </a:lnTo>
                <a:lnTo>
                  <a:pt x="207819" y="176646"/>
                </a:lnTo>
                <a:lnTo>
                  <a:pt x="0" y="259773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" name="Freeform 448"/>
          <p:cNvSpPr/>
          <p:nvPr/>
        </p:nvSpPr>
        <p:spPr>
          <a:xfrm>
            <a:off x="561109" y="3397827"/>
            <a:ext cx="322118" cy="301337"/>
          </a:xfrm>
          <a:custGeom>
            <a:avLst/>
            <a:gdLst>
              <a:gd name="connsiteX0" fmla="*/ 103909 w 322118"/>
              <a:gd name="connsiteY0" fmla="*/ 301337 h 301337"/>
              <a:gd name="connsiteX1" fmla="*/ 290946 w 322118"/>
              <a:gd name="connsiteY1" fmla="*/ 218209 h 301337"/>
              <a:gd name="connsiteX2" fmla="*/ 270164 w 322118"/>
              <a:gd name="connsiteY2" fmla="*/ 176646 h 301337"/>
              <a:gd name="connsiteX3" fmla="*/ 301336 w 322118"/>
              <a:gd name="connsiteY3" fmla="*/ 124691 h 301337"/>
              <a:gd name="connsiteX4" fmla="*/ 322118 w 322118"/>
              <a:gd name="connsiteY4" fmla="*/ 51955 h 301337"/>
              <a:gd name="connsiteX5" fmla="*/ 311727 w 322118"/>
              <a:gd name="connsiteY5" fmla="*/ 0 h 301337"/>
              <a:gd name="connsiteX6" fmla="*/ 0 w 322118"/>
              <a:gd name="connsiteY6" fmla="*/ 187037 h 301337"/>
              <a:gd name="connsiteX7" fmla="*/ 62346 w 322118"/>
              <a:gd name="connsiteY7" fmla="*/ 207818 h 301337"/>
              <a:gd name="connsiteX8" fmla="*/ 103909 w 322118"/>
              <a:gd name="connsiteY8" fmla="*/ 301337 h 30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2118" h="301337">
                <a:moveTo>
                  <a:pt x="103909" y="301337"/>
                </a:moveTo>
                <a:lnTo>
                  <a:pt x="290946" y="218209"/>
                </a:lnTo>
                <a:lnTo>
                  <a:pt x="270164" y="176646"/>
                </a:lnTo>
                <a:lnTo>
                  <a:pt x="301336" y="124691"/>
                </a:lnTo>
                <a:lnTo>
                  <a:pt x="322118" y="51955"/>
                </a:lnTo>
                <a:lnTo>
                  <a:pt x="311727" y="0"/>
                </a:lnTo>
                <a:lnTo>
                  <a:pt x="0" y="187037"/>
                </a:lnTo>
                <a:lnTo>
                  <a:pt x="62346" y="207818"/>
                </a:lnTo>
                <a:lnTo>
                  <a:pt x="103909" y="301337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" name="Freeform 449"/>
          <p:cNvSpPr/>
          <p:nvPr/>
        </p:nvSpPr>
        <p:spPr>
          <a:xfrm>
            <a:off x="1537855" y="1776845"/>
            <a:ext cx="820881" cy="748146"/>
          </a:xfrm>
          <a:custGeom>
            <a:avLst/>
            <a:gdLst>
              <a:gd name="connsiteX0" fmla="*/ 820881 w 820881"/>
              <a:gd name="connsiteY0" fmla="*/ 477982 h 748146"/>
              <a:gd name="connsiteX1" fmla="*/ 519545 w 820881"/>
              <a:gd name="connsiteY1" fmla="*/ 748146 h 748146"/>
              <a:gd name="connsiteX2" fmla="*/ 519545 w 820881"/>
              <a:gd name="connsiteY2" fmla="*/ 592282 h 748146"/>
              <a:gd name="connsiteX3" fmla="*/ 488372 w 820881"/>
              <a:gd name="connsiteY3" fmla="*/ 550719 h 748146"/>
              <a:gd name="connsiteX4" fmla="*/ 384463 w 820881"/>
              <a:gd name="connsiteY4" fmla="*/ 540328 h 748146"/>
              <a:gd name="connsiteX5" fmla="*/ 301336 w 820881"/>
              <a:gd name="connsiteY5" fmla="*/ 477982 h 748146"/>
              <a:gd name="connsiteX6" fmla="*/ 176645 w 820881"/>
              <a:gd name="connsiteY6" fmla="*/ 509155 h 748146"/>
              <a:gd name="connsiteX7" fmla="*/ 0 w 820881"/>
              <a:gd name="connsiteY7" fmla="*/ 498764 h 748146"/>
              <a:gd name="connsiteX8" fmla="*/ 737754 w 820881"/>
              <a:gd name="connsiteY8" fmla="*/ 0 h 748146"/>
              <a:gd name="connsiteX9" fmla="*/ 706581 w 820881"/>
              <a:gd name="connsiteY9" fmla="*/ 124691 h 748146"/>
              <a:gd name="connsiteX10" fmla="*/ 716972 w 820881"/>
              <a:gd name="connsiteY10" fmla="*/ 249382 h 748146"/>
              <a:gd name="connsiteX11" fmla="*/ 737754 w 820881"/>
              <a:gd name="connsiteY11" fmla="*/ 332510 h 748146"/>
              <a:gd name="connsiteX12" fmla="*/ 768927 w 820881"/>
              <a:gd name="connsiteY12" fmla="*/ 384464 h 748146"/>
              <a:gd name="connsiteX13" fmla="*/ 820881 w 820881"/>
              <a:gd name="connsiteY13" fmla="*/ 477982 h 74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0881" h="748146">
                <a:moveTo>
                  <a:pt x="820881" y="477982"/>
                </a:moveTo>
                <a:lnTo>
                  <a:pt x="519545" y="748146"/>
                </a:lnTo>
                <a:lnTo>
                  <a:pt x="519545" y="592282"/>
                </a:lnTo>
                <a:lnTo>
                  <a:pt x="488372" y="550719"/>
                </a:lnTo>
                <a:lnTo>
                  <a:pt x="384463" y="540328"/>
                </a:lnTo>
                <a:lnTo>
                  <a:pt x="301336" y="477982"/>
                </a:lnTo>
                <a:lnTo>
                  <a:pt x="176645" y="509155"/>
                </a:lnTo>
                <a:lnTo>
                  <a:pt x="0" y="498764"/>
                </a:lnTo>
                <a:lnTo>
                  <a:pt x="737754" y="0"/>
                </a:lnTo>
                <a:lnTo>
                  <a:pt x="706581" y="124691"/>
                </a:lnTo>
                <a:lnTo>
                  <a:pt x="716972" y="249382"/>
                </a:lnTo>
                <a:lnTo>
                  <a:pt x="737754" y="332510"/>
                </a:lnTo>
                <a:lnTo>
                  <a:pt x="768927" y="384464"/>
                </a:lnTo>
                <a:lnTo>
                  <a:pt x="820881" y="477982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Rectangle 454"/>
          <p:cNvSpPr/>
          <p:nvPr/>
        </p:nvSpPr>
        <p:spPr>
          <a:xfrm rot="19265468">
            <a:off x="2479132" y="2042573"/>
            <a:ext cx="395331" cy="113176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Rectangle 455"/>
          <p:cNvSpPr/>
          <p:nvPr/>
        </p:nvSpPr>
        <p:spPr>
          <a:xfrm rot="19628429">
            <a:off x="2675876" y="2306383"/>
            <a:ext cx="395331" cy="113176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7" name="Straight Connector 456"/>
          <p:cNvCxnSpPr>
            <a:stCxn id="445" idx="3"/>
            <a:endCxn id="455" idx="3"/>
          </p:cNvCxnSpPr>
          <p:nvPr/>
        </p:nvCxnSpPr>
        <p:spPr>
          <a:xfrm flipH="1" flipV="1">
            <a:off x="2830610" y="1975011"/>
            <a:ext cx="179280" cy="26999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Straight Connector 457"/>
          <p:cNvCxnSpPr/>
          <p:nvPr/>
        </p:nvCxnSpPr>
        <p:spPr>
          <a:xfrm flipH="1" flipV="1">
            <a:off x="3421686" y="1493434"/>
            <a:ext cx="201152" cy="36576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Straight Arrow Connector 464"/>
          <p:cNvCxnSpPr>
            <a:endCxn id="455" idx="3"/>
          </p:cNvCxnSpPr>
          <p:nvPr/>
        </p:nvCxnSpPr>
        <p:spPr>
          <a:xfrm>
            <a:off x="2359006" y="1696578"/>
            <a:ext cx="471604" cy="2784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Straight Arrow Connector 466"/>
          <p:cNvCxnSpPr>
            <a:endCxn id="445" idx="4"/>
          </p:cNvCxnSpPr>
          <p:nvPr/>
        </p:nvCxnSpPr>
        <p:spPr>
          <a:xfrm>
            <a:off x="2359006" y="1676314"/>
            <a:ext cx="474238" cy="6829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" name="Freeform 470"/>
          <p:cNvSpPr/>
          <p:nvPr/>
        </p:nvSpPr>
        <p:spPr>
          <a:xfrm>
            <a:off x="436418" y="4530436"/>
            <a:ext cx="290946" cy="238991"/>
          </a:xfrm>
          <a:custGeom>
            <a:avLst/>
            <a:gdLst>
              <a:gd name="connsiteX0" fmla="*/ 290946 w 290946"/>
              <a:gd name="connsiteY0" fmla="*/ 145473 h 238991"/>
              <a:gd name="connsiteX1" fmla="*/ 135082 w 290946"/>
              <a:gd name="connsiteY1" fmla="*/ 0 h 238991"/>
              <a:gd name="connsiteX2" fmla="*/ 0 w 290946"/>
              <a:gd name="connsiteY2" fmla="*/ 83128 h 238991"/>
              <a:gd name="connsiteX3" fmla="*/ 280555 w 290946"/>
              <a:gd name="connsiteY3" fmla="*/ 238991 h 238991"/>
              <a:gd name="connsiteX4" fmla="*/ 290946 w 290946"/>
              <a:gd name="connsiteY4" fmla="*/ 145473 h 238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946" h="238991">
                <a:moveTo>
                  <a:pt x="290946" y="145473"/>
                </a:moveTo>
                <a:lnTo>
                  <a:pt x="135082" y="0"/>
                </a:lnTo>
                <a:lnTo>
                  <a:pt x="0" y="83128"/>
                </a:lnTo>
                <a:lnTo>
                  <a:pt x="280555" y="238991"/>
                </a:lnTo>
                <a:lnTo>
                  <a:pt x="290946" y="145473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" name="TextBox 471"/>
          <p:cNvSpPr txBox="1"/>
          <p:nvPr/>
        </p:nvSpPr>
        <p:spPr>
          <a:xfrm rot="13176031">
            <a:off x="1025644" y="5190973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</a:t>
            </a:r>
            <a:endParaRPr lang="en-US" sz="1000" dirty="0"/>
          </a:p>
        </p:txBody>
      </p:sp>
      <p:sp>
        <p:nvSpPr>
          <p:cNvPr id="473" name="Freeform 472"/>
          <p:cNvSpPr/>
          <p:nvPr/>
        </p:nvSpPr>
        <p:spPr>
          <a:xfrm>
            <a:off x="1434275" y="5392523"/>
            <a:ext cx="342900" cy="228600"/>
          </a:xfrm>
          <a:custGeom>
            <a:avLst/>
            <a:gdLst>
              <a:gd name="connsiteX0" fmla="*/ 114300 w 342900"/>
              <a:gd name="connsiteY0" fmla="*/ 0 h 228600"/>
              <a:gd name="connsiteX1" fmla="*/ 342900 w 342900"/>
              <a:gd name="connsiteY1" fmla="*/ 155863 h 228600"/>
              <a:gd name="connsiteX2" fmla="*/ 322118 w 342900"/>
              <a:gd name="connsiteY2" fmla="*/ 228600 h 228600"/>
              <a:gd name="connsiteX3" fmla="*/ 0 w 342900"/>
              <a:gd name="connsiteY3" fmla="*/ 62345 h 228600"/>
              <a:gd name="connsiteX4" fmla="*/ 83127 w 342900"/>
              <a:gd name="connsiteY4" fmla="*/ 51954 h 228600"/>
              <a:gd name="connsiteX5" fmla="*/ 114300 w 342900"/>
              <a:gd name="connsiteY5" fmla="*/ 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2900" h="228600">
                <a:moveTo>
                  <a:pt x="114300" y="0"/>
                </a:moveTo>
                <a:lnTo>
                  <a:pt x="342900" y="155863"/>
                </a:lnTo>
                <a:lnTo>
                  <a:pt x="322118" y="228600"/>
                </a:lnTo>
                <a:lnTo>
                  <a:pt x="0" y="62345"/>
                </a:lnTo>
                <a:lnTo>
                  <a:pt x="83127" y="51954"/>
                </a:lnTo>
                <a:lnTo>
                  <a:pt x="114300" y="0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" name="TextBox 473"/>
          <p:cNvSpPr txBox="1"/>
          <p:nvPr/>
        </p:nvSpPr>
        <p:spPr>
          <a:xfrm>
            <a:off x="143403" y="206839"/>
            <a:ext cx="165323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Solution Map</a:t>
            </a:r>
            <a:endParaRPr lang="en-US" dirty="0"/>
          </a:p>
        </p:txBody>
      </p:sp>
      <p:sp>
        <p:nvSpPr>
          <p:cNvPr id="475" name="TextBox 474"/>
          <p:cNvSpPr txBox="1"/>
          <p:nvPr/>
        </p:nvSpPr>
        <p:spPr>
          <a:xfrm>
            <a:off x="144609" y="6301364"/>
            <a:ext cx="165323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Kennedy Side</a:t>
            </a:r>
            <a:endParaRPr lang="en-US" dirty="0"/>
          </a:p>
        </p:txBody>
      </p:sp>
      <p:sp>
        <p:nvSpPr>
          <p:cNvPr id="479" name="TextBox 478"/>
          <p:cNvSpPr txBox="1"/>
          <p:nvPr/>
        </p:nvSpPr>
        <p:spPr>
          <a:xfrm>
            <a:off x="1889720" y="6101309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Downcast </a:t>
            </a:r>
          </a:p>
          <a:p>
            <a:r>
              <a:rPr lang="en-US" sz="1000" dirty="0" smtClean="0"/>
              <a:t>Airshaft</a:t>
            </a:r>
            <a:endParaRPr lang="en-US" sz="1000" dirty="0"/>
          </a:p>
        </p:txBody>
      </p:sp>
      <p:cxnSp>
        <p:nvCxnSpPr>
          <p:cNvPr id="481" name="Straight Arrow Connector 480"/>
          <p:cNvCxnSpPr>
            <a:stCxn id="479" idx="2"/>
          </p:cNvCxnSpPr>
          <p:nvPr/>
        </p:nvCxnSpPr>
        <p:spPr>
          <a:xfrm>
            <a:off x="2252961" y="6501419"/>
            <a:ext cx="469457" cy="1454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3" name="Straight Arrow Connector 482"/>
          <p:cNvCxnSpPr/>
          <p:nvPr/>
        </p:nvCxnSpPr>
        <p:spPr>
          <a:xfrm>
            <a:off x="1552723" y="1950197"/>
            <a:ext cx="438118" cy="1930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4" name="Straight Arrow Connector 483"/>
          <p:cNvCxnSpPr/>
          <p:nvPr/>
        </p:nvCxnSpPr>
        <p:spPr>
          <a:xfrm>
            <a:off x="476753" y="3336190"/>
            <a:ext cx="209802" cy="2209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9" name="TextBox 488"/>
          <p:cNvSpPr txBox="1"/>
          <p:nvPr/>
        </p:nvSpPr>
        <p:spPr>
          <a:xfrm rot="20490214">
            <a:off x="4058351" y="3253781"/>
            <a:ext cx="918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Regulator</a:t>
            </a:r>
          </a:p>
          <a:p>
            <a:r>
              <a:rPr lang="en-US" sz="1000" dirty="0" smtClean="0"/>
              <a:t>W/Door Open</a:t>
            </a:r>
            <a:endParaRPr lang="en-US" sz="1000" dirty="0"/>
          </a:p>
        </p:txBody>
      </p:sp>
      <p:cxnSp>
        <p:nvCxnSpPr>
          <p:cNvPr id="491" name="Straight Arrow Connector 490"/>
          <p:cNvCxnSpPr>
            <a:stCxn id="489" idx="2"/>
            <a:endCxn id="2" idx="0"/>
          </p:cNvCxnSpPr>
          <p:nvPr/>
        </p:nvCxnSpPr>
        <p:spPr>
          <a:xfrm flipV="1">
            <a:off x="4581239" y="3493365"/>
            <a:ext cx="592500" cy="1501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2" name="Freeform 491"/>
          <p:cNvSpPr/>
          <p:nvPr/>
        </p:nvSpPr>
        <p:spPr>
          <a:xfrm>
            <a:off x="3914454" y="863029"/>
            <a:ext cx="606175" cy="215758"/>
          </a:xfrm>
          <a:custGeom>
            <a:avLst/>
            <a:gdLst>
              <a:gd name="connsiteX0" fmla="*/ 606175 w 606175"/>
              <a:gd name="connsiteY0" fmla="*/ 0 h 215758"/>
              <a:gd name="connsiteX1" fmla="*/ 308225 w 606175"/>
              <a:gd name="connsiteY1" fmla="*/ 61645 h 215758"/>
              <a:gd name="connsiteX2" fmla="*/ 133564 w 606175"/>
              <a:gd name="connsiteY2" fmla="*/ 123290 h 215758"/>
              <a:gd name="connsiteX3" fmla="*/ 0 w 606175"/>
              <a:gd name="connsiteY3" fmla="*/ 215758 h 215758"/>
              <a:gd name="connsiteX4" fmla="*/ 0 w 606175"/>
              <a:gd name="connsiteY4" fmla="*/ 215758 h 215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175" h="215758">
                <a:moveTo>
                  <a:pt x="606175" y="0"/>
                </a:moveTo>
                <a:lnTo>
                  <a:pt x="308225" y="61645"/>
                </a:lnTo>
                <a:lnTo>
                  <a:pt x="133564" y="123290"/>
                </a:lnTo>
                <a:lnTo>
                  <a:pt x="0" y="215758"/>
                </a:lnTo>
                <a:lnTo>
                  <a:pt x="0" y="215758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" name="Flowchart: Summing Junction 495"/>
          <p:cNvSpPr/>
          <p:nvPr/>
        </p:nvSpPr>
        <p:spPr>
          <a:xfrm>
            <a:off x="2550084" y="2378880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Flowchart: Summing Junction 502"/>
          <p:cNvSpPr/>
          <p:nvPr/>
        </p:nvSpPr>
        <p:spPr>
          <a:xfrm>
            <a:off x="2457450" y="2267346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" name="Flowchart: Summing Junction 503"/>
          <p:cNvSpPr/>
          <p:nvPr/>
        </p:nvSpPr>
        <p:spPr>
          <a:xfrm>
            <a:off x="3009890" y="2070258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" name="Flowchart: Summing Junction 504"/>
          <p:cNvSpPr/>
          <p:nvPr/>
        </p:nvSpPr>
        <p:spPr>
          <a:xfrm>
            <a:off x="2892457" y="1920958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6" name="Flowchart: Summing Junction 505"/>
          <p:cNvSpPr/>
          <p:nvPr/>
        </p:nvSpPr>
        <p:spPr>
          <a:xfrm>
            <a:off x="3142616" y="1844310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7" name="Flowchart: Summing Junction 506"/>
          <p:cNvSpPr/>
          <p:nvPr/>
        </p:nvSpPr>
        <p:spPr>
          <a:xfrm>
            <a:off x="3343749" y="1685031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" name="Flowchart: Summing Junction 507"/>
          <p:cNvSpPr/>
          <p:nvPr/>
        </p:nvSpPr>
        <p:spPr>
          <a:xfrm>
            <a:off x="3598622" y="1530639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Flowchart: Summing Junction 508"/>
          <p:cNvSpPr/>
          <p:nvPr/>
        </p:nvSpPr>
        <p:spPr>
          <a:xfrm>
            <a:off x="2763982" y="2245002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" name="Flowchart: Summing Junction 509"/>
          <p:cNvSpPr/>
          <p:nvPr/>
        </p:nvSpPr>
        <p:spPr>
          <a:xfrm>
            <a:off x="2638715" y="2120815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5" name="Straight Arrow Connector 514"/>
          <p:cNvCxnSpPr>
            <a:stCxn id="36" idx="0"/>
          </p:cNvCxnSpPr>
          <p:nvPr/>
        </p:nvCxnSpPr>
        <p:spPr>
          <a:xfrm flipH="1" flipV="1">
            <a:off x="4536514" y="2795155"/>
            <a:ext cx="167325" cy="1637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7" name="Straight Arrow Connector 516"/>
          <p:cNvCxnSpPr>
            <a:stCxn id="36" idx="0"/>
            <a:endCxn id="446" idx="2"/>
          </p:cNvCxnSpPr>
          <p:nvPr/>
        </p:nvCxnSpPr>
        <p:spPr>
          <a:xfrm flipV="1">
            <a:off x="4703839" y="2660073"/>
            <a:ext cx="356534" cy="2988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9" name="Straight Arrow Connector 518"/>
          <p:cNvCxnSpPr/>
          <p:nvPr/>
        </p:nvCxnSpPr>
        <p:spPr>
          <a:xfrm flipV="1">
            <a:off x="4899503" y="691815"/>
            <a:ext cx="234848" cy="7654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2" name="Straight Arrow Connector 521"/>
          <p:cNvCxnSpPr>
            <a:stCxn id="241" idx="0"/>
          </p:cNvCxnSpPr>
          <p:nvPr/>
        </p:nvCxnSpPr>
        <p:spPr>
          <a:xfrm>
            <a:off x="4919048" y="1457295"/>
            <a:ext cx="1128633" cy="2392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4" name="Straight Arrow Connector 523"/>
          <p:cNvCxnSpPr/>
          <p:nvPr/>
        </p:nvCxnSpPr>
        <p:spPr>
          <a:xfrm flipV="1">
            <a:off x="5262395" y="691815"/>
            <a:ext cx="220969" cy="780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" name="Straight Arrow Connector 525"/>
          <p:cNvCxnSpPr/>
          <p:nvPr/>
        </p:nvCxnSpPr>
        <p:spPr>
          <a:xfrm flipV="1">
            <a:off x="6148144" y="1628081"/>
            <a:ext cx="235513" cy="466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Flowchart: Summing Junction 228"/>
          <p:cNvSpPr/>
          <p:nvPr/>
        </p:nvSpPr>
        <p:spPr>
          <a:xfrm>
            <a:off x="3631358" y="5881541"/>
            <a:ext cx="75838" cy="75361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Flowchart: Summing Junction 234"/>
          <p:cNvSpPr/>
          <p:nvPr/>
        </p:nvSpPr>
        <p:spPr>
          <a:xfrm>
            <a:off x="3679072" y="5697572"/>
            <a:ext cx="75838" cy="75361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Flowchart: Summing Junction 235"/>
          <p:cNvSpPr/>
          <p:nvPr/>
        </p:nvSpPr>
        <p:spPr>
          <a:xfrm>
            <a:off x="3726040" y="5543421"/>
            <a:ext cx="75838" cy="75361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Flowchart: Summing Junction 236"/>
          <p:cNvSpPr/>
          <p:nvPr/>
        </p:nvSpPr>
        <p:spPr>
          <a:xfrm>
            <a:off x="3757007" y="5370267"/>
            <a:ext cx="75838" cy="75361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TextBox 231"/>
          <p:cNvSpPr txBox="1"/>
          <p:nvPr/>
        </p:nvSpPr>
        <p:spPr>
          <a:xfrm>
            <a:off x="1088491" y="4544264"/>
            <a:ext cx="251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en-US" sz="1000" dirty="0"/>
          </a:p>
        </p:txBody>
      </p:sp>
      <p:sp>
        <p:nvSpPr>
          <p:cNvPr id="3" name="TextBox 2"/>
          <p:cNvSpPr txBox="1"/>
          <p:nvPr/>
        </p:nvSpPr>
        <p:spPr>
          <a:xfrm rot="19395499">
            <a:off x="553357" y="5173512"/>
            <a:ext cx="1074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Building Material</a:t>
            </a:r>
          </a:p>
          <a:p>
            <a:pPr algn="ctr"/>
            <a:r>
              <a:rPr lang="en-US" sz="1000" dirty="0" smtClean="0"/>
              <a:t>(One Set)</a:t>
            </a:r>
            <a:endParaRPr lang="en-US" sz="1000" dirty="0"/>
          </a:p>
        </p:txBody>
      </p:sp>
      <p:cxnSp>
        <p:nvCxnSpPr>
          <p:cNvPr id="37" name="Straight Arrow Connector 36"/>
          <p:cNvCxnSpPr>
            <a:stCxn id="3" idx="0"/>
            <a:endCxn id="232" idx="2"/>
          </p:cNvCxnSpPr>
          <p:nvPr/>
        </p:nvCxnSpPr>
        <p:spPr>
          <a:xfrm flipV="1">
            <a:off x="970849" y="4790485"/>
            <a:ext cx="243638" cy="4227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Arrow Connector 241"/>
          <p:cNvCxnSpPr>
            <a:stCxn id="234" idx="2"/>
            <a:endCxn id="377" idx="1"/>
          </p:cNvCxnSpPr>
          <p:nvPr/>
        </p:nvCxnSpPr>
        <p:spPr>
          <a:xfrm>
            <a:off x="1536955" y="4342764"/>
            <a:ext cx="117219" cy="1891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 rot="1664293">
            <a:off x="2225587" y="3901283"/>
            <a:ext cx="7761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Timbers (4)</a:t>
            </a:r>
            <a:endParaRPr lang="en-US" sz="1000" dirty="0"/>
          </a:p>
        </p:txBody>
      </p:sp>
      <p:cxnSp>
        <p:nvCxnSpPr>
          <p:cNvPr id="246" name="Straight Arrow Connector 245"/>
          <p:cNvCxnSpPr/>
          <p:nvPr/>
        </p:nvCxnSpPr>
        <p:spPr>
          <a:xfrm flipH="1">
            <a:off x="1824400" y="4127335"/>
            <a:ext cx="696439" cy="236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>
            <a:off x="1698404" y="4263495"/>
            <a:ext cx="251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en-US" sz="1000" dirty="0"/>
          </a:p>
        </p:txBody>
      </p:sp>
      <p:sp>
        <p:nvSpPr>
          <p:cNvPr id="32" name="5-Point Star 31"/>
          <p:cNvSpPr/>
          <p:nvPr/>
        </p:nvSpPr>
        <p:spPr>
          <a:xfrm>
            <a:off x="1920143" y="4194195"/>
            <a:ext cx="118179" cy="12389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5-Point Star 247"/>
          <p:cNvSpPr/>
          <p:nvPr/>
        </p:nvSpPr>
        <p:spPr>
          <a:xfrm>
            <a:off x="2616201" y="4652753"/>
            <a:ext cx="118179" cy="12389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5-Point Star 248"/>
          <p:cNvSpPr/>
          <p:nvPr/>
        </p:nvSpPr>
        <p:spPr>
          <a:xfrm>
            <a:off x="2758210" y="5300146"/>
            <a:ext cx="118179" cy="12389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5-Point Star 249"/>
          <p:cNvSpPr/>
          <p:nvPr/>
        </p:nvSpPr>
        <p:spPr>
          <a:xfrm>
            <a:off x="1242626" y="4557385"/>
            <a:ext cx="118179" cy="12389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5-Point Star 251"/>
          <p:cNvSpPr/>
          <p:nvPr/>
        </p:nvSpPr>
        <p:spPr>
          <a:xfrm>
            <a:off x="233901" y="2775503"/>
            <a:ext cx="118179" cy="12389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29992" y="2717904"/>
            <a:ext cx="1085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Water over knee </a:t>
            </a:r>
          </a:p>
          <a:p>
            <a:r>
              <a:rPr lang="en-US" sz="1000" dirty="0" smtClean="0"/>
              <a:t>deep  begins  </a:t>
            </a:r>
            <a:endParaRPr lang="en-US" sz="1000" dirty="0"/>
          </a:p>
        </p:txBody>
      </p:sp>
      <p:sp>
        <p:nvSpPr>
          <p:cNvPr id="11" name="Oval 10"/>
          <p:cNvSpPr/>
          <p:nvPr/>
        </p:nvSpPr>
        <p:spPr>
          <a:xfrm>
            <a:off x="5326781" y="3601315"/>
            <a:ext cx="181111" cy="1708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1</a:t>
            </a:r>
          </a:p>
        </p:txBody>
      </p:sp>
      <p:sp>
        <p:nvSpPr>
          <p:cNvPr id="254" name="Oval 253"/>
          <p:cNvSpPr/>
          <p:nvPr/>
        </p:nvSpPr>
        <p:spPr>
          <a:xfrm>
            <a:off x="5612185" y="1593753"/>
            <a:ext cx="181111" cy="1708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2</a:t>
            </a:r>
            <a:endParaRPr lang="en-US" sz="1050" dirty="0"/>
          </a:p>
        </p:txBody>
      </p:sp>
      <p:sp>
        <p:nvSpPr>
          <p:cNvPr id="257" name="Oval 256"/>
          <p:cNvSpPr/>
          <p:nvPr/>
        </p:nvSpPr>
        <p:spPr>
          <a:xfrm>
            <a:off x="4751014" y="885472"/>
            <a:ext cx="181111" cy="1708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3</a:t>
            </a:r>
            <a:endParaRPr lang="en-US" sz="1050" dirty="0"/>
          </a:p>
        </p:txBody>
      </p:sp>
      <p:sp>
        <p:nvSpPr>
          <p:cNvPr id="259" name="Oval 258"/>
          <p:cNvSpPr/>
          <p:nvPr/>
        </p:nvSpPr>
        <p:spPr>
          <a:xfrm>
            <a:off x="3615255" y="1456313"/>
            <a:ext cx="181111" cy="1708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263" name="Oval 262"/>
          <p:cNvSpPr/>
          <p:nvPr/>
        </p:nvSpPr>
        <p:spPr>
          <a:xfrm>
            <a:off x="3434949" y="2947715"/>
            <a:ext cx="181111" cy="1708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5</a:t>
            </a:r>
            <a:endParaRPr lang="en-US" sz="1050" dirty="0"/>
          </a:p>
        </p:txBody>
      </p:sp>
      <p:sp>
        <p:nvSpPr>
          <p:cNvPr id="268" name="Oval 267"/>
          <p:cNvSpPr/>
          <p:nvPr/>
        </p:nvSpPr>
        <p:spPr>
          <a:xfrm>
            <a:off x="2210268" y="2598592"/>
            <a:ext cx="181111" cy="1708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6</a:t>
            </a:r>
            <a:endParaRPr lang="en-US" sz="1050" dirty="0"/>
          </a:p>
        </p:txBody>
      </p:sp>
      <p:sp>
        <p:nvSpPr>
          <p:cNvPr id="273" name="Oval 272"/>
          <p:cNvSpPr/>
          <p:nvPr/>
        </p:nvSpPr>
        <p:spPr>
          <a:xfrm>
            <a:off x="736504" y="4394991"/>
            <a:ext cx="181111" cy="1708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7</a:t>
            </a:r>
            <a:endParaRPr lang="en-US" sz="1050" dirty="0"/>
          </a:p>
        </p:txBody>
      </p:sp>
      <p:sp>
        <p:nvSpPr>
          <p:cNvPr id="274" name="Oval 273"/>
          <p:cNvSpPr/>
          <p:nvPr/>
        </p:nvSpPr>
        <p:spPr>
          <a:xfrm>
            <a:off x="3714687" y="5037101"/>
            <a:ext cx="181111" cy="1708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8</a:t>
            </a:r>
            <a:endParaRPr lang="en-US" sz="1050" dirty="0"/>
          </a:p>
        </p:txBody>
      </p:sp>
      <p:sp>
        <p:nvSpPr>
          <p:cNvPr id="275" name="Oval 274"/>
          <p:cNvSpPr/>
          <p:nvPr/>
        </p:nvSpPr>
        <p:spPr>
          <a:xfrm>
            <a:off x="2884061" y="6280456"/>
            <a:ext cx="181111" cy="1708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9</a:t>
            </a:r>
            <a:endParaRPr lang="en-US" sz="1050" dirty="0"/>
          </a:p>
        </p:txBody>
      </p:sp>
      <p:sp>
        <p:nvSpPr>
          <p:cNvPr id="277" name="Oval 276"/>
          <p:cNvSpPr/>
          <p:nvPr/>
        </p:nvSpPr>
        <p:spPr>
          <a:xfrm>
            <a:off x="2801901" y="5489286"/>
            <a:ext cx="181111" cy="1708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2722418" y="5463308"/>
            <a:ext cx="373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10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78" name="Oval 277"/>
          <p:cNvSpPr/>
          <p:nvPr/>
        </p:nvSpPr>
        <p:spPr>
          <a:xfrm>
            <a:off x="1515169" y="4697872"/>
            <a:ext cx="181111" cy="1708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282" name="TextBox 281"/>
          <p:cNvSpPr txBox="1"/>
          <p:nvPr/>
        </p:nvSpPr>
        <p:spPr>
          <a:xfrm>
            <a:off x="1448241" y="4661480"/>
            <a:ext cx="373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11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83" name="Oval 282"/>
          <p:cNvSpPr/>
          <p:nvPr/>
        </p:nvSpPr>
        <p:spPr>
          <a:xfrm>
            <a:off x="1778298" y="4439802"/>
            <a:ext cx="181111" cy="1708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284" name="TextBox 283"/>
          <p:cNvSpPr txBox="1"/>
          <p:nvPr/>
        </p:nvSpPr>
        <p:spPr>
          <a:xfrm>
            <a:off x="1724342" y="4387167"/>
            <a:ext cx="373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12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87" name="Oval 286"/>
          <p:cNvSpPr/>
          <p:nvPr/>
        </p:nvSpPr>
        <p:spPr>
          <a:xfrm>
            <a:off x="3645414" y="5488887"/>
            <a:ext cx="181111" cy="1708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288" name="TextBox 287"/>
          <p:cNvSpPr txBox="1"/>
          <p:nvPr/>
        </p:nvSpPr>
        <p:spPr>
          <a:xfrm>
            <a:off x="3585451" y="5462650"/>
            <a:ext cx="3733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13</a:t>
            </a:r>
            <a:endParaRPr lang="en-US" sz="1000" dirty="0">
              <a:solidFill>
                <a:schemeClr val="bg1"/>
              </a:solidFill>
            </a:endParaRPr>
          </a:p>
        </p:txBody>
      </p:sp>
      <p:grpSp>
        <p:nvGrpSpPr>
          <p:cNvPr id="285" name="Group 87"/>
          <p:cNvGrpSpPr>
            <a:grpSpLocks/>
          </p:cNvGrpSpPr>
          <p:nvPr/>
        </p:nvGrpSpPr>
        <p:grpSpPr bwMode="auto">
          <a:xfrm rot="765462" flipH="1">
            <a:off x="1852663" y="4545336"/>
            <a:ext cx="62731" cy="105708"/>
            <a:chOff x="3600" y="768"/>
            <a:chExt cx="96" cy="144"/>
          </a:xfrm>
          <a:solidFill>
            <a:schemeClr val="tx1"/>
          </a:solidFill>
        </p:grpSpPr>
        <p:sp>
          <p:nvSpPr>
            <p:cNvPr id="286" name="Oval 88"/>
            <p:cNvSpPr>
              <a:spLocks noChangeArrowheads="1"/>
            </p:cNvSpPr>
            <p:nvPr/>
          </p:nvSpPr>
          <p:spPr bwMode="auto">
            <a:xfrm>
              <a:off x="3624" y="768"/>
              <a:ext cx="48" cy="5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309" name="Line 89"/>
            <p:cNvSpPr>
              <a:spLocks noChangeShapeType="1"/>
            </p:cNvSpPr>
            <p:nvPr/>
          </p:nvSpPr>
          <p:spPr bwMode="auto">
            <a:xfrm>
              <a:off x="3648" y="822"/>
              <a:ext cx="0" cy="5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310" name="Line 90"/>
            <p:cNvSpPr>
              <a:spLocks noChangeShapeType="1"/>
            </p:cNvSpPr>
            <p:nvPr/>
          </p:nvSpPr>
          <p:spPr bwMode="auto">
            <a:xfrm flipH="1">
              <a:off x="3600" y="876"/>
              <a:ext cx="48" cy="3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311" name="Line 91"/>
            <p:cNvSpPr>
              <a:spLocks noChangeShapeType="1"/>
            </p:cNvSpPr>
            <p:nvPr/>
          </p:nvSpPr>
          <p:spPr bwMode="auto">
            <a:xfrm>
              <a:off x="3648" y="876"/>
              <a:ext cx="48" cy="3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312" name="Line 92"/>
            <p:cNvSpPr>
              <a:spLocks noChangeShapeType="1"/>
            </p:cNvSpPr>
            <p:nvPr/>
          </p:nvSpPr>
          <p:spPr bwMode="auto">
            <a:xfrm>
              <a:off x="3600" y="840"/>
              <a:ext cx="96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13" name="Group 312"/>
          <p:cNvGrpSpPr/>
          <p:nvPr/>
        </p:nvGrpSpPr>
        <p:grpSpPr>
          <a:xfrm>
            <a:off x="6774414" y="4230248"/>
            <a:ext cx="1858285" cy="2247575"/>
            <a:chOff x="7123973" y="4552951"/>
            <a:chExt cx="1442843" cy="1513742"/>
          </a:xfrm>
        </p:grpSpPr>
        <p:grpSp>
          <p:nvGrpSpPr>
            <p:cNvPr id="314" name="Group 65"/>
            <p:cNvGrpSpPr>
              <a:grpSpLocks/>
            </p:cNvGrpSpPr>
            <p:nvPr/>
          </p:nvGrpSpPr>
          <p:grpSpPr bwMode="auto">
            <a:xfrm>
              <a:off x="7235488" y="4552951"/>
              <a:ext cx="1300329" cy="419472"/>
              <a:chOff x="4775221" y="88900"/>
              <a:chExt cx="946204" cy="369411"/>
            </a:xfrm>
          </p:grpSpPr>
          <p:sp>
            <p:nvSpPr>
              <p:cNvPr id="321" name="Text Box 59"/>
              <p:cNvSpPr txBox="1">
                <a:spLocks noChangeArrowheads="1"/>
              </p:cNvSpPr>
              <p:nvPr/>
            </p:nvSpPr>
            <p:spPr bwMode="auto">
              <a:xfrm>
                <a:off x="4775221" y="88900"/>
                <a:ext cx="946204" cy="2032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27" tIns="45713" rIns="91427" bIns="45713">
                <a:spAutoFit/>
              </a:bodyPr>
              <a:lstStyle>
                <a:lvl1pPr defTabSz="14636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defTabSz="14636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defTabSz="14636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defTabSz="14636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defTabSz="14636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defTabSz="14636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defTabSz="14636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defTabSz="14636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defTabSz="14636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900" b="1" dirty="0" smtClean="0">
                    <a:latin typeface="Arial" charset="0"/>
                  </a:rPr>
                  <a:t>GAS PLACARD KEY</a:t>
                </a:r>
                <a:endParaRPr lang="en-US" sz="900" b="1" dirty="0">
                  <a:latin typeface="Arial" charset="0"/>
                </a:endParaRPr>
              </a:p>
            </p:txBody>
          </p:sp>
          <p:sp>
            <p:nvSpPr>
              <p:cNvPr id="323" name="Text Box 70"/>
              <p:cNvSpPr txBox="1">
                <a:spLocks noChangeArrowheads="1"/>
              </p:cNvSpPr>
              <p:nvPr/>
            </p:nvSpPr>
            <p:spPr bwMode="auto">
              <a:xfrm>
                <a:off x="4943230" y="280338"/>
                <a:ext cx="499455" cy="1779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27" tIns="45713" rIns="91427" bIns="45713">
                <a:spAutoFit/>
              </a:bodyPr>
              <a:lstStyle>
                <a:lvl1pPr defTabSz="14636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defTabSz="14636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defTabSz="14636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defTabSz="14636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defTabSz="14636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defTabSz="14636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defTabSz="14636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defTabSz="14636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defTabSz="14636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800" b="1" dirty="0">
                    <a:latin typeface="Arial" charset="0"/>
                  </a:rPr>
                  <a:t>= </a:t>
                </a:r>
                <a:r>
                  <a:rPr lang="en-US" sz="800" b="1" dirty="0" smtClean="0">
                    <a:latin typeface="Arial" charset="0"/>
                  </a:rPr>
                  <a:t>Clear air</a:t>
                </a:r>
                <a:endParaRPr lang="en-US" sz="800" b="1" dirty="0">
                  <a:latin typeface="Arial" charset="0"/>
                </a:endParaRPr>
              </a:p>
            </p:txBody>
          </p:sp>
        </p:grpSp>
        <p:sp>
          <p:nvSpPr>
            <p:cNvPr id="316" name="Text Box 64"/>
            <p:cNvSpPr txBox="1">
              <a:spLocks noChangeArrowheads="1"/>
            </p:cNvSpPr>
            <p:nvPr/>
          </p:nvSpPr>
          <p:spPr bwMode="auto">
            <a:xfrm>
              <a:off x="7466376" y="5060293"/>
              <a:ext cx="931729" cy="567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27" tIns="45713" rIns="91427" bIns="45713">
              <a:spAutoFit/>
            </a:bodyPr>
            <a:lstStyle>
              <a:lvl1pPr defTabSz="1463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1463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1463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1463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1463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14636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14636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14636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14636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800" b="1" dirty="0">
                  <a:latin typeface="Arial" charset="0"/>
                </a:rPr>
                <a:t>= </a:t>
              </a:r>
              <a:r>
                <a:rPr lang="en-US" sz="800" b="1" dirty="0" smtClean="0">
                  <a:latin typeface="Arial" charset="0"/>
                </a:rPr>
                <a:t>18 </a:t>
              </a:r>
              <a:r>
                <a:rPr lang="en-US" sz="800" b="1" dirty="0">
                  <a:latin typeface="Arial" charset="0"/>
                </a:rPr>
                <a:t>% O</a:t>
              </a:r>
              <a:r>
                <a:rPr lang="en-US" sz="800" b="1" baseline="-25000" dirty="0">
                  <a:latin typeface="Arial" charset="0"/>
                </a:rPr>
                <a:t>2</a:t>
              </a:r>
            </a:p>
            <a:p>
              <a:pPr eaLnBrk="1" hangingPunct="1"/>
              <a:r>
                <a:rPr lang="en-US" sz="800" b="1" dirty="0">
                  <a:latin typeface="Arial" charset="0"/>
                </a:rPr>
                <a:t>   </a:t>
              </a:r>
              <a:r>
                <a:rPr lang="en-US" sz="800" b="1" dirty="0" smtClean="0">
                  <a:latin typeface="Arial" charset="0"/>
                </a:rPr>
                <a:t>CO - 800 </a:t>
              </a:r>
              <a:r>
                <a:rPr lang="en-US" sz="800" b="1" dirty="0">
                  <a:latin typeface="Arial" charset="0"/>
                </a:rPr>
                <a:t>ppm </a:t>
              </a:r>
              <a:endParaRPr lang="en-US" sz="800" b="1" dirty="0" smtClean="0">
                <a:latin typeface="Arial" charset="0"/>
              </a:endParaRPr>
            </a:p>
            <a:p>
              <a:pPr eaLnBrk="1" hangingPunct="1"/>
              <a:r>
                <a:rPr lang="en-US" sz="800" b="1" dirty="0" smtClean="0">
                  <a:latin typeface="Arial" charset="0"/>
                </a:rPr>
                <a:t>   CH4 – 0%</a:t>
              </a:r>
            </a:p>
            <a:p>
              <a:pPr eaLnBrk="1" hangingPunct="1"/>
              <a:r>
                <a:rPr lang="en-US" sz="800" b="1" dirty="0" smtClean="0">
                  <a:latin typeface="Arial" charset="0"/>
                </a:rPr>
                <a:t>   NO2 – 0 ppm </a:t>
              </a:r>
              <a:endParaRPr lang="en-US" sz="800" b="1" dirty="0">
                <a:latin typeface="Arial" charset="0"/>
              </a:endParaRPr>
            </a:p>
            <a:p>
              <a:pPr eaLnBrk="1" hangingPunct="1"/>
              <a:r>
                <a:rPr lang="en-US" sz="800" b="1" dirty="0">
                  <a:latin typeface="Arial" charset="0"/>
                </a:rPr>
                <a:t>   Light Smoke</a:t>
              </a:r>
            </a:p>
          </p:txBody>
        </p:sp>
        <p:sp>
          <p:nvSpPr>
            <p:cNvPr id="318" name="Rectangle 317"/>
            <p:cNvSpPr/>
            <p:nvPr/>
          </p:nvSpPr>
          <p:spPr>
            <a:xfrm>
              <a:off x="7123973" y="4552953"/>
              <a:ext cx="1442843" cy="15137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4" name="Group 323"/>
          <p:cNvGrpSpPr/>
          <p:nvPr/>
        </p:nvGrpSpPr>
        <p:grpSpPr>
          <a:xfrm>
            <a:off x="7027337" y="4591263"/>
            <a:ext cx="149261" cy="152401"/>
            <a:chOff x="6915149" y="1386844"/>
            <a:chExt cx="747383" cy="785485"/>
          </a:xfrm>
        </p:grpSpPr>
        <p:sp>
          <p:nvSpPr>
            <p:cNvPr id="325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35" name="Oval 334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solidFill>
              <a:srgbClr val="FFFF00">
                <a:alpha val="38824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A</a:t>
              </a:r>
            </a:p>
          </p:txBody>
        </p:sp>
      </p:grpSp>
      <p:grpSp>
        <p:nvGrpSpPr>
          <p:cNvPr id="337" name="Group 336"/>
          <p:cNvGrpSpPr/>
          <p:nvPr/>
        </p:nvGrpSpPr>
        <p:grpSpPr>
          <a:xfrm>
            <a:off x="7027337" y="5050168"/>
            <a:ext cx="140076" cy="152918"/>
            <a:chOff x="6915149" y="1386844"/>
            <a:chExt cx="747383" cy="785485"/>
          </a:xfrm>
        </p:grpSpPr>
        <p:sp>
          <p:nvSpPr>
            <p:cNvPr id="339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40" name="Oval 339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B</a:t>
              </a:r>
            </a:p>
          </p:txBody>
        </p:sp>
      </p:grpSp>
      <p:grpSp>
        <p:nvGrpSpPr>
          <p:cNvPr id="341" name="Group 340"/>
          <p:cNvGrpSpPr/>
          <p:nvPr/>
        </p:nvGrpSpPr>
        <p:grpSpPr>
          <a:xfrm>
            <a:off x="7099932" y="5758027"/>
            <a:ext cx="149261" cy="152401"/>
            <a:chOff x="6915149" y="1386844"/>
            <a:chExt cx="747383" cy="785485"/>
          </a:xfrm>
        </p:grpSpPr>
        <p:sp>
          <p:nvSpPr>
            <p:cNvPr id="342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43" name="Oval 342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solidFill>
              <a:srgbClr val="0066FF">
                <a:alpha val="38824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C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345" name="Text Box 64"/>
          <p:cNvSpPr txBox="1">
            <a:spLocks noChangeArrowheads="1"/>
          </p:cNvSpPr>
          <p:nvPr/>
        </p:nvSpPr>
        <p:spPr bwMode="auto">
          <a:xfrm>
            <a:off x="7278576" y="5675035"/>
            <a:ext cx="1200004" cy="707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7" tIns="45713" rIns="91427" bIns="45713">
            <a:spAutoFit/>
          </a:bodyPr>
          <a:lstStyle>
            <a:lvl1pPr defTabSz="1463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463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463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463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463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463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463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463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463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800" b="1" dirty="0">
                <a:latin typeface="Arial" charset="0"/>
              </a:rPr>
              <a:t>= </a:t>
            </a:r>
            <a:r>
              <a:rPr lang="en-US" sz="800" b="1" dirty="0" smtClean="0">
                <a:latin typeface="Arial" charset="0"/>
              </a:rPr>
              <a:t>16 </a:t>
            </a:r>
            <a:r>
              <a:rPr lang="en-US" sz="800" b="1" dirty="0">
                <a:latin typeface="Arial" charset="0"/>
              </a:rPr>
              <a:t>% O</a:t>
            </a:r>
            <a:r>
              <a:rPr lang="en-US" sz="800" b="1" baseline="-25000" dirty="0">
                <a:latin typeface="Arial" charset="0"/>
              </a:rPr>
              <a:t>2</a:t>
            </a:r>
          </a:p>
          <a:p>
            <a:pPr eaLnBrk="1" hangingPunct="1"/>
            <a:r>
              <a:rPr lang="en-US" sz="800" b="1" dirty="0">
                <a:latin typeface="Arial" charset="0"/>
              </a:rPr>
              <a:t>   </a:t>
            </a:r>
            <a:r>
              <a:rPr lang="en-US" sz="800" b="1" dirty="0" smtClean="0">
                <a:latin typeface="Arial" charset="0"/>
              </a:rPr>
              <a:t>CO - 1400 </a:t>
            </a:r>
            <a:r>
              <a:rPr lang="en-US" sz="800" b="1" dirty="0">
                <a:latin typeface="Arial" charset="0"/>
              </a:rPr>
              <a:t>ppm </a:t>
            </a:r>
            <a:endParaRPr lang="en-US" sz="800" b="1" dirty="0" smtClean="0">
              <a:latin typeface="Arial" charset="0"/>
            </a:endParaRPr>
          </a:p>
          <a:p>
            <a:pPr eaLnBrk="1" hangingPunct="1"/>
            <a:r>
              <a:rPr lang="en-US" sz="800" b="1" dirty="0" smtClean="0">
                <a:latin typeface="Arial" charset="0"/>
              </a:rPr>
              <a:t>   CH4 – 0%</a:t>
            </a:r>
          </a:p>
          <a:p>
            <a:pPr eaLnBrk="1" hangingPunct="1"/>
            <a:r>
              <a:rPr lang="en-US" sz="800" b="1" dirty="0" smtClean="0">
                <a:latin typeface="Arial" charset="0"/>
              </a:rPr>
              <a:t>   NO2 – 0 ppm </a:t>
            </a:r>
            <a:endParaRPr lang="en-US" sz="800" b="1" dirty="0">
              <a:latin typeface="Arial" charset="0"/>
            </a:endParaRPr>
          </a:p>
          <a:p>
            <a:pPr eaLnBrk="1" hangingPunct="1"/>
            <a:r>
              <a:rPr lang="en-US" sz="800" b="1" dirty="0">
                <a:latin typeface="Arial" charset="0"/>
              </a:rPr>
              <a:t>   </a:t>
            </a:r>
            <a:r>
              <a:rPr lang="en-US" sz="800" b="1" dirty="0" smtClean="0">
                <a:latin typeface="Arial" charset="0"/>
              </a:rPr>
              <a:t>Heavy </a:t>
            </a:r>
            <a:r>
              <a:rPr lang="en-US" sz="800" b="1" dirty="0">
                <a:latin typeface="Arial" charset="0"/>
              </a:rPr>
              <a:t>Smoke</a:t>
            </a:r>
          </a:p>
        </p:txBody>
      </p:sp>
      <p:sp>
        <p:nvSpPr>
          <p:cNvPr id="276" name="TextBox 275"/>
          <p:cNvSpPr txBox="1"/>
          <p:nvPr/>
        </p:nvSpPr>
        <p:spPr>
          <a:xfrm>
            <a:off x="4292009" y="4712455"/>
            <a:ext cx="10935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Damaged Battery</a:t>
            </a:r>
          </a:p>
          <a:p>
            <a:r>
              <a:rPr lang="en-US" sz="1000" dirty="0" smtClean="0"/>
              <a:t>Phone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3782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2189239" y="2642465"/>
            <a:ext cx="2984500" cy="1917700"/>
          </a:xfrm>
          <a:custGeom>
            <a:avLst/>
            <a:gdLst>
              <a:gd name="connsiteX0" fmla="*/ 2984500 w 2984500"/>
              <a:gd name="connsiteY0" fmla="*/ 850900 h 1917700"/>
              <a:gd name="connsiteX1" fmla="*/ 2971800 w 2984500"/>
              <a:gd name="connsiteY1" fmla="*/ 457200 h 1917700"/>
              <a:gd name="connsiteX2" fmla="*/ 2971800 w 2984500"/>
              <a:gd name="connsiteY2" fmla="*/ 107950 h 1917700"/>
              <a:gd name="connsiteX3" fmla="*/ 2971800 w 2984500"/>
              <a:gd name="connsiteY3" fmla="*/ 0 h 1917700"/>
              <a:gd name="connsiteX4" fmla="*/ 2222500 w 2984500"/>
              <a:gd name="connsiteY4" fmla="*/ 184150 h 1917700"/>
              <a:gd name="connsiteX5" fmla="*/ 1911350 w 2984500"/>
              <a:gd name="connsiteY5" fmla="*/ 323850 h 1917700"/>
              <a:gd name="connsiteX6" fmla="*/ 1200150 w 2984500"/>
              <a:gd name="connsiteY6" fmla="*/ 590550 h 1917700"/>
              <a:gd name="connsiteX7" fmla="*/ 425450 w 2984500"/>
              <a:gd name="connsiteY7" fmla="*/ 882650 h 1917700"/>
              <a:gd name="connsiteX8" fmla="*/ 152400 w 2984500"/>
              <a:gd name="connsiteY8" fmla="*/ 1022350 h 1917700"/>
              <a:gd name="connsiteX9" fmla="*/ 12700 w 2984500"/>
              <a:gd name="connsiteY9" fmla="*/ 1193800 h 1917700"/>
              <a:gd name="connsiteX10" fmla="*/ 0 w 2984500"/>
              <a:gd name="connsiteY10" fmla="*/ 1263650 h 1917700"/>
              <a:gd name="connsiteX11" fmla="*/ 44450 w 2984500"/>
              <a:gd name="connsiteY11" fmla="*/ 1441450 h 1917700"/>
              <a:gd name="connsiteX12" fmla="*/ 260350 w 2984500"/>
              <a:gd name="connsiteY12" fmla="*/ 1689100 h 1917700"/>
              <a:gd name="connsiteX13" fmla="*/ 400050 w 2984500"/>
              <a:gd name="connsiteY13" fmla="*/ 1784350 h 1917700"/>
              <a:gd name="connsiteX14" fmla="*/ 819150 w 2984500"/>
              <a:gd name="connsiteY14" fmla="*/ 1797050 h 1917700"/>
              <a:gd name="connsiteX15" fmla="*/ 1003300 w 2984500"/>
              <a:gd name="connsiteY15" fmla="*/ 1790700 h 1917700"/>
              <a:gd name="connsiteX16" fmla="*/ 1155700 w 2984500"/>
              <a:gd name="connsiteY16" fmla="*/ 1784350 h 1917700"/>
              <a:gd name="connsiteX17" fmla="*/ 1479550 w 2984500"/>
              <a:gd name="connsiteY17" fmla="*/ 1911350 h 1917700"/>
              <a:gd name="connsiteX18" fmla="*/ 1473200 w 2984500"/>
              <a:gd name="connsiteY18" fmla="*/ 1917700 h 191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984500" h="1917700">
                <a:moveTo>
                  <a:pt x="2984500" y="850900"/>
                </a:moveTo>
                <a:lnTo>
                  <a:pt x="2971800" y="457200"/>
                </a:lnTo>
                <a:lnTo>
                  <a:pt x="2971800" y="107950"/>
                </a:lnTo>
                <a:lnTo>
                  <a:pt x="2971800" y="0"/>
                </a:lnTo>
                <a:lnTo>
                  <a:pt x="2222500" y="184150"/>
                </a:lnTo>
                <a:lnTo>
                  <a:pt x="1911350" y="323850"/>
                </a:lnTo>
                <a:lnTo>
                  <a:pt x="1200150" y="590550"/>
                </a:lnTo>
                <a:lnTo>
                  <a:pt x="425450" y="882650"/>
                </a:lnTo>
                <a:lnTo>
                  <a:pt x="152400" y="1022350"/>
                </a:lnTo>
                <a:lnTo>
                  <a:pt x="12700" y="1193800"/>
                </a:lnTo>
                <a:lnTo>
                  <a:pt x="0" y="1263650"/>
                </a:lnTo>
                <a:lnTo>
                  <a:pt x="44450" y="1441450"/>
                </a:lnTo>
                <a:lnTo>
                  <a:pt x="260350" y="1689100"/>
                </a:lnTo>
                <a:lnTo>
                  <a:pt x="400050" y="1784350"/>
                </a:lnTo>
                <a:lnTo>
                  <a:pt x="819150" y="1797050"/>
                </a:lnTo>
                <a:lnTo>
                  <a:pt x="1003300" y="1790700"/>
                </a:lnTo>
                <a:lnTo>
                  <a:pt x="1155700" y="1784350"/>
                </a:lnTo>
                <a:lnTo>
                  <a:pt x="1479550" y="1911350"/>
                </a:lnTo>
                <a:lnTo>
                  <a:pt x="1473200" y="1917700"/>
                </a:lnTo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3979939" y="1197262"/>
            <a:ext cx="1447800" cy="1022350"/>
          </a:xfrm>
          <a:custGeom>
            <a:avLst/>
            <a:gdLst>
              <a:gd name="connsiteX0" fmla="*/ 361950 w 1447800"/>
              <a:gd name="connsiteY0" fmla="*/ 1022350 h 1022350"/>
              <a:gd name="connsiteX1" fmla="*/ 603250 w 1447800"/>
              <a:gd name="connsiteY1" fmla="*/ 977900 h 1022350"/>
              <a:gd name="connsiteX2" fmla="*/ 762000 w 1447800"/>
              <a:gd name="connsiteY2" fmla="*/ 965200 h 1022350"/>
              <a:gd name="connsiteX3" fmla="*/ 1035050 w 1447800"/>
              <a:gd name="connsiteY3" fmla="*/ 844550 h 1022350"/>
              <a:gd name="connsiteX4" fmla="*/ 1333500 w 1447800"/>
              <a:gd name="connsiteY4" fmla="*/ 698500 h 1022350"/>
              <a:gd name="connsiteX5" fmla="*/ 1447800 w 1447800"/>
              <a:gd name="connsiteY5" fmla="*/ 419100 h 1022350"/>
              <a:gd name="connsiteX6" fmla="*/ 1435100 w 1447800"/>
              <a:gd name="connsiteY6" fmla="*/ 323850 h 1022350"/>
              <a:gd name="connsiteX7" fmla="*/ 1162050 w 1447800"/>
              <a:gd name="connsiteY7" fmla="*/ 177800 h 1022350"/>
              <a:gd name="connsiteX8" fmla="*/ 812800 w 1447800"/>
              <a:gd name="connsiteY8" fmla="*/ 82550 h 1022350"/>
              <a:gd name="connsiteX9" fmla="*/ 615950 w 1447800"/>
              <a:gd name="connsiteY9" fmla="*/ 0 h 1022350"/>
              <a:gd name="connsiteX10" fmla="*/ 431800 w 1447800"/>
              <a:gd name="connsiteY10" fmla="*/ 25400 h 1022350"/>
              <a:gd name="connsiteX11" fmla="*/ 114300 w 1447800"/>
              <a:gd name="connsiteY11" fmla="*/ 260350 h 1022350"/>
              <a:gd name="connsiteX12" fmla="*/ 0 w 1447800"/>
              <a:gd name="connsiteY12" fmla="*/ 349250 h 1022350"/>
              <a:gd name="connsiteX13" fmla="*/ 133350 w 1447800"/>
              <a:gd name="connsiteY13" fmla="*/ 501650 h 1022350"/>
              <a:gd name="connsiteX14" fmla="*/ 285750 w 1447800"/>
              <a:gd name="connsiteY14" fmla="*/ 717550 h 1022350"/>
              <a:gd name="connsiteX15" fmla="*/ 298450 w 1447800"/>
              <a:gd name="connsiteY15" fmla="*/ 971550 h 1022350"/>
              <a:gd name="connsiteX16" fmla="*/ 361950 w 1447800"/>
              <a:gd name="connsiteY16" fmla="*/ 1022350 h 1022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47800" h="1022350">
                <a:moveTo>
                  <a:pt x="361950" y="1022350"/>
                </a:moveTo>
                <a:lnTo>
                  <a:pt x="603250" y="977900"/>
                </a:lnTo>
                <a:lnTo>
                  <a:pt x="762000" y="965200"/>
                </a:lnTo>
                <a:lnTo>
                  <a:pt x="1035050" y="844550"/>
                </a:lnTo>
                <a:lnTo>
                  <a:pt x="1333500" y="698500"/>
                </a:lnTo>
                <a:lnTo>
                  <a:pt x="1447800" y="419100"/>
                </a:lnTo>
                <a:lnTo>
                  <a:pt x="1435100" y="323850"/>
                </a:lnTo>
                <a:lnTo>
                  <a:pt x="1162050" y="177800"/>
                </a:lnTo>
                <a:lnTo>
                  <a:pt x="812800" y="82550"/>
                </a:lnTo>
                <a:lnTo>
                  <a:pt x="615950" y="0"/>
                </a:lnTo>
                <a:lnTo>
                  <a:pt x="431800" y="25400"/>
                </a:lnTo>
                <a:lnTo>
                  <a:pt x="114300" y="260350"/>
                </a:lnTo>
                <a:lnTo>
                  <a:pt x="0" y="349250"/>
                </a:lnTo>
                <a:lnTo>
                  <a:pt x="133350" y="501650"/>
                </a:lnTo>
                <a:lnTo>
                  <a:pt x="285750" y="717550"/>
                </a:lnTo>
                <a:lnTo>
                  <a:pt x="298450" y="971550"/>
                </a:lnTo>
                <a:lnTo>
                  <a:pt x="361950" y="1022350"/>
                </a:lnTo>
                <a:close/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5575741" y="2604076"/>
            <a:ext cx="127000" cy="5651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575741" y="1994476"/>
            <a:ext cx="139700" cy="6096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702741" y="1816099"/>
            <a:ext cx="388862" cy="17837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5950391" y="1302326"/>
            <a:ext cx="76200" cy="2857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5645591" y="1111826"/>
            <a:ext cx="304800" cy="1905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5409665" y="1086426"/>
            <a:ext cx="235926" cy="254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906539" y="3620076"/>
            <a:ext cx="1047750" cy="946150"/>
          </a:xfrm>
          <a:custGeom>
            <a:avLst/>
            <a:gdLst>
              <a:gd name="connsiteX0" fmla="*/ 704850 w 1047750"/>
              <a:gd name="connsiteY0" fmla="*/ 946150 h 946150"/>
              <a:gd name="connsiteX1" fmla="*/ 781050 w 1047750"/>
              <a:gd name="connsiteY1" fmla="*/ 882650 h 946150"/>
              <a:gd name="connsiteX2" fmla="*/ 869950 w 1047750"/>
              <a:gd name="connsiteY2" fmla="*/ 654050 h 946150"/>
              <a:gd name="connsiteX3" fmla="*/ 990600 w 1047750"/>
              <a:gd name="connsiteY3" fmla="*/ 336550 h 946150"/>
              <a:gd name="connsiteX4" fmla="*/ 1047750 w 1047750"/>
              <a:gd name="connsiteY4" fmla="*/ 152400 h 946150"/>
              <a:gd name="connsiteX5" fmla="*/ 1035050 w 1047750"/>
              <a:gd name="connsiteY5" fmla="*/ 88900 h 946150"/>
              <a:gd name="connsiteX6" fmla="*/ 971550 w 1047750"/>
              <a:gd name="connsiteY6" fmla="*/ 0 h 946150"/>
              <a:gd name="connsiteX7" fmla="*/ 825500 w 1047750"/>
              <a:gd name="connsiteY7" fmla="*/ 0 h 946150"/>
              <a:gd name="connsiteX8" fmla="*/ 692150 w 1047750"/>
              <a:gd name="connsiteY8" fmla="*/ 38100 h 946150"/>
              <a:gd name="connsiteX9" fmla="*/ 450850 w 1047750"/>
              <a:gd name="connsiteY9" fmla="*/ 203200 h 946150"/>
              <a:gd name="connsiteX10" fmla="*/ 184150 w 1047750"/>
              <a:gd name="connsiteY10" fmla="*/ 387350 h 946150"/>
              <a:gd name="connsiteX11" fmla="*/ 19050 w 1047750"/>
              <a:gd name="connsiteY11" fmla="*/ 552450 h 946150"/>
              <a:gd name="connsiteX12" fmla="*/ 0 w 1047750"/>
              <a:gd name="connsiteY12" fmla="*/ 736600 h 946150"/>
              <a:gd name="connsiteX13" fmla="*/ 76200 w 1047750"/>
              <a:gd name="connsiteY13" fmla="*/ 800100 h 946150"/>
              <a:gd name="connsiteX14" fmla="*/ 279400 w 1047750"/>
              <a:gd name="connsiteY14" fmla="*/ 850900 h 946150"/>
              <a:gd name="connsiteX15" fmla="*/ 546100 w 1047750"/>
              <a:gd name="connsiteY15" fmla="*/ 908050 h 946150"/>
              <a:gd name="connsiteX16" fmla="*/ 704850 w 1047750"/>
              <a:gd name="connsiteY16" fmla="*/ 946150 h 946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47750" h="946150">
                <a:moveTo>
                  <a:pt x="704850" y="946150"/>
                </a:moveTo>
                <a:lnTo>
                  <a:pt x="781050" y="882650"/>
                </a:lnTo>
                <a:lnTo>
                  <a:pt x="869950" y="654050"/>
                </a:lnTo>
                <a:lnTo>
                  <a:pt x="990600" y="336550"/>
                </a:lnTo>
                <a:lnTo>
                  <a:pt x="1047750" y="152400"/>
                </a:lnTo>
                <a:lnTo>
                  <a:pt x="1035050" y="88900"/>
                </a:lnTo>
                <a:lnTo>
                  <a:pt x="971550" y="0"/>
                </a:lnTo>
                <a:lnTo>
                  <a:pt x="825500" y="0"/>
                </a:lnTo>
                <a:lnTo>
                  <a:pt x="692150" y="38100"/>
                </a:lnTo>
                <a:lnTo>
                  <a:pt x="450850" y="203200"/>
                </a:lnTo>
                <a:lnTo>
                  <a:pt x="184150" y="387350"/>
                </a:lnTo>
                <a:lnTo>
                  <a:pt x="19050" y="552450"/>
                </a:lnTo>
                <a:lnTo>
                  <a:pt x="0" y="736600"/>
                </a:lnTo>
                <a:lnTo>
                  <a:pt x="76200" y="800100"/>
                </a:lnTo>
                <a:lnTo>
                  <a:pt x="279400" y="850900"/>
                </a:lnTo>
                <a:lnTo>
                  <a:pt x="546100" y="908050"/>
                </a:lnTo>
                <a:lnTo>
                  <a:pt x="704850" y="946150"/>
                </a:lnTo>
                <a:close/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795539" y="4394776"/>
            <a:ext cx="711200" cy="857250"/>
          </a:xfrm>
          <a:custGeom>
            <a:avLst/>
            <a:gdLst>
              <a:gd name="connsiteX0" fmla="*/ 304800 w 711200"/>
              <a:gd name="connsiteY0" fmla="*/ 6350 h 857250"/>
              <a:gd name="connsiteX1" fmla="*/ 158750 w 711200"/>
              <a:gd name="connsiteY1" fmla="*/ 247650 h 857250"/>
              <a:gd name="connsiteX2" fmla="*/ 69850 w 711200"/>
              <a:gd name="connsiteY2" fmla="*/ 361950 h 857250"/>
              <a:gd name="connsiteX3" fmla="*/ 0 w 711200"/>
              <a:gd name="connsiteY3" fmla="*/ 635000 h 857250"/>
              <a:gd name="connsiteX4" fmla="*/ 146050 w 711200"/>
              <a:gd name="connsiteY4" fmla="*/ 857250 h 857250"/>
              <a:gd name="connsiteX5" fmla="*/ 298450 w 711200"/>
              <a:gd name="connsiteY5" fmla="*/ 812800 h 857250"/>
              <a:gd name="connsiteX6" fmla="*/ 565150 w 711200"/>
              <a:gd name="connsiteY6" fmla="*/ 717550 h 857250"/>
              <a:gd name="connsiteX7" fmla="*/ 628650 w 711200"/>
              <a:gd name="connsiteY7" fmla="*/ 609600 h 857250"/>
              <a:gd name="connsiteX8" fmla="*/ 704850 w 711200"/>
              <a:gd name="connsiteY8" fmla="*/ 336550 h 857250"/>
              <a:gd name="connsiteX9" fmla="*/ 711200 w 711200"/>
              <a:gd name="connsiteY9" fmla="*/ 228600 h 857250"/>
              <a:gd name="connsiteX10" fmla="*/ 635000 w 711200"/>
              <a:gd name="connsiteY10" fmla="*/ 177800 h 857250"/>
              <a:gd name="connsiteX11" fmla="*/ 482600 w 711200"/>
              <a:gd name="connsiteY11" fmla="*/ 95250 h 857250"/>
              <a:gd name="connsiteX12" fmla="*/ 393700 w 711200"/>
              <a:gd name="connsiteY12" fmla="*/ 0 h 857250"/>
              <a:gd name="connsiteX13" fmla="*/ 304800 w 711200"/>
              <a:gd name="connsiteY13" fmla="*/ 635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11200" h="857250">
                <a:moveTo>
                  <a:pt x="304800" y="6350"/>
                </a:moveTo>
                <a:lnTo>
                  <a:pt x="158750" y="247650"/>
                </a:lnTo>
                <a:lnTo>
                  <a:pt x="69850" y="361950"/>
                </a:lnTo>
                <a:lnTo>
                  <a:pt x="0" y="635000"/>
                </a:lnTo>
                <a:lnTo>
                  <a:pt x="146050" y="857250"/>
                </a:lnTo>
                <a:lnTo>
                  <a:pt x="298450" y="812800"/>
                </a:lnTo>
                <a:lnTo>
                  <a:pt x="565150" y="717550"/>
                </a:lnTo>
                <a:lnTo>
                  <a:pt x="628650" y="609600"/>
                </a:lnTo>
                <a:lnTo>
                  <a:pt x="704850" y="336550"/>
                </a:lnTo>
                <a:lnTo>
                  <a:pt x="711200" y="228600"/>
                </a:lnTo>
                <a:lnTo>
                  <a:pt x="635000" y="177800"/>
                </a:lnTo>
                <a:lnTo>
                  <a:pt x="482600" y="95250"/>
                </a:lnTo>
                <a:lnTo>
                  <a:pt x="393700" y="0"/>
                </a:lnTo>
                <a:lnTo>
                  <a:pt x="304800" y="6350"/>
                </a:lnTo>
                <a:close/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2083241" y="2732386"/>
            <a:ext cx="12855" cy="51650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810191" y="3248890"/>
            <a:ext cx="273050" cy="1079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448241" y="3356840"/>
            <a:ext cx="361950" cy="635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906539" y="3420340"/>
            <a:ext cx="541702" cy="30768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33620" y="3782290"/>
            <a:ext cx="138546" cy="1270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20920" y="3872099"/>
            <a:ext cx="25400" cy="952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26693" y="3971636"/>
            <a:ext cx="56573" cy="49847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17639" y="4636076"/>
            <a:ext cx="260350" cy="1016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077989" y="4737676"/>
            <a:ext cx="241300" cy="63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319289" y="4744026"/>
            <a:ext cx="82550" cy="190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401839" y="4763076"/>
            <a:ext cx="127000" cy="1905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431116" y="1130876"/>
            <a:ext cx="1405880" cy="11684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 rot="21206906">
            <a:off x="2325818" y="1864071"/>
            <a:ext cx="1703866" cy="1374615"/>
          </a:xfrm>
          <a:custGeom>
            <a:avLst/>
            <a:gdLst>
              <a:gd name="connsiteX0" fmla="*/ 1422400 w 1631950"/>
              <a:gd name="connsiteY0" fmla="*/ 0 h 1371600"/>
              <a:gd name="connsiteX1" fmla="*/ 1631950 w 1631950"/>
              <a:gd name="connsiteY1" fmla="*/ 565150 h 1371600"/>
              <a:gd name="connsiteX2" fmla="*/ 1612900 w 1631950"/>
              <a:gd name="connsiteY2" fmla="*/ 628650 h 1371600"/>
              <a:gd name="connsiteX3" fmla="*/ 1111250 w 1631950"/>
              <a:gd name="connsiteY3" fmla="*/ 958850 h 1371600"/>
              <a:gd name="connsiteX4" fmla="*/ 857250 w 1631950"/>
              <a:gd name="connsiteY4" fmla="*/ 1123950 h 1371600"/>
              <a:gd name="connsiteX5" fmla="*/ 444500 w 1631950"/>
              <a:gd name="connsiteY5" fmla="*/ 1270000 h 1371600"/>
              <a:gd name="connsiteX6" fmla="*/ 120650 w 1631950"/>
              <a:gd name="connsiteY6" fmla="*/ 1371600 h 1371600"/>
              <a:gd name="connsiteX7" fmla="*/ 19050 w 1631950"/>
              <a:gd name="connsiteY7" fmla="*/ 1352550 h 1371600"/>
              <a:gd name="connsiteX8" fmla="*/ 0 w 1631950"/>
              <a:gd name="connsiteY8" fmla="*/ 1289050 h 1371600"/>
              <a:gd name="connsiteX9" fmla="*/ 25400 w 1631950"/>
              <a:gd name="connsiteY9" fmla="*/ 1130300 h 1371600"/>
              <a:gd name="connsiteX10" fmla="*/ 63500 w 1631950"/>
              <a:gd name="connsiteY10" fmla="*/ 933450 h 1371600"/>
              <a:gd name="connsiteX11" fmla="*/ 190500 w 1631950"/>
              <a:gd name="connsiteY11" fmla="*/ 647700 h 1371600"/>
              <a:gd name="connsiteX12" fmla="*/ 241300 w 1631950"/>
              <a:gd name="connsiteY12" fmla="*/ 596900 h 1371600"/>
              <a:gd name="connsiteX13" fmla="*/ 711200 w 1631950"/>
              <a:gd name="connsiteY13" fmla="*/ 355600 h 1371600"/>
              <a:gd name="connsiteX14" fmla="*/ 1054100 w 1631950"/>
              <a:gd name="connsiteY14" fmla="*/ 184150 h 1371600"/>
              <a:gd name="connsiteX15" fmla="*/ 1352550 w 1631950"/>
              <a:gd name="connsiteY15" fmla="*/ 6350 h 1371600"/>
              <a:gd name="connsiteX16" fmla="*/ 1422400 w 1631950"/>
              <a:gd name="connsiteY1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31950" h="1371600">
                <a:moveTo>
                  <a:pt x="1422400" y="0"/>
                </a:moveTo>
                <a:lnTo>
                  <a:pt x="1631950" y="565150"/>
                </a:lnTo>
                <a:lnTo>
                  <a:pt x="1612900" y="628650"/>
                </a:lnTo>
                <a:lnTo>
                  <a:pt x="1111250" y="958850"/>
                </a:lnTo>
                <a:lnTo>
                  <a:pt x="857250" y="1123950"/>
                </a:lnTo>
                <a:lnTo>
                  <a:pt x="444500" y="1270000"/>
                </a:lnTo>
                <a:lnTo>
                  <a:pt x="120650" y="1371600"/>
                </a:lnTo>
                <a:lnTo>
                  <a:pt x="19050" y="1352550"/>
                </a:lnTo>
                <a:lnTo>
                  <a:pt x="0" y="1289050"/>
                </a:lnTo>
                <a:lnTo>
                  <a:pt x="25400" y="1130300"/>
                </a:lnTo>
                <a:lnTo>
                  <a:pt x="63500" y="933450"/>
                </a:lnTo>
                <a:lnTo>
                  <a:pt x="190500" y="647700"/>
                </a:lnTo>
                <a:lnTo>
                  <a:pt x="241300" y="596900"/>
                </a:lnTo>
                <a:lnTo>
                  <a:pt x="711200" y="355600"/>
                </a:lnTo>
                <a:lnTo>
                  <a:pt x="1054100" y="184150"/>
                </a:lnTo>
                <a:lnTo>
                  <a:pt x="1352550" y="6350"/>
                </a:lnTo>
                <a:lnTo>
                  <a:pt x="1422400" y="0"/>
                </a:lnTo>
                <a:close/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749279" y="4703040"/>
            <a:ext cx="952500" cy="1397000"/>
          </a:xfrm>
          <a:custGeom>
            <a:avLst/>
            <a:gdLst>
              <a:gd name="connsiteX0" fmla="*/ 152400 w 952500"/>
              <a:gd name="connsiteY0" fmla="*/ 0 h 1397000"/>
              <a:gd name="connsiteX1" fmla="*/ 6350 w 952500"/>
              <a:gd name="connsiteY1" fmla="*/ 127000 h 1397000"/>
              <a:gd name="connsiteX2" fmla="*/ 0 w 952500"/>
              <a:gd name="connsiteY2" fmla="*/ 234950 h 1397000"/>
              <a:gd name="connsiteX3" fmla="*/ 50800 w 952500"/>
              <a:gd name="connsiteY3" fmla="*/ 304800 h 1397000"/>
              <a:gd name="connsiteX4" fmla="*/ 127000 w 952500"/>
              <a:gd name="connsiteY4" fmla="*/ 381000 h 1397000"/>
              <a:gd name="connsiteX5" fmla="*/ 165100 w 952500"/>
              <a:gd name="connsiteY5" fmla="*/ 482600 h 1397000"/>
              <a:gd name="connsiteX6" fmla="*/ 215900 w 952500"/>
              <a:gd name="connsiteY6" fmla="*/ 698500 h 1397000"/>
              <a:gd name="connsiteX7" fmla="*/ 406400 w 952500"/>
              <a:gd name="connsiteY7" fmla="*/ 1225550 h 1397000"/>
              <a:gd name="connsiteX8" fmla="*/ 469900 w 952500"/>
              <a:gd name="connsiteY8" fmla="*/ 1377950 h 1397000"/>
              <a:gd name="connsiteX9" fmla="*/ 527050 w 952500"/>
              <a:gd name="connsiteY9" fmla="*/ 1397000 h 1397000"/>
              <a:gd name="connsiteX10" fmla="*/ 584200 w 952500"/>
              <a:gd name="connsiteY10" fmla="*/ 1397000 h 1397000"/>
              <a:gd name="connsiteX11" fmla="*/ 647700 w 952500"/>
              <a:gd name="connsiteY11" fmla="*/ 1377950 h 1397000"/>
              <a:gd name="connsiteX12" fmla="*/ 692150 w 952500"/>
              <a:gd name="connsiteY12" fmla="*/ 1339850 h 1397000"/>
              <a:gd name="connsiteX13" fmla="*/ 812800 w 952500"/>
              <a:gd name="connsiteY13" fmla="*/ 1079500 h 1397000"/>
              <a:gd name="connsiteX14" fmla="*/ 882650 w 952500"/>
              <a:gd name="connsiteY14" fmla="*/ 952500 h 1397000"/>
              <a:gd name="connsiteX15" fmla="*/ 927100 w 952500"/>
              <a:gd name="connsiteY15" fmla="*/ 742950 h 1397000"/>
              <a:gd name="connsiteX16" fmla="*/ 939800 w 952500"/>
              <a:gd name="connsiteY16" fmla="*/ 565150 h 1397000"/>
              <a:gd name="connsiteX17" fmla="*/ 952500 w 952500"/>
              <a:gd name="connsiteY17" fmla="*/ 482600 h 1397000"/>
              <a:gd name="connsiteX18" fmla="*/ 901700 w 952500"/>
              <a:gd name="connsiteY18" fmla="*/ 393700 h 1397000"/>
              <a:gd name="connsiteX19" fmla="*/ 762000 w 952500"/>
              <a:gd name="connsiteY19" fmla="*/ 266700 h 1397000"/>
              <a:gd name="connsiteX20" fmla="*/ 584200 w 952500"/>
              <a:gd name="connsiteY20" fmla="*/ 107950 h 1397000"/>
              <a:gd name="connsiteX21" fmla="*/ 374650 w 952500"/>
              <a:gd name="connsiteY21" fmla="*/ 63500 h 1397000"/>
              <a:gd name="connsiteX22" fmla="*/ 152400 w 952500"/>
              <a:gd name="connsiteY22" fmla="*/ 0 h 139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52500" h="1397000">
                <a:moveTo>
                  <a:pt x="152400" y="0"/>
                </a:moveTo>
                <a:lnTo>
                  <a:pt x="6350" y="127000"/>
                </a:lnTo>
                <a:lnTo>
                  <a:pt x="0" y="234950"/>
                </a:lnTo>
                <a:lnTo>
                  <a:pt x="50800" y="304800"/>
                </a:lnTo>
                <a:lnTo>
                  <a:pt x="127000" y="381000"/>
                </a:lnTo>
                <a:lnTo>
                  <a:pt x="165100" y="482600"/>
                </a:lnTo>
                <a:lnTo>
                  <a:pt x="215900" y="698500"/>
                </a:lnTo>
                <a:lnTo>
                  <a:pt x="406400" y="1225550"/>
                </a:lnTo>
                <a:lnTo>
                  <a:pt x="469900" y="1377950"/>
                </a:lnTo>
                <a:lnTo>
                  <a:pt x="527050" y="1397000"/>
                </a:lnTo>
                <a:lnTo>
                  <a:pt x="584200" y="1397000"/>
                </a:lnTo>
                <a:lnTo>
                  <a:pt x="647700" y="1377950"/>
                </a:lnTo>
                <a:lnTo>
                  <a:pt x="692150" y="1339850"/>
                </a:lnTo>
                <a:lnTo>
                  <a:pt x="812800" y="1079500"/>
                </a:lnTo>
                <a:lnTo>
                  <a:pt x="882650" y="952500"/>
                </a:lnTo>
                <a:lnTo>
                  <a:pt x="927100" y="742950"/>
                </a:lnTo>
                <a:lnTo>
                  <a:pt x="939800" y="565150"/>
                </a:lnTo>
                <a:lnTo>
                  <a:pt x="952500" y="482600"/>
                </a:lnTo>
                <a:lnTo>
                  <a:pt x="901700" y="393700"/>
                </a:lnTo>
                <a:lnTo>
                  <a:pt x="762000" y="266700"/>
                </a:lnTo>
                <a:lnTo>
                  <a:pt x="584200" y="107950"/>
                </a:lnTo>
                <a:lnTo>
                  <a:pt x="374650" y="63500"/>
                </a:lnTo>
                <a:lnTo>
                  <a:pt x="152400" y="0"/>
                </a:lnTo>
                <a:close/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3669366" y="5993533"/>
            <a:ext cx="95250" cy="20002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351866" y="6193558"/>
            <a:ext cx="317500" cy="1270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 flipV="1">
            <a:off x="2659716" y="5374408"/>
            <a:ext cx="76200" cy="825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 flipV="1">
            <a:off x="2469216" y="5253758"/>
            <a:ext cx="190500" cy="1206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2393016" y="5247408"/>
            <a:ext cx="76200" cy="63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2272366" y="5247408"/>
            <a:ext cx="120650" cy="381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2050116" y="5285508"/>
            <a:ext cx="222250" cy="1778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1802466" y="5463308"/>
            <a:ext cx="247650" cy="381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 flipV="1">
            <a:off x="1529416" y="4953576"/>
            <a:ext cx="31750" cy="4572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682066" y="4564206"/>
            <a:ext cx="82550" cy="762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764616" y="4640406"/>
            <a:ext cx="127000" cy="1524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682066" y="4564206"/>
            <a:ext cx="82550" cy="762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764616" y="4640406"/>
            <a:ext cx="127000" cy="1524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764616" y="4640406"/>
            <a:ext cx="127000" cy="1524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3891616" y="4792806"/>
            <a:ext cx="127000" cy="2984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3828116" y="5095008"/>
            <a:ext cx="190500" cy="7937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3891616" y="5095008"/>
            <a:ext cx="127000" cy="5270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3828116" y="5622058"/>
            <a:ext cx="63500" cy="2667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3764616" y="5888758"/>
            <a:ext cx="63500" cy="10477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4500639" y="391391"/>
            <a:ext cx="1297352" cy="47798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Freeform 106"/>
          <p:cNvSpPr/>
          <p:nvPr/>
        </p:nvSpPr>
        <p:spPr>
          <a:xfrm>
            <a:off x="5195675" y="769901"/>
            <a:ext cx="1527499" cy="806597"/>
          </a:xfrm>
          <a:custGeom>
            <a:avLst/>
            <a:gdLst>
              <a:gd name="connsiteX0" fmla="*/ 221673 w 1527499"/>
              <a:gd name="connsiteY0" fmla="*/ 325762 h 806597"/>
              <a:gd name="connsiteX1" fmla="*/ 147782 w 1527499"/>
              <a:gd name="connsiteY1" fmla="*/ 316525 h 806597"/>
              <a:gd name="connsiteX2" fmla="*/ 92364 w 1527499"/>
              <a:gd name="connsiteY2" fmla="*/ 298053 h 806597"/>
              <a:gd name="connsiteX3" fmla="*/ 36946 w 1527499"/>
              <a:gd name="connsiteY3" fmla="*/ 261107 h 806597"/>
              <a:gd name="connsiteX4" fmla="*/ 0 w 1527499"/>
              <a:gd name="connsiteY4" fmla="*/ 205689 h 806597"/>
              <a:gd name="connsiteX5" fmla="*/ 9237 w 1527499"/>
              <a:gd name="connsiteY5" fmla="*/ 177980 h 806597"/>
              <a:gd name="connsiteX6" fmla="*/ 120073 w 1527499"/>
              <a:gd name="connsiteY6" fmla="*/ 122562 h 806597"/>
              <a:gd name="connsiteX7" fmla="*/ 193964 w 1527499"/>
              <a:gd name="connsiteY7" fmla="*/ 104089 h 806597"/>
              <a:gd name="connsiteX8" fmla="*/ 221673 w 1527499"/>
              <a:gd name="connsiteY8" fmla="*/ 94853 h 806597"/>
              <a:gd name="connsiteX9" fmla="*/ 295564 w 1527499"/>
              <a:gd name="connsiteY9" fmla="*/ 67144 h 806597"/>
              <a:gd name="connsiteX10" fmla="*/ 508000 w 1527499"/>
              <a:gd name="connsiteY10" fmla="*/ 39434 h 806597"/>
              <a:gd name="connsiteX11" fmla="*/ 544946 w 1527499"/>
              <a:gd name="connsiteY11" fmla="*/ 30198 h 806597"/>
              <a:gd name="connsiteX12" fmla="*/ 572655 w 1527499"/>
              <a:gd name="connsiteY12" fmla="*/ 20962 h 806597"/>
              <a:gd name="connsiteX13" fmla="*/ 932873 w 1527499"/>
              <a:gd name="connsiteY13" fmla="*/ 11725 h 806597"/>
              <a:gd name="connsiteX14" fmla="*/ 1200728 w 1527499"/>
              <a:gd name="connsiteY14" fmla="*/ 11725 h 806597"/>
              <a:gd name="connsiteX15" fmla="*/ 1228437 w 1527499"/>
              <a:gd name="connsiteY15" fmla="*/ 30198 h 806597"/>
              <a:gd name="connsiteX16" fmla="*/ 1265382 w 1527499"/>
              <a:gd name="connsiteY16" fmla="*/ 48671 h 806597"/>
              <a:gd name="connsiteX17" fmla="*/ 1302328 w 1527499"/>
              <a:gd name="connsiteY17" fmla="*/ 104089 h 806597"/>
              <a:gd name="connsiteX18" fmla="*/ 1320800 w 1527499"/>
              <a:gd name="connsiteY18" fmla="*/ 131798 h 806597"/>
              <a:gd name="connsiteX19" fmla="*/ 1339273 w 1527499"/>
              <a:gd name="connsiteY19" fmla="*/ 187216 h 806597"/>
              <a:gd name="connsiteX20" fmla="*/ 1422400 w 1527499"/>
              <a:gd name="connsiteY20" fmla="*/ 279580 h 806597"/>
              <a:gd name="connsiteX21" fmla="*/ 1450109 w 1527499"/>
              <a:gd name="connsiteY21" fmla="*/ 307289 h 806597"/>
              <a:gd name="connsiteX22" fmla="*/ 1468582 w 1527499"/>
              <a:gd name="connsiteY22" fmla="*/ 334998 h 806597"/>
              <a:gd name="connsiteX23" fmla="*/ 1514764 w 1527499"/>
              <a:gd name="connsiteY23" fmla="*/ 390416 h 806597"/>
              <a:gd name="connsiteX24" fmla="*/ 1514764 w 1527499"/>
              <a:gd name="connsiteY24" fmla="*/ 519725 h 806597"/>
              <a:gd name="connsiteX25" fmla="*/ 1487055 w 1527499"/>
              <a:gd name="connsiteY25" fmla="*/ 538198 h 806597"/>
              <a:gd name="connsiteX26" fmla="*/ 1403928 w 1527499"/>
              <a:gd name="connsiteY26" fmla="*/ 565907 h 806597"/>
              <a:gd name="connsiteX27" fmla="*/ 1376219 w 1527499"/>
              <a:gd name="connsiteY27" fmla="*/ 575144 h 806597"/>
              <a:gd name="connsiteX28" fmla="*/ 1348509 w 1527499"/>
              <a:gd name="connsiteY28" fmla="*/ 584380 h 806597"/>
              <a:gd name="connsiteX29" fmla="*/ 1293091 w 1527499"/>
              <a:gd name="connsiteY29" fmla="*/ 621325 h 806597"/>
              <a:gd name="connsiteX30" fmla="*/ 1265382 w 1527499"/>
              <a:gd name="connsiteY30" fmla="*/ 630562 h 806597"/>
              <a:gd name="connsiteX31" fmla="*/ 1182255 w 1527499"/>
              <a:gd name="connsiteY31" fmla="*/ 685980 h 806597"/>
              <a:gd name="connsiteX32" fmla="*/ 1154546 w 1527499"/>
              <a:gd name="connsiteY32" fmla="*/ 704453 h 806597"/>
              <a:gd name="connsiteX33" fmla="*/ 1126837 w 1527499"/>
              <a:gd name="connsiteY33" fmla="*/ 713689 h 806597"/>
              <a:gd name="connsiteX34" fmla="*/ 1099128 w 1527499"/>
              <a:gd name="connsiteY34" fmla="*/ 741398 h 806597"/>
              <a:gd name="connsiteX35" fmla="*/ 1016000 w 1527499"/>
              <a:gd name="connsiteY35" fmla="*/ 769107 h 806597"/>
              <a:gd name="connsiteX36" fmla="*/ 960582 w 1527499"/>
              <a:gd name="connsiteY36" fmla="*/ 787580 h 806597"/>
              <a:gd name="connsiteX37" fmla="*/ 868219 w 1527499"/>
              <a:gd name="connsiteY37" fmla="*/ 806053 h 806597"/>
              <a:gd name="connsiteX38" fmla="*/ 831273 w 1527499"/>
              <a:gd name="connsiteY38" fmla="*/ 806053 h 806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527499" h="806597">
                <a:moveTo>
                  <a:pt x="221673" y="325762"/>
                </a:moveTo>
                <a:cubicBezTo>
                  <a:pt x="144722" y="341152"/>
                  <a:pt x="202613" y="340894"/>
                  <a:pt x="147782" y="316525"/>
                </a:cubicBezTo>
                <a:cubicBezTo>
                  <a:pt x="129988" y="308617"/>
                  <a:pt x="92364" y="298053"/>
                  <a:pt x="92364" y="298053"/>
                </a:cubicBezTo>
                <a:cubicBezTo>
                  <a:pt x="73891" y="285738"/>
                  <a:pt x="49261" y="279580"/>
                  <a:pt x="36946" y="261107"/>
                </a:cubicBezTo>
                <a:lnTo>
                  <a:pt x="0" y="205689"/>
                </a:lnTo>
                <a:cubicBezTo>
                  <a:pt x="3079" y="196453"/>
                  <a:pt x="2353" y="184864"/>
                  <a:pt x="9237" y="177980"/>
                </a:cubicBezTo>
                <a:cubicBezTo>
                  <a:pt x="39339" y="147878"/>
                  <a:pt x="80005" y="132579"/>
                  <a:pt x="120073" y="122562"/>
                </a:cubicBezTo>
                <a:cubicBezTo>
                  <a:pt x="144703" y="116404"/>
                  <a:pt x="169878" y="112117"/>
                  <a:pt x="193964" y="104089"/>
                </a:cubicBezTo>
                <a:lnTo>
                  <a:pt x="221673" y="94853"/>
                </a:lnTo>
                <a:cubicBezTo>
                  <a:pt x="269894" y="62705"/>
                  <a:pt x="227961" y="85581"/>
                  <a:pt x="295564" y="67144"/>
                </a:cubicBezTo>
                <a:cubicBezTo>
                  <a:pt x="430520" y="30338"/>
                  <a:pt x="251308" y="54535"/>
                  <a:pt x="508000" y="39434"/>
                </a:cubicBezTo>
                <a:cubicBezTo>
                  <a:pt x="520315" y="36355"/>
                  <a:pt x="532740" y="33685"/>
                  <a:pt x="544946" y="30198"/>
                </a:cubicBezTo>
                <a:cubicBezTo>
                  <a:pt x="554307" y="27523"/>
                  <a:pt x="562930" y="21425"/>
                  <a:pt x="572655" y="20962"/>
                </a:cubicBezTo>
                <a:cubicBezTo>
                  <a:pt x="692631" y="15249"/>
                  <a:pt x="812800" y="14804"/>
                  <a:pt x="932873" y="11725"/>
                </a:cubicBezTo>
                <a:cubicBezTo>
                  <a:pt x="1045265" y="-763"/>
                  <a:pt x="1058945" y="-6768"/>
                  <a:pt x="1200728" y="11725"/>
                </a:cubicBezTo>
                <a:cubicBezTo>
                  <a:pt x="1211736" y="13161"/>
                  <a:pt x="1218799" y="24690"/>
                  <a:pt x="1228437" y="30198"/>
                </a:cubicBezTo>
                <a:cubicBezTo>
                  <a:pt x="1240391" y="37029"/>
                  <a:pt x="1253067" y="42513"/>
                  <a:pt x="1265382" y="48671"/>
                </a:cubicBezTo>
                <a:lnTo>
                  <a:pt x="1302328" y="104089"/>
                </a:lnTo>
                <a:cubicBezTo>
                  <a:pt x="1308485" y="113325"/>
                  <a:pt x="1317290" y="121267"/>
                  <a:pt x="1320800" y="131798"/>
                </a:cubicBezTo>
                <a:cubicBezTo>
                  <a:pt x="1326958" y="150271"/>
                  <a:pt x="1325504" y="173447"/>
                  <a:pt x="1339273" y="187216"/>
                </a:cubicBezTo>
                <a:cubicBezTo>
                  <a:pt x="1479199" y="327142"/>
                  <a:pt x="1335633" y="178351"/>
                  <a:pt x="1422400" y="279580"/>
                </a:cubicBezTo>
                <a:cubicBezTo>
                  <a:pt x="1430901" y="289498"/>
                  <a:pt x="1441747" y="297254"/>
                  <a:pt x="1450109" y="307289"/>
                </a:cubicBezTo>
                <a:cubicBezTo>
                  <a:pt x="1457216" y="315817"/>
                  <a:pt x="1461475" y="326470"/>
                  <a:pt x="1468582" y="334998"/>
                </a:cubicBezTo>
                <a:cubicBezTo>
                  <a:pt x="1527846" y="406115"/>
                  <a:pt x="1468899" y="321620"/>
                  <a:pt x="1514764" y="390416"/>
                </a:cubicBezTo>
                <a:cubicBezTo>
                  <a:pt x="1527196" y="440148"/>
                  <a:pt x="1535762" y="456730"/>
                  <a:pt x="1514764" y="519725"/>
                </a:cubicBezTo>
                <a:cubicBezTo>
                  <a:pt x="1511254" y="530256"/>
                  <a:pt x="1497199" y="533689"/>
                  <a:pt x="1487055" y="538198"/>
                </a:cubicBezTo>
                <a:cubicBezTo>
                  <a:pt x="1487040" y="538205"/>
                  <a:pt x="1417790" y="561286"/>
                  <a:pt x="1403928" y="565907"/>
                </a:cubicBezTo>
                <a:lnTo>
                  <a:pt x="1376219" y="575144"/>
                </a:lnTo>
                <a:lnTo>
                  <a:pt x="1348509" y="584380"/>
                </a:lnTo>
                <a:cubicBezTo>
                  <a:pt x="1330036" y="596695"/>
                  <a:pt x="1314153" y="614304"/>
                  <a:pt x="1293091" y="621325"/>
                </a:cubicBezTo>
                <a:cubicBezTo>
                  <a:pt x="1283855" y="624404"/>
                  <a:pt x="1273893" y="625834"/>
                  <a:pt x="1265382" y="630562"/>
                </a:cubicBezTo>
                <a:cubicBezTo>
                  <a:pt x="1265372" y="630568"/>
                  <a:pt x="1196114" y="676740"/>
                  <a:pt x="1182255" y="685980"/>
                </a:cubicBezTo>
                <a:cubicBezTo>
                  <a:pt x="1173019" y="692138"/>
                  <a:pt x="1165077" y="700943"/>
                  <a:pt x="1154546" y="704453"/>
                </a:cubicBezTo>
                <a:lnTo>
                  <a:pt x="1126837" y="713689"/>
                </a:lnTo>
                <a:cubicBezTo>
                  <a:pt x="1117601" y="722925"/>
                  <a:pt x="1110546" y="735054"/>
                  <a:pt x="1099128" y="741398"/>
                </a:cubicBezTo>
                <a:cubicBezTo>
                  <a:pt x="1099122" y="741401"/>
                  <a:pt x="1029858" y="764488"/>
                  <a:pt x="1016000" y="769107"/>
                </a:cubicBezTo>
                <a:lnTo>
                  <a:pt x="960582" y="787580"/>
                </a:lnTo>
                <a:cubicBezTo>
                  <a:pt x="925939" y="796240"/>
                  <a:pt x="905958" y="802279"/>
                  <a:pt x="868219" y="806053"/>
                </a:cubicBezTo>
                <a:cubicBezTo>
                  <a:pt x="855965" y="807279"/>
                  <a:pt x="843588" y="806053"/>
                  <a:pt x="831273" y="806053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6383657" y="1705263"/>
            <a:ext cx="1030802" cy="1006763"/>
          </a:xfrm>
          <a:custGeom>
            <a:avLst/>
            <a:gdLst>
              <a:gd name="connsiteX0" fmla="*/ 557691 w 1030802"/>
              <a:gd name="connsiteY0" fmla="*/ 923636 h 1006763"/>
              <a:gd name="connsiteX1" fmla="*/ 474564 w 1030802"/>
              <a:gd name="connsiteY1" fmla="*/ 905163 h 1006763"/>
              <a:gd name="connsiteX2" fmla="*/ 446855 w 1030802"/>
              <a:gd name="connsiteY2" fmla="*/ 886691 h 1006763"/>
              <a:gd name="connsiteX3" fmla="*/ 372964 w 1030802"/>
              <a:gd name="connsiteY3" fmla="*/ 877454 h 1006763"/>
              <a:gd name="connsiteX4" fmla="*/ 308309 w 1030802"/>
              <a:gd name="connsiteY4" fmla="*/ 858982 h 1006763"/>
              <a:gd name="connsiteX5" fmla="*/ 243655 w 1030802"/>
              <a:gd name="connsiteY5" fmla="*/ 840509 h 1006763"/>
              <a:gd name="connsiteX6" fmla="*/ 151291 w 1030802"/>
              <a:gd name="connsiteY6" fmla="*/ 794327 h 1006763"/>
              <a:gd name="connsiteX7" fmla="*/ 123582 w 1030802"/>
              <a:gd name="connsiteY7" fmla="*/ 785091 h 1006763"/>
              <a:gd name="connsiteX8" fmla="*/ 68164 w 1030802"/>
              <a:gd name="connsiteY8" fmla="*/ 748145 h 1006763"/>
              <a:gd name="connsiteX9" fmla="*/ 12746 w 1030802"/>
              <a:gd name="connsiteY9" fmla="*/ 692727 h 1006763"/>
              <a:gd name="connsiteX10" fmla="*/ 12746 w 1030802"/>
              <a:gd name="connsiteY10" fmla="*/ 554182 h 1006763"/>
              <a:gd name="connsiteX11" fmla="*/ 21982 w 1030802"/>
              <a:gd name="connsiteY11" fmla="*/ 517236 h 1006763"/>
              <a:gd name="connsiteX12" fmla="*/ 49691 w 1030802"/>
              <a:gd name="connsiteY12" fmla="*/ 480291 h 1006763"/>
              <a:gd name="connsiteX13" fmla="*/ 58927 w 1030802"/>
              <a:gd name="connsiteY13" fmla="*/ 452582 h 1006763"/>
              <a:gd name="connsiteX14" fmla="*/ 95873 w 1030802"/>
              <a:gd name="connsiteY14" fmla="*/ 397163 h 1006763"/>
              <a:gd name="connsiteX15" fmla="*/ 123582 w 1030802"/>
              <a:gd name="connsiteY15" fmla="*/ 323272 h 1006763"/>
              <a:gd name="connsiteX16" fmla="*/ 151291 w 1030802"/>
              <a:gd name="connsiteY16" fmla="*/ 267854 h 1006763"/>
              <a:gd name="connsiteX17" fmla="*/ 179000 w 1030802"/>
              <a:gd name="connsiteY17" fmla="*/ 212436 h 1006763"/>
              <a:gd name="connsiteX18" fmla="*/ 188237 w 1030802"/>
              <a:gd name="connsiteY18" fmla="*/ 184727 h 1006763"/>
              <a:gd name="connsiteX19" fmla="*/ 206709 w 1030802"/>
              <a:gd name="connsiteY19" fmla="*/ 157018 h 1006763"/>
              <a:gd name="connsiteX20" fmla="*/ 225182 w 1030802"/>
              <a:gd name="connsiteY20" fmla="*/ 101600 h 1006763"/>
              <a:gd name="connsiteX21" fmla="*/ 234418 w 1030802"/>
              <a:gd name="connsiteY21" fmla="*/ 73891 h 1006763"/>
              <a:gd name="connsiteX22" fmla="*/ 243655 w 1030802"/>
              <a:gd name="connsiteY22" fmla="*/ 46182 h 1006763"/>
              <a:gd name="connsiteX23" fmla="*/ 252891 w 1030802"/>
              <a:gd name="connsiteY23" fmla="*/ 0 h 1006763"/>
              <a:gd name="connsiteX24" fmla="*/ 382200 w 1030802"/>
              <a:gd name="connsiteY24" fmla="*/ 27709 h 1006763"/>
              <a:gd name="connsiteX25" fmla="*/ 409909 w 1030802"/>
              <a:gd name="connsiteY25" fmla="*/ 46182 h 1006763"/>
              <a:gd name="connsiteX26" fmla="*/ 428382 w 1030802"/>
              <a:gd name="connsiteY26" fmla="*/ 73891 h 1006763"/>
              <a:gd name="connsiteX27" fmla="*/ 456091 w 1030802"/>
              <a:gd name="connsiteY27" fmla="*/ 92363 h 1006763"/>
              <a:gd name="connsiteX28" fmla="*/ 493037 w 1030802"/>
              <a:gd name="connsiteY28" fmla="*/ 147782 h 1006763"/>
              <a:gd name="connsiteX29" fmla="*/ 511509 w 1030802"/>
              <a:gd name="connsiteY29" fmla="*/ 175491 h 1006763"/>
              <a:gd name="connsiteX30" fmla="*/ 594637 w 1030802"/>
              <a:gd name="connsiteY30" fmla="*/ 230909 h 1006763"/>
              <a:gd name="connsiteX31" fmla="*/ 622346 w 1030802"/>
              <a:gd name="connsiteY31" fmla="*/ 249382 h 1006763"/>
              <a:gd name="connsiteX32" fmla="*/ 677764 w 1030802"/>
              <a:gd name="connsiteY32" fmla="*/ 267854 h 1006763"/>
              <a:gd name="connsiteX33" fmla="*/ 714709 w 1030802"/>
              <a:gd name="connsiteY33" fmla="*/ 286327 h 1006763"/>
              <a:gd name="connsiteX34" fmla="*/ 742418 w 1030802"/>
              <a:gd name="connsiteY34" fmla="*/ 304800 h 1006763"/>
              <a:gd name="connsiteX35" fmla="*/ 797837 w 1030802"/>
              <a:gd name="connsiteY35" fmla="*/ 323272 h 1006763"/>
              <a:gd name="connsiteX36" fmla="*/ 825546 w 1030802"/>
              <a:gd name="connsiteY36" fmla="*/ 332509 h 1006763"/>
              <a:gd name="connsiteX37" fmla="*/ 890200 w 1030802"/>
              <a:gd name="connsiteY37" fmla="*/ 360218 h 1006763"/>
              <a:gd name="connsiteX38" fmla="*/ 954855 w 1030802"/>
              <a:gd name="connsiteY38" fmla="*/ 378691 h 1006763"/>
              <a:gd name="connsiteX39" fmla="*/ 982564 w 1030802"/>
              <a:gd name="connsiteY39" fmla="*/ 397163 h 1006763"/>
              <a:gd name="connsiteX40" fmla="*/ 1019509 w 1030802"/>
              <a:gd name="connsiteY40" fmla="*/ 461818 h 1006763"/>
              <a:gd name="connsiteX41" fmla="*/ 1028746 w 1030802"/>
              <a:gd name="connsiteY41" fmla="*/ 489527 h 1006763"/>
              <a:gd name="connsiteX42" fmla="*/ 1019509 w 1030802"/>
              <a:gd name="connsiteY42" fmla="*/ 951345 h 1006763"/>
              <a:gd name="connsiteX43" fmla="*/ 964091 w 1030802"/>
              <a:gd name="connsiteY43" fmla="*/ 969818 h 1006763"/>
              <a:gd name="connsiteX44" fmla="*/ 880964 w 1030802"/>
              <a:gd name="connsiteY44" fmla="*/ 997527 h 1006763"/>
              <a:gd name="connsiteX45" fmla="*/ 853255 w 1030802"/>
              <a:gd name="connsiteY45" fmla="*/ 1006763 h 1006763"/>
              <a:gd name="connsiteX46" fmla="*/ 788600 w 1030802"/>
              <a:gd name="connsiteY46" fmla="*/ 979054 h 1006763"/>
              <a:gd name="connsiteX47" fmla="*/ 733182 w 1030802"/>
              <a:gd name="connsiteY47" fmla="*/ 960582 h 1006763"/>
              <a:gd name="connsiteX48" fmla="*/ 557691 w 1030802"/>
              <a:gd name="connsiteY48" fmla="*/ 923636 h 1006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030802" h="1006763">
                <a:moveTo>
                  <a:pt x="557691" y="923636"/>
                </a:moveTo>
                <a:cubicBezTo>
                  <a:pt x="514588" y="914400"/>
                  <a:pt x="485983" y="910057"/>
                  <a:pt x="474564" y="905163"/>
                </a:cubicBezTo>
                <a:cubicBezTo>
                  <a:pt x="464361" y="900790"/>
                  <a:pt x="457564" y="889612"/>
                  <a:pt x="446855" y="886691"/>
                </a:cubicBezTo>
                <a:cubicBezTo>
                  <a:pt x="422908" y="880160"/>
                  <a:pt x="397448" y="881535"/>
                  <a:pt x="372964" y="877454"/>
                </a:cubicBezTo>
                <a:cubicBezTo>
                  <a:pt x="338316" y="871679"/>
                  <a:pt x="339054" y="867767"/>
                  <a:pt x="308309" y="858982"/>
                </a:cubicBezTo>
                <a:cubicBezTo>
                  <a:pt x="227126" y="835786"/>
                  <a:pt x="310092" y="862654"/>
                  <a:pt x="243655" y="840509"/>
                </a:cubicBezTo>
                <a:cubicBezTo>
                  <a:pt x="191132" y="801118"/>
                  <a:pt x="221312" y="817667"/>
                  <a:pt x="151291" y="794327"/>
                </a:cubicBezTo>
                <a:lnTo>
                  <a:pt x="123582" y="785091"/>
                </a:lnTo>
                <a:cubicBezTo>
                  <a:pt x="105109" y="772776"/>
                  <a:pt x="80479" y="766618"/>
                  <a:pt x="68164" y="748145"/>
                </a:cubicBezTo>
                <a:cubicBezTo>
                  <a:pt x="41152" y="707628"/>
                  <a:pt x="58572" y="727096"/>
                  <a:pt x="12746" y="692727"/>
                </a:cubicBezTo>
                <a:cubicBezTo>
                  <a:pt x="-7256" y="632725"/>
                  <a:pt x="-952" y="663764"/>
                  <a:pt x="12746" y="554182"/>
                </a:cubicBezTo>
                <a:cubicBezTo>
                  <a:pt x="14321" y="541586"/>
                  <a:pt x="16305" y="528590"/>
                  <a:pt x="21982" y="517236"/>
                </a:cubicBezTo>
                <a:cubicBezTo>
                  <a:pt x="28866" y="503467"/>
                  <a:pt x="40455" y="492606"/>
                  <a:pt x="49691" y="480291"/>
                </a:cubicBezTo>
                <a:cubicBezTo>
                  <a:pt x="52770" y="471055"/>
                  <a:pt x="54199" y="461093"/>
                  <a:pt x="58927" y="452582"/>
                </a:cubicBezTo>
                <a:cubicBezTo>
                  <a:pt x="69709" y="433174"/>
                  <a:pt x="95873" y="397163"/>
                  <a:pt x="95873" y="397163"/>
                </a:cubicBezTo>
                <a:cubicBezTo>
                  <a:pt x="112901" y="329048"/>
                  <a:pt x="94602" y="390893"/>
                  <a:pt x="123582" y="323272"/>
                </a:cubicBezTo>
                <a:cubicBezTo>
                  <a:pt x="146526" y="269736"/>
                  <a:pt x="115790" y="321104"/>
                  <a:pt x="151291" y="267854"/>
                </a:cubicBezTo>
                <a:cubicBezTo>
                  <a:pt x="174504" y="198214"/>
                  <a:pt x="143193" y="284048"/>
                  <a:pt x="179000" y="212436"/>
                </a:cubicBezTo>
                <a:cubicBezTo>
                  <a:pt x="183354" y="203728"/>
                  <a:pt x="183883" y="193435"/>
                  <a:pt x="188237" y="184727"/>
                </a:cubicBezTo>
                <a:cubicBezTo>
                  <a:pt x="193201" y="174798"/>
                  <a:pt x="202201" y="167162"/>
                  <a:pt x="206709" y="157018"/>
                </a:cubicBezTo>
                <a:cubicBezTo>
                  <a:pt x="214617" y="139224"/>
                  <a:pt x="219024" y="120073"/>
                  <a:pt x="225182" y="101600"/>
                </a:cubicBezTo>
                <a:lnTo>
                  <a:pt x="234418" y="73891"/>
                </a:lnTo>
                <a:cubicBezTo>
                  <a:pt x="237497" y="64655"/>
                  <a:pt x="241746" y="55729"/>
                  <a:pt x="243655" y="46182"/>
                </a:cubicBezTo>
                <a:lnTo>
                  <a:pt x="252891" y="0"/>
                </a:lnTo>
                <a:cubicBezTo>
                  <a:pt x="284158" y="3908"/>
                  <a:pt x="351828" y="7460"/>
                  <a:pt x="382200" y="27709"/>
                </a:cubicBezTo>
                <a:lnTo>
                  <a:pt x="409909" y="46182"/>
                </a:lnTo>
                <a:cubicBezTo>
                  <a:pt x="416067" y="55418"/>
                  <a:pt x="420532" y="66042"/>
                  <a:pt x="428382" y="73891"/>
                </a:cubicBezTo>
                <a:cubicBezTo>
                  <a:pt x="436231" y="81740"/>
                  <a:pt x="448781" y="84009"/>
                  <a:pt x="456091" y="92363"/>
                </a:cubicBezTo>
                <a:cubicBezTo>
                  <a:pt x="470711" y="109072"/>
                  <a:pt x="480722" y="129309"/>
                  <a:pt x="493037" y="147782"/>
                </a:cubicBezTo>
                <a:cubicBezTo>
                  <a:pt x="499194" y="157018"/>
                  <a:pt x="502273" y="169334"/>
                  <a:pt x="511509" y="175491"/>
                </a:cubicBezTo>
                <a:lnTo>
                  <a:pt x="594637" y="230909"/>
                </a:lnTo>
                <a:cubicBezTo>
                  <a:pt x="603873" y="237067"/>
                  <a:pt x="611815" y="245872"/>
                  <a:pt x="622346" y="249382"/>
                </a:cubicBezTo>
                <a:cubicBezTo>
                  <a:pt x="640819" y="255539"/>
                  <a:pt x="660348" y="259146"/>
                  <a:pt x="677764" y="267854"/>
                </a:cubicBezTo>
                <a:cubicBezTo>
                  <a:pt x="690079" y="274012"/>
                  <a:pt x="702755" y="279496"/>
                  <a:pt x="714709" y="286327"/>
                </a:cubicBezTo>
                <a:cubicBezTo>
                  <a:pt x="724347" y="291835"/>
                  <a:pt x="732274" y="300292"/>
                  <a:pt x="742418" y="304800"/>
                </a:cubicBezTo>
                <a:cubicBezTo>
                  <a:pt x="760212" y="312708"/>
                  <a:pt x="779364" y="317114"/>
                  <a:pt x="797837" y="323272"/>
                </a:cubicBezTo>
                <a:cubicBezTo>
                  <a:pt x="807073" y="326351"/>
                  <a:pt x="816838" y="328155"/>
                  <a:pt x="825546" y="332509"/>
                </a:cubicBezTo>
                <a:cubicBezTo>
                  <a:pt x="858387" y="348930"/>
                  <a:pt x="858488" y="351158"/>
                  <a:pt x="890200" y="360218"/>
                </a:cubicBezTo>
                <a:cubicBezTo>
                  <a:pt x="904019" y="364166"/>
                  <a:pt x="940085" y="371306"/>
                  <a:pt x="954855" y="378691"/>
                </a:cubicBezTo>
                <a:cubicBezTo>
                  <a:pt x="964784" y="383655"/>
                  <a:pt x="973328" y="391006"/>
                  <a:pt x="982564" y="397163"/>
                </a:cubicBezTo>
                <a:cubicBezTo>
                  <a:pt x="1001119" y="424995"/>
                  <a:pt x="1005444" y="429000"/>
                  <a:pt x="1019509" y="461818"/>
                </a:cubicBezTo>
                <a:cubicBezTo>
                  <a:pt x="1023344" y="470767"/>
                  <a:pt x="1025667" y="480291"/>
                  <a:pt x="1028746" y="489527"/>
                </a:cubicBezTo>
                <a:cubicBezTo>
                  <a:pt x="1025667" y="643466"/>
                  <a:pt x="1040051" y="798751"/>
                  <a:pt x="1019509" y="951345"/>
                </a:cubicBezTo>
                <a:cubicBezTo>
                  <a:pt x="1016911" y="970643"/>
                  <a:pt x="982564" y="963660"/>
                  <a:pt x="964091" y="969818"/>
                </a:cubicBezTo>
                <a:lnTo>
                  <a:pt x="880964" y="997527"/>
                </a:lnTo>
                <a:lnTo>
                  <a:pt x="853255" y="1006763"/>
                </a:lnTo>
                <a:cubicBezTo>
                  <a:pt x="755521" y="982331"/>
                  <a:pt x="870611" y="1015503"/>
                  <a:pt x="788600" y="979054"/>
                </a:cubicBezTo>
                <a:cubicBezTo>
                  <a:pt x="770806" y="971146"/>
                  <a:pt x="733182" y="960582"/>
                  <a:pt x="733182" y="960582"/>
                </a:cubicBezTo>
                <a:cubicBezTo>
                  <a:pt x="659362" y="911368"/>
                  <a:pt x="600794" y="932872"/>
                  <a:pt x="557691" y="923636"/>
                </a:cubicBezTo>
                <a:close/>
              </a:path>
            </a:pathLst>
          </a:custGeom>
          <a:noFill/>
          <a:ln w="285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8" name="Straight Connector 117"/>
          <p:cNvCxnSpPr/>
          <p:nvPr/>
        </p:nvCxnSpPr>
        <p:spPr>
          <a:xfrm>
            <a:off x="5702741" y="3169226"/>
            <a:ext cx="12700" cy="6765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2" idx="0"/>
          </p:cNvCxnSpPr>
          <p:nvPr/>
        </p:nvCxnSpPr>
        <p:spPr>
          <a:xfrm>
            <a:off x="5173739" y="3493365"/>
            <a:ext cx="0" cy="41592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V="1">
            <a:off x="780694" y="4636076"/>
            <a:ext cx="21600" cy="15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Oval 154"/>
          <p:cNvSpPr/>
          <p:nvPr/>
        </p:nvSpPr>
        <p:spPr>
          <a:xfrm>
            <a:off x="8663929" y="2072489"/>
            <a:ext cx="207819" cy="1933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835535" y="3377045"/>
            <a:ext cx="74468" cy="360218"/>
          </a:xfrm>
          <a:custGeom>
            <a:avLst/>
            <a:gdLst>
              <a:gd name="connsiteX0" fmla="*/ 74468 w 74468"/>
              <a:gd name="connsiteY0" fmla="*/ 360218 h 360218"/>
              <a:gd name="connsiteX1" fmla="*/ 46759 w 74468"/>
              <a:gd name="connsiteY1" fmla="*/ 314036 h 360218"/>
              <a:gd name="connsiteX2" fmla="*/ 19049 w 74468"/>
              <a:gd name="connsiteY2" fmla="*/ 258618 h 360218"/>
              <a:gd name="connsiteX3" fmla="*/ 577 w 74468"/>
              <a:gd name="connsiteY3" fmla="*/ 203200 h 360218"/>
              <a:gd name="connsiteX4" fmla="*/ 9813 w 74468"/>
              <a:gd name="connsiteY4" fmla="*/ 157018 h 360218"/>
              <a:gd name="connsiteX5" fmla="*/ 19049 w 74468"/>
              <a:gd name="connsiteY5" fmla="*/ 129309 h 360218"/>
              <a:gd name="connsiteX6" fmla="*/ 28286 w 74468"/>
              <a:gd name="connsiteY6" fmla="*/ 92363 h 360218"/>
              <a:gd name="connsiteX7" fmla="*/ 37522 w 74468"/>
              <a:gd name="connsiteY7" fmla="*/ 64654 h 360218"/>
              <a:gd name="connsiteX8" fmla="*/ 37522 w 74468"/>
              <a:gd name="connsiteY8" fmla="*/ 0 h 36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468" h="360218">
                <a:moveTo>
                  <a:pt x="74468" y="360218"/>
                </a:moveTo>
                <a:cubicBezTo>
                  <a:pt x="65232" y="344824"/>
                  <a:pt x="54788" y="330093"/>
                  <a:pt x="46759" y="314036"/>
                </a:cubicBezTo>
                <a:cubicBezTo>
                  <a:pt x="8521" y="237561"/>
                  <a:pt x="71986" y="338022"/>
                  <a:pt x="19049" y="258618"/>
                </a:cubicBezTo>
                <a:cubicBezTo>
                  <a:pt x="12892" y="240145"/>
                  <a:pt x="-3242" y="222294"/>
                  <a:pt x="577" y="203200"/>
                </a:cubicBezTo>
                <a:cubicBezTo>
                  <a:pt x="3656" y="187806"/>
                  <a:pt x="6006" y="172248"/>
                  <a:pt x="9813" y="157018"/>
                </a:cubicBezTo>
                <a:cubicBezTo>
                  <a:pt x="12174" y="147573"/>
                  <a:pt x="16374" y="138670"/>
                  <a:pt x="19049" y="129309"/>
                </a:cubicBezTo>
                <a:cubicBezTo>
                  <a:pt x="22536" y="117103"/>
                  <a:pt x="24799" y="104569"/>
                  <a:pt x="28286" y="92363"/>
                </a:cubicBezTo>
                <a:cubicBezTo>
                  <a:pt x="30961" y="83002"/>
                  <a:pt x="36553" y="74342"/>
                  <a:pt x="37522" y="64654"/>
                </a:cubicBezTo>
                <a:cubicBezTo>
                  <a:pt x="39666" y="43210"/>
                  <a:pt x="37522" y="21551"/>
                  <a:pt x="37522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>
            <a:off x="531173" y="3565954"/>
            <a:ext cx="157019" cy="221673"/>
          </a:xfrm>
          <a:custGeom>
            <a:avLst/>
            <a:gdLst>
              <a:gd name="connsiteX0" fmla="*/ 157019 w 157019"/>
              <a:gd name="connsiteY0" fmla="*/ 221673 h 221673"/>
              <a:gd name="connsiteX1" fmla="*/ 129310 w 157019"/>
              <a:gd name="connsiteY1" fmla="*/ 120073 h 221673"/>
              <a:gd name="connsiteX2" fmla="*/ 110837 w 157019"/>
              <a:gd name="connsiteY2" fmla="*/ 92363 h 221673"/>
              <a:gd name="connsiteX3" fmla="*/ 83128 w 157019"/>
              <a:gd name="connsiteY3" fmla="*/ 64654 h 221673"/>
              <a:gd name="connsiteX4" fmla="*/ 64655 w 157019"/>
              <a:gd name="connsiteY4" fmla="*/ 36945 h 221673"/>
              <a:gd name="connsiteX5" fmla="*/ 9237 w 157019"/>
              <a:gd name="connsiteY5" fmla="*/ 9236 h 221673"/>
              <a:gd name="connsiteX6" fmla="*/ 0 w 157019"/>
              <a:gd name="connsiteY6" fmla="*/ 0 h 22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019" h="221673">
                <a:moveTo>
                  <a:pt x="157019" y="221673"/>
                </a:moveTo>
                <a:cubicBezTo>
                  <a:pt x="152062" y="196891"/>
                  <a:pt x="142701" y="140159"/>
                  <a:pt x="129310" y="120073"/>
                </a:cubicBezTo>
                <a:cubicBezTo>
                  <a:pt x="123152" y="110836"/>
                  <a:pt x="117944" y="100891"/>
                  <a:pt x="110837" y="92363"/>
                </a:cubicBezTo>
                <a:cubicBezTo>
                  <a:pt x="102475" y="82328"/>
                  <a:pt x="91490" y="74689"/>
                  <a:pt x="83128" y="64654"/>
                </a:cubicBezTo>
                <a:cubicBezTo>
                  <a:pt x="76021" y="56126"/>
                  <a:pt x="72505" y="44794"/>
                  <a:pt x="64655" y="36945"/>
                </a:cubicBezTo>
                <a:cubicBezTo>
                  <a:pt x="38188" y="10478"/>
                  <a:pt x="39282" y="24259"/>
                  <a:pt x="9237" y="9236"/>
                </a:cubicBezTo>
                <a:cubicBezTo>
                  <a:pt x="5343" y="7289"/>
                  <a:pt x="3079" y="3079"/>
                  <a:pt x="0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>
            <a:off x="1556543" y="2258264"/>
            <a:ext cx="535714" cy="490708"/>
          </a:xfrm>
          <a:custGeom>
            <a:avLst/>
            <a:gdLst>
              <a:gd name="connsiteX0" fmla="*/ 526478 w 535714"/>
              <a:gd name="connsiteY0" fmla="*/ 490708 h 490708"/>
              <a:gd name="connsiteX1" fmla="*/ 517241 w 535714"/>
              <a:gd name="connsiteY1" fmla="*/ 389108 h 490708"/>
              <a:gd name="connsiteX2" fmla="*/ 508005 w 535714"/>
              <a:gd name="connsiteY2" fmla="*/ 361399 h 490708"/>
              <a:gd name="connsiteX3" fmla="*/ 498769 w 535714"/>
              <a:gd name="connsiteY3" fmla="*/ 333690 h 490708"/>
              <a:gd name="connsiteX4" fmla="*/ 489532 w 535714"/>
              <a:gd name="connsiteY4" fmla="*/ 102781 h 490708"/>
              <a:gd name="connsiteX5" fmla="*/ 434114 w 535714"/>
              <a:gd name="connsiteY5" fmla="*/ 84308 h 490708"/>
              <a:gd name="connsiteX6" fmla="*/ 378696 w 535714"/>
              <a:gd name="connsiteY6" fmla="*/ 47362 h 490708"/>
              <a:gd name="connsiteX7" fmla="*/ 323278 w 535714"/>
              <a:gd name="connsiteY7" fmla="*/ 28890 h 490708"/>
              <a:gd name="connsiteX8" fmla="*/ 295569 w 535714"/>
              <a:gd name="connsiteY8" fmla="*/ 10417 h 490708"/>
              <a:gd name="connsiteX9" fmla="*/ 175496 w 535714"/>
              <a:gd name="connsiteY9" fmla="*/ 10417 h 490708"/>
              <a:gd name="connsiteX10" fmla="*/ 138551 w 535714"/>
              <a:gd name="connsiteY10" fmla="*/ 19653 h 490708"/>
              <a:gd name="connsiteX11" fmla="*/ 5 w 535714"/>
              <a:gd name="connsiteY11" fmla="*/ 38126 h 490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35714" h="490708">
                <a:moveTo>
                  <a:pt x="526478" y="490708"/>
                </a:moveTo>
                <a:cubicBezTo>
                  <a:pt x="539533" y="425432"/>
                  <a:pt x="540678" y="459420"/>
                  <a:pt x="517241" y="389108"/>
                </a:cubicBezTo>
                <a:lnTo>
                  <a:pt x="508005" y="361399"/>
                </a:lnTo>
                <a:lnTo>
                  <a:pt x="498769" y="333690"/>
                </a:lnTo>
                <a:cubicBezTo>
                  <a:pt x="495690" y="256720"/>
                  <a:pt x="508864" y="177347"/>
                  <a:pt x="489532" y="102781"/>
                </a:cubicBezTo>
                <a:cubicBezTo>
                  <a:pt x="484645" y="83932"/>
                  <a:pt x="434114" y="84308"/>
                  <a:pt x="434114" y="84308"/>
                </a:cubicBezTo>
                <a:cubicBezTo>
                  <a:pt x="415641" y="71993"/>
                  <a:pt x="399758" y="54383"/>
                  <a:pt x="378696" y="47362"/>
                </a:cubicBezTo>
                <a:lnTo>
                  <a:pt x="323278" y="28890"/>
                </a:lnTo>
                <a:cubicBezTo>
                  <a:pt x="314042" y="22732"/>
                  <a:pt x="305498" y="15381"/>
                  <a:pt x="295569" y="10417"/>
                </a:cubicBezTo>
                <a:cubicBezTo>
                  <a:pt x="254358" y="-10188"/>
                  <a:pt x="227168" y="5250"/>
                  <a:pt x="175496" y="10417"/>
                </a:cubicBezTo>
                <a:cubicBezTo>
                  <a:pt x="163181" y="13496"/>
                  <a:pt x="151175" y="18324"/>
                  <a:pt x="138551" y="19653"/>
                </a:cubicBezTo>
                <a:cubicBezTo>
                  <a:pt x="-3067" y="34560"/>
                  <a:pt x="5" y="-17758"/>
                  <a:pt x="5" y="38126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2249275" y="1742208"/>
            <a:ext cx="184728" cy="554182"/>
          </a:xfrm>
          <a:custGeom>
            <a:avLst/>
            <a:gdLst>
              <a:gd name="connsiteX0" fmla="*/ 184728 w 184728"/>
              <a:gd name="connsiteY0" fmla="*/ 554182 h 554182"/>
              <a:gd name="connsiteX1" fmla="*/ 138546 w 184728"/>
              <a:gd name="connsiteY1" fmla="*/ 526473 h 554182"/>
              <a:gd name="connsiteX2" fmla="*/ 120073 w 184728"/>
              <a:gd name="connsiteY2" fmla="*/ 498764 h 554182"/>
              <a:gd name="connsiteX3" fmla="*/ 92364 w 184728"/>
              <a:gd name="connsiteY3" fmla="*/ 480291 h 554182"/>
              <a:gd name="connsiteX4" fmla="*/ 55419 w 184728"/>
              <a:gd name="connsiteY4" fmla="*/ 424873 h 554182"/>
              <a:gd name="connsiteX5" fmla="*/ 36946 w 184728"/>
              <a:gd name="connsiteY5" fmla="*/ 397164 h 554182"/>
              <a:gd name="connsiteX6" fmla="*/ 27709 w 184728"/>
              <a:gd name="connsiteY6" fmla="*/ 369455 h 554182"/>
              <a:gd name="connsiteX7" fmla="*/ 0 w 184728"/>
              <a:gd name="connsiteY7" fmla="*/ 221673 h 554182"/>
              <a:gd name="connsiteX8" fmla="*/ 9237 w 184728"/>
              <a:gd name="connsiteY8" fmla="*/ 129309 h 554182"/>
              <a:gd name="connsiteX9" fmla="*/ 18473 w 184728"/>
              <a:gd name="connsiteY9" fmla="*/ 92364 h 554182"/>
              <a:gd name="connsiteX10" fmla="*/ 27709 w 184728"/>
              <a:gd name="connsiteY10" fmla="*/ 64655 h 554182"/>
              <a:gd name="connsiteX11" fmla="*/ 27709 w 184728"/>
              <a:gd name="connsiteY11" fmla="*/ 0 h 554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4728" h="554182">
                <a:moveTo>
                  <a:pt x="184728" y="554182"/>
                </a:moveTo>
                <a:cubicBezTo>
                  <a:pt x="169334" y="544946"/>
                  <a:pt x="152176" y="538156"/>
                  <a:pt x="138546" y="526473"/>
                </a:cubicBezTo>
                <a:cubicBezTo>
                  <a:pt x="130118" y="519249"/>
                  <a:pt x="127922" y="506613"/>
                  <a:pt x="120073" y="498764"/>
                </a:cubicBezTo>
                <a:cubicBezTo>
                  <a:pt x="112224" y="490915"/>
                  <a:pt x="101600" y="486449"/>
                  <a:pt x="92364" y="480291"/>
                </a:cubicBezTo>
                <a:lnTo>
                  <a:pt x="55419" y="424873"/>
                </a:lnTo>
                <a:cubicBezTo>
                  <a:pt x="49261" y="415637"/>
                  <a:pt x="40457" y="407695"/>
                  <a:pt x="36946" y="397164"/>
                </a:cubicBezTo>
                <a:cubicBezTo>
                  <a:pt x="33867" y="387928"/>
                  <a:pt x="29898" y="378942"/>
                  <a:pt x="27709" y="369455"/>
                </a:cubicBezTo>
                <a:cubicBezTo>
                  <a:pt x="14427" y="311900"/>
                  <a:pt x="9113" y="276346"/>
                  <a:pt x="0" y="221673"/>
                </a:cubicBezTo>
                <a:cubicBezTo>
                  <a:pt x="3079" y="190885"/>
                  <a:pt x="4861" y="159940"/>
                  <a:pt x="9237" y="129309"/>
                </a:cubicBezTo>
                <a:cubicBezTo>
                  <a:pt x="11032" y="116743"/>
                  <a:pt x="14986" y="104570"/>
                  <a:pt x="18473" y="92364"/>
                </a:cubicBezTo>
                <a:cubicBezTo>
                  <a:pt x="21148" y="83003"/>
                  <a:pt x="26740" y="74343"/>
                  <a:pt x="27709" y="64655"/>
                </a:cubicBezTo>
                <a:cubicBezTo>
                  <a:pt x="29853" y="43210"/>
                  <a:pt x="27709" y="21552"/>
                  <a:pt x="27709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2795202" y="6545983"/>
            <a:ext cx="207819" cy="1933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438423" y="5392523"/>
            <a:ext cx="114300" cy="86370"/>
          </a:xfrm>
          <a:custGeom>
            <a:avLst/>
            <a:gdLst>
              <a:gd name="connsiteX0" fmla="*/ 114300 w 114300"/>
              <a:gd name="connsiteY0" fmla="*/ 0 h 86370"/>
              <a:gd name="connsiteX1" fmla="*/ 83127 w 114300"/>
              <a:gd name="connsiteY1" fmla="*/ 51955 h 86370"/>
              <a:gd name="connsiteX2" fmla="*/ 62345 w 114300"/>
              <a:gd name="connsiteY2" fmla="*/ 83127 h 86370"/>
              <a:gd name="connsiteX3" fmla="*/ 0 w 114300"/>
              <a:gd name="connsiteY3" fmla="*/ 83127 h 86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300" h="86370">
                <a:moveTo>
                  <a:pt x="114300" y="0"/>
                </a:moveTo>
                <a:cubicBezTo>
                  <a:pt x="103909" y="17318"/>
                  <a:pt x="93831" y="34828"/>
                  <a:pt x="83127" y="51955"/>
                </a:cubicBezTo>
                <a:cubicBezTo>
                  <a:pt x="76508" y="62545"/>
                  <a:pt x="74038" y="78742"/>
                  <a:pt x="62345" y="83127"/>
                </a:cubicBezTo>
                <a:cubicBezTo>
                  <a:pt x="42886" y="90424"/>
                  <a:pt x="20782" y="83127"/>
                  <a:pt x="0" y="83127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Freeform 224"/>
          <p:cNvSpPr/>
          <p:nvPr/>
        </p:nvSpPr>
        <p:spPr>
          <a:xfrm>
            <a:off x="697566" y="4619335"/>
            <a:ext cx="124691" cy="135082"/>
          </a:xfrm>
          <a:custGeom>
            <a:avLst/>
            <a:gdLst>
              <a:gd name="connsiteX0" fmla="*/ 124691 w 124691"/>
              <a:gd name="connsiteY0" fmla="*/ 0 h 135082"/>
              <a:gd name="connsiteX1" fmla="*/ 72737 w 124691"/>
              <a:gd name="connsiteY1" fmla="*/ 41563 h 135082"/>
              <a:gd name="connsiteX2" fmla="*/ 41564 w 124691"/>
              <a:gd name="connsiteY2" fmla="*/ 62345 h 135082"/>
              <a:gd name="connsiteX3" fmla="*/ 10391 w 124691"/>
              <a:gd name="connsiteY3" fmla="*/ 124691 h 135082"/>
              <a:gd name="connsiteX4" fmla="*/ 0 w 124691"/>
              <a:gd name="connsiteY4" fmla="*/ 135082 h 135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691" h="135082">
                <a:moveTo>
                  <a:pt x="124691" y="0"/>
                </a:moveTo>
                <a:cubicBezTo>
                  <a:pt x="107373" y="13854"/>
                  <a:pt x="90479" y="28256"/>
                  <a:pt x="72737" y="41563"/>
                </a:cubicBezTo>
                <a:cubicBezTo>
                  <a:pt x="62746" y="49056"/>
                  <a:pt x="50395" y="53514"/>
                  <a:pt x="41564" y="62345"/>
                </a:cubicBezTo>
                <a:cubicBezTo>
                  <a:pt x="11785" y="92124"/>
                  <a:pt x="27294" y="90886"/>
                  <a:pt x="10391" y="124691"/>
                </a:cubicBezTo>
                <a:cubicBezTo>
                  <a:pt x="8200" y="129072"/>
                  <a:pt x="3464" y="131618"/>
                  <a:pt x="0" y="135082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Freeform 225"/>
          <p:cNvSpPr/>
          <p:nvPr/>
        </p:nvSpPr>
        <p:spPr>
          <a:xfrm>
            <a:off x="458575" y="4454235"/>
            <a:ext cx="124691" cy="155864"/>
          </a:xfrm>
          <a:custGeom>
            <a:avLst/>
            <a:gdLst>
              <a:gd name="connsiteX0" fmla="*/ 124691 w 124691"/>
              <a:gd name="connsiteY0" fmla="*/ 0 h 155864"/>
              <a:gd name="connsiteX1" fmla="*/ 93519 w 124691"/>
              <a:gd name="connsiteY1" fmla="*/ 83128 h 155864"/>
              <a:gd name="connsiteX2" fmla="*/ 31173 w 124691"/>
              <a:gd name="connsiteY2" fmla="*/ 124691 h 155864"/>
              <a:gd name="connsiteX3" fmla="*/ 0 w 124691"/>
              <a:gd name="connsiteY3" fmla="*/ 135082 h 155864"/>
              <a:gd name="connsiteX4" fmla="*/ 0 w 124691"/>
              <a:gd name="connsiteY4" fmla="*/ 155864 h 155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691" h="155864">
                <a:moveTo>
                  <a:pt x="124691" y="0"/>
                </a:moveTo>
                <a:cubicBezTo>
                  <a:pt x="118404" y="31437"/>
                  <a:pt x="119463" y="60427"/>
                  <a:pt x="93519" y="83128"/>
                </a:cubicBezTo>
                <a:cubicBezTo>
                  <a:pt x="74722" y="99575"/>
                  <a:pt x="54868" y="116793"/>
                  <a:pt x="31173" y="124691"/>
                </a:cubicBezTo>
                <a:cubicBezTo>
                  <a:pt x="20782" y="128155"/>
                  <a:pt x="7745" y="127337"/>
                  <a:pt x="0" y="135082"/>
                </a:cubicBezTo>
                <a:lnTo>
                  <a:pt x="0" y="155864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Freeform 227"/>
          <p:cNvSpPr/>
          <p:nvPr/>
        </p:nvSpPr>
        <p:spPr>
          <a:xfrm>
            <a:off x="1771069" y="5487840"/>
            <a:ext cx="46406" cy="101600"/>
          </a:xfrm>
          <a:custGeom>
            <a:avLst/>
            <a:gdLst>
              <a:gd name="connsiteX0" fmla="*/ 46406 w 46406"/>
              <a:gd name="connsiteY0" fmla="*/ 0 h 101600"/>
              <a:gd name="connsiteX1" fmla="*/ 224 w 46406"/>
              <a:gd name="connsiteY1" fmla="*/ 92364 h 101600"/>
              <a:gd name="connsiteX2" fmla="*/ 224 w 46406"/>
              <a:gd name="connsiteY2" fmla="*/ 101600 h 10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101600">
                <a:moveTo>
                  <a:pt x="46406" y="0"/>
                </a:moveTo>
                <a:cubicBezTo>
                  <a:pt x="3118" y="54111"/>
                  <a:pt x="10569" y="30299"/>
                  <a:pt x="224" y="92364"/>
                </a:cubicBezTo>
                <a:cubicBezTo>
                  <a:pt x="-282" y="95401"/>
                  <a:pt x="224" y="98521"/>
                  <a:pt x="224" y="1016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8" name="Straight Connector 237"/>
          <p:cNvCxnSpPr/>
          <p:nvPr/>
        </p:nvCxnSpPr>
        <p:spPr>
          <a:xfrm flipV="1">
            <a:off x="5173739" y="3493365"/>
            <a:ext cx="541702" cy="141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TextBox 238"/>
          <p:cNvSpPr txBox="1"/>
          <p:nvPr/>
        </p:nvSpPr>
        <p:spPr>
          <a:xfrm>
            <a:off x="5149315" y="3361935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</a:t>
            </a:r>
            <a:endParaRPr lang="en-US" sz="1200" dirty="0"/>
          </a:p>
        </p:txBody>
      </p:sp>
      <p:sp>
        <p:nvSpPr>
          <p:cNvPr id="240" name="TextBox 239"/>
          <p:cNvSpPr txBox="1"/>
          <p:nvPr/>
        </p:nvSpPr>
        <p:spPr>
          <a:xfrm>
            <a:off x="5390571" y="3361936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sp>
        <p:nvSpPr>
          <p:cNvPr id="241" name="TextBox 240"/>
          <p:cNvSpPr txBox="1"/>
          <p:nvPr/>
        </p:nvSpPr>
        <p:spPr>
          <a:xfrm rot="1176700">
            <a:off x="4437453" y="1443904"/>
            <a:ext cx="808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  <a:r>
              <a:rPr lang="en-US" sz="1200" dirty="0" smtClean="0"/>
              <a:t>,000 cfm</a:t>
            </a:r>
          </a:p>
          <a:p>
            <a:endParaRPr lang="en-US" sz="1200" dirty="0"/>
          </a:p>
        </p:txBody>
      </p:sp>
      <p:sp>
        <p:nvSpPr>
          <p:cNvPr id="251" name="TextBox 250"/>
          <p:cNvSpPr txBox="1"/>
          <p:nvPr/>
        </p:nvSpPr>
        <p:spPr>
          <a:xfrm rot="3128276">
            <a:off x="5768874" y="913977"/>
            <a:ext cx="7585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First Team </a:t>
            </a:r>
          </a:p>
          <a:p>
            <a:r>
              <a:rPr lang="en-US" sz="1000" dirty="0" smtClean="0"/>
              <a:t>D&amp;I /FPA</a:t>
            </a:r>
            <a:endParaRPr lang="en-US" sz="1000" dirty="0"/>
          </a:p>
        </p:txBody>
      </p:sp>
      <p:cxnSp>
        <p:nvCxnSpPr>
          <p:cNvPr id="253" name="Straight Arrow Connector 252"/>
          <p:cNvCxnSpPr>
            <a:stCxn id="251" idx="2"/>
          </p:cNvCxnSpPr>
          <p:nvPr/>
        </p:nvCxnSpPr>
        <p:spPr>
          <a:xfrm flipH="1" flipV="1">
            <a:off x="5153896" y="844893"/>
            <a:ext cx="836307" cy="3919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Arrow Connector 254"/>
          <p:cNvCxnSpPr>
            <a:stCxn id="251" idx="2"/>
          </p:cNvCxnSpPr>
          <p:nvPr/>
        </p:nvCxnSpPr>
        <p:spPr>
          <a:xfrm>
            <a:off x="5990203" y="1236819"/>
            <a:ext cx="114957" cy="5578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rot="4331061">
            <a:off x="4025230" y="2475482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XXXXXXXXX</a:t>
            </a:r>
            <a:endParaRPr lang="en-US" sz="1000" dirty="0"/>
          </a:p>
        </p:txBody>
      </p:sp>
      <p:sp>
        <p:nvSpPr>
          <p:cNvPr id="145" name="TextBox 144"/>
          <p:cNvSpPr txBox="1"/>
          <p:nvPr/>
        </p:nvSpPr>
        <p:spPr>
          <a:xfrm rot="4331061">
            <a:off x="4563664" y="2319320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XXXXXXXXX</a:t>
            </a:r>
            <a:endParaRPr lang="en-US" sz="1000" dirty="0"/>
          </a:p>
        </p:txBody>
      </p:sp>
      <p:sp>
        <p:nvSpPr>
          <p:cNvPr id="36" name="TextBox 35"/>
          <p:cNvSpPr txBox="1"/>
          <p:nvPr/>
        </p:nvSpPr>
        <p:spPr>
          <a:xfrm>
            <a:off x="4306133" y="2958940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sp>
        <p:nvSpPr>
          <p:cNvPr id="61" name="TextBox 60"/>
          <p:cNvSpPr txBox="1"/>
          <p:nvPr/>
        </p:nvSpPr>
        <p:spPr>
          <a:xfrm>
            <a:off x="5575741" y="4553010"/>
            <a:ext cx="535596" cy="36933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FAB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5136399" y="3660666"/>
            <a:ext cx="251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en-US" sz="1000" dirty="0"/>
          </a:p>
        </p:txBody>
      </p:sp>
      <p:cxnSp>
        <p:nvCxnSpPr>
          <p:cNvPr id="80" name="Straight Arrow Connector 79"/>
          <p:cNvCxnSpPr>
            <a:endCxn id="63" idx="1"/>
          </p:cNvCxnSpPr>
          <p:nvPr/>
        </p:nvCxnSpPr>
        <p:spPr>
          <a:xfrm flipV="1">
            <a:off x="4816591" y="3783777"/>
            <a:ext cx="319808" cy="3649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4148427" y="4148770"/>
            <a:ext cx="7761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Timbers (4)</a:t>
            </a:r>
            <a:endParaRPr lang="en-US" sz="1000" dirty="0"/>
          </a:p>
        </p:txBody>
      </p:sp>
      <p:sp>
        <p:nvSpPr>
          <p:cNvPr id="166" name="TextBox 165"/>
          <p:cNvSpPr txBox="1"/>
          <p:nvPr/>
        </p:nvSpPr>
        <p:spPr>
          <a:xfrm rot="4331061">
            <a:off x="2351014" y="3312353"/>
            <a:ext cx="4801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</a:t>
            </a:r>
            <a:endParaRPr lang="en-US" sz="1000" dirty="0"/>
          </a:p>
        </p:txBody>
      </p:sp>
      <p:sp>
        <p:nvSpPr>
          <p:cNvPr id="168" name="TextBox 167"/>
          <p:cNvSpPr txBox="1"/>
          <p:nvPr/>
        </p:nvSpPr>
        <p:spPr>
          <a:xfrm rot="4331061">
            <a:off x="3024721" y="3042530"/>
            <a:ext cx="4801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</a:t>
            </a:r>
            <a:endParaRPr lang="en-US" sz="1000" dirty="0"/>
          </a:p>
        </p:txBody>
      </p:sp>
      <p:sp>
        <p:nvSpPr>
          <p:cNvPr id="170" name="TextBox 169"/>
          <p:cNvSpPr txBox="1"/>
          <p:nvPr/>
        </p:nvSpPr>
        <p:spPr>
          <a:xfrm>
            <a:off x="2753131" y="3712005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cxnSp>
        <p:nvCxnSpPr>
          <p:cNvPr id="84" name="Straight Arrow Connector 83"/>
          <p:cNvCxnSpPr>
            <a:stCxn id="170" idx="0"/>
          </p:cNvCxnSpPr>
          <p:nvPr/>
        </p:nvCxnSpPr>
        <p:spPr>
          <a:xfrm flipH="1" flipV="1">
            <a:off x="2761316" y="3557154"/>
            <a:ext cx="389521" cy="1548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170" idx="0"/>
          </p:cNvCxnSpPr>
          <p:nvPr/>
        </p:nvCxnSpPr>
        <p:spPr>
          <a:xfrm flipV="1">
            <a:off x="3150837" y="3331401"/>
            <a:ext cx="64793" cy="3806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30" idx="15"/>
          </p:cNvCxnSpPr>
          <p:nvPr/>
        </p:nvCxnSpPr>
        <p:spPr>
          <a:xfrm flipH="1" flipV="1">
            <a:off x="3455468" y="1445201"/>
            <a:ext cx="201152" cy="3657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flipH="1" flipV="1">
            <a:off x="2875135" y="1935676"/>
            <a:ext cx="187760" cy="2691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 rot="20015684">
            <a:off x="2776209" y="1040856"/>
            <a:ext cx="8178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Unsafe Roof</a:t>
            </a:r>
            <a:endParaRPr lang="en-US" sz="1000" dirty="0"/>
          </a:p>
        </p:txBody>
      </p:sp>
      <p:cxnSp>
        <p:nvCxnSpPr>
          <p:cNvPr id="150" name="Straight Arrow Connector 149"/>
          <p:cNvCxnSpPr/>
          <p:nvPr/>
        </p:nvCxnSpPr>
        <p:spPr>
          <a:xfrm>
            <a:off x="3351866" y="1207076"/>
            <a:ext cx="103602" cy="2148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 flipH="1">
            <a:off x="2933365" y="1207076"/>
            <a:ext cx="418502" cy="5875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 rot="21033845">
            <a:off x="2074728" y="1299175"/>
            <a:ext cx="8178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Unsafe Roof</a:t>
            </a:r>
          </a:p>
          <a:p>
            <a:r>
              <a:rPr lang="en-US" sz="1000" dirty="0" smtClean="0"/>
              <a:t>&amp; Rib</a:t>
            </a:r>
            <a:endParaRPr lang="en-US" sz="1000" dirty="0"/>
          </a:p>
        </p:txBody>
      </p:sp>
      <p:cxnSp>
        <p:nvCxnSpPr>
          <p:cNvPr id="220" name="Straight Connector 219"/>
          <p:cNvCxnSpPr/>
          <p:nvPr/>
        </p:nvCxnSpPr>
        <p:spPr>
          <a:xfrm flipH="1" flipV="1">
            <a:off x="2506739" y="2193430"/>
            <a:ext cx="191077" cy="249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TextBox 255"/>
          <p:cNvSpPr txBox="1"/>
          <p:nvPr/>
        </p:nvSpPr>
        <p:spPr>
          <a:xfrm>
            <a:off x="5047743" y="988619"/>
            <a:ext cx="251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en-US" sz="1000" dirty="0"/>
          </a:p>
        </p:txBody>
      </p:sp>
      <p:sp>
        <p:nvSpPr>
          <p:cNvPr id="258" name="TextBox 257"/>
          <p:cNvSpPr txBox="1"/>
          <p:nvPr/>
        </p:nvSpPr>
        <p:spPr>
          <a:xfrm>
            <a:off x="4233006" y="312152"/>
            <a:ext cx="7761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Timbers (5)</a:t>
            </a:r>
            <a:endParaRPr lang="en-US" sz="1000" dirty="0"/>
          </a:p>
        </p:txBody>
      </p:sp>
      <p:cxnSp>
        <p:nvCxnSpPr>
          <p:cNvPr id="199" name="Straight Arrow Connector 198"/>
          <p:cNvCxnSpPr/>
          <p:nvPr/>
        </p:nvCxnSpPr>
        <p:spPr>
          <a:xfrm>
            <a:off x="4703839" y="547536"/>
            <a:ext cx="419794" cy="4933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TextBox 259"/>
          <p:cNvSpPr txBox="1"/>
          <p:nvPr/>
        </p:nvSpPr>
        <p:spPr>
          <a:xfrm rot="19029007">
            <a:off x="1890761" y="2206549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XXXXXXX</a:t>
            </a:r>
            <a:endParaRPr lang="en-US" sz="1000" dirty="0"/>
          </a:p>
        </p:txBody>
      </p:sp>
      <p:sp>
        <p:nvSpPr>
          <p:cNvPr id="261" name="TextBox 260"/>
          <p:cNvSpPr txBox="1"/>
          <p:nvPr/>
        </p:nvSpPr>
        <p:spPr>
          <a:xfrm>
            <a:off x="1187613" y="1674737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sp>
        <p:nvSpPr>
          <p:cNvPr id="262" name="TextBox 261"/>
          <p:cNvSpPr txBox="1"/>
          <p:nvPr/>
        </p:nvSpPr>
        <p:spPr>
          <a:xfrm rot="13661815">
            <a:off x="151467" y="4331124"/>
            <a:ext cx="8070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</a:t>
            </a:r>
            <a:endParaRPr lang="en-US" sz="1000" dirty="0"/>
          </a:p>
        </p:txBody>
      </p:sp>
      <p:sp>
        <p:nvSpPr>
          <p:cNvPr id="264" name="TextBox 263"/>
          <p:cNvSpPr txBox="1"/>
          <p:nvPr/>
        </p:nvSpPr>
        <p:spPr>
          <a:xfrm rot="20349571">
            <a:off x="556095" y="3515853"/>
            <a:ext cx="8070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</a:t>
            </a:r>
            <a:endParaRPr lang="en-US" sz="1000" dirty="0"/>
          </a:p>
        </p:txBody>
      </p:sp>
      <p:sp>
        <p:nvSpPr>
          <p:cNvPr id="265" name="TextBox 264"/>
          <p:cNvSpPr txBox="1"/>
          <p:nvPr/>
        </p:nvSpPr>
        <p:spPr>
          <a:xfrm>
            <a:off x="152403" y="3134130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sp>
        <p:nvSpPr>
          <p:cNvPr id="266" name="TextBox 265"/>
          <p:cNvSpPr txBox="1"/>
          <p:nvPr/>
        </p:nvSpPr>
        <p:spPr>
          <a:xfrm>
            <a:off x="77358" y="4866344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sp>
        <p:nvSpPr>
          <p:cNvPr id="267" name="TextBox 266"/>
          <p:cNvSpPr txBox="1"/>
          <p:nvPr/>
        </p:nvSpPr>
        <p:spPr>
          <a:xfrm>
            <a:off x="1080271" y="5828607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cxnSp>
        <p:nvCxnSpPr>
          <p:cNvPr id="209" name="Straight Arrow Connector 208"/>
          <p:cNvCxnSpPr/>
          <p:nvPr/>
        </p:nvCxnSpPr>
        <p:spPr>
          <a:xfrm flipV="1">
            <a:off x="368602" y="4690824"/>
            <a:ext cx="179946" cy="2470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Arrow Connector 210"/>
          <p:cNvCxnSpPr/>
          <p:nvPr/>
        </p:nvCxnSpPr>
        <p:spPr>
          <a:xfrm flipV="1">
            <a:off x="1537855" y="5562000"/>
            <a:ext cx="94929" cy="2440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TextBox 213"/>
          <p:cNvSpPr txBox="1"/>
          <p:nvPr/>
        </p:nvSpPr>
        <p:spPr>
          <a:xfrm>
            <a:off x="1895936" y="5622058"/>
            <a:ext cx="793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Permanent </a:t>
            </a:r>
          </a:p>
          <a:p>
            <a:r>
              <a:rPr lang="en-US" sz="1000" dirty="0" smtClean="0"/>
              <a:t>Stopping</a:t>
            </a:r>
            <a:endParaRPr lang="en-US" sz="1000" dirty="0"/>
          </a:p>
        </p:txBody>
      </p:sp>
      <p:cxnSp>
        <p:nvCxnSpPr>
          <p:cNvPr id="269" name="Straight Connector 268"/>
          <p:cNvCxnSpPr/>
          <p:nvPr/>
        </p:nvCxnSpPr>
        <p:spPr>
          <a:xfrm>
            <a:off x="2515975" y="4742018"/>
            <a:ext cx="245341" cy="987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9" name="Group 278"/>
          <p:cNvGrpSpPr/>
          <p:nvPr/>
        </p:nvGrpSpPr>
        <p:grpSpPr>
          <a:xfrm>
            <a:off x="2852326" y="5574447"/>
            <a:ext cx="140076" cy="152918"/>
            <a:chOff x="6915149" y="1386844"/>
            <a:chExt cx="747383" cy="785485"/>
          </a:xfrm>
        </p:grpSpPr>
        <p:sp>
          <p:nvSpPr>
            <p:cNvPr id="280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81" name="Oval 280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solidFill>
              <a:srgbClr val="FF9933"/>
            </a:solidFill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B</a:t>
              </a:r>
            </a:p>
          </p:txBody>
        </p:sp>
      </p:grpSp>
      <p:grpSp>
        <p:nvGrpSpPr>
          <p:cNvPr id="291" name="Group 290"/>
          <p:cNvGrpSpPr/>
          <p:nvPr/>
        </p:nvGrpSpPr>
        <p:grpSpPr>
          <a:xfrm>
            <a:off x="768354" y="3920538"/>
            <a:ext cx="149261" cy="152401"/>
            <a:chOff x="6915149" y="1386844"/>
            <a:chExt cx="747383" cy="785485"/>
          </a:xfrm>
        </p:grpSpPr>
        <p:sp>
          <p:nvSpPr>
            <p:cNvPr id="292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3" name="Oval 292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solidFill>
              <a:srgbClr val="0066FF">
                <a:alpha val="38824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C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4" name="Group 293"/>
          <p:cNvGrpSpPr/>
          <p:nvPr/>
        </p:nvGrpSpPr>
        <p:grpSpPr>
          <a:xfrm>
            <a:off x="3694026" y="5372100"/>
            <a:ext cx="149261" cy="152401"/>
            <a:chOff x="6915149" y="1386844"/>
            <a:chExt cx="747383" cy="785485"/>
          </a:xfrm>
        </p:grpSpPr>
        <p:sp>
          <p:nvSpPr>
            <p:cNvPr id="295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6" name="Oval 295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solidFill>
              <a:srgbClr val="FFFF00">
                <a:alpha val="38824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A</a:t>
              </a:r>
            </a:p>
          </p:txBody>
        </p:sp>
      </p:grpSp>
      <p:grpSp>
        <p:nvGrpSpPr>
          <p:cNvPr id="300" name="Group 299"/>
          <p:cNvGrpSpPr/>
          <p:nvPr/>
        </p:nvGrpSpPr>
        <p:grpSpPr>
          <a:xfrm>
            <a:off x="2933365" y="6345957"/>
            <a:ext cx="149261" cy="152401"/>
            <a:chOff x="6915149" y="1386844"/>
            <a:chExt cx="747383" cy="785485"/>
          </a:xfrm>
        </p:grpSpPr>
        <p:sp>
          <p:nvSpPr>
            <p:cNvPr id="301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2" name="Oval 301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solidFill>
              <a:srgbClr val="FFFF00">
                <a:alpha val="38824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A</a:t>
              </a:r>
            </a:p>
          </p:txBody>
        </p:sp>
      </p:grpSp>
      <p:sp>
        <p:nvSpPr>
          <p:cNvPr id="315" name="TextBox 314"/>
          <p:cNvSpPr txBox="1"/>
          <p:nvPr/>
        </p:nvSpPr>
        <p:spPr>
          <a:xfrm rot="19566674">
            <a:off x="3748176" y="5931481"/>
            <a:ext cx="8178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Unsafe Roof</a:t>
            </a:r>
            <a:endParaRPr lang="en-US" sz="1000" dirty="0"/>
          </a:p>
        </p:txBody>
      </p:sp>
      <p:cxnSp>
        <p:nvCxnSpPr>
          <p:cNvPr id="317" name="Straight Arrow Connector 316"/>
          <p:cNvCxnSpPr/>
          <p:nvPr/>
        </p:nvCxnSpPr>
        <p:spPr>
          <a:xfrm flipH="1" flipV="1">
            <a:off x="3932466" y="5658045"/>
            <a:ext cx="214801" cy="29367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" name="TextBox 318"/>
          <p:cNvSpPr txBox="1"/>
          <p:nvPr/>
        </p:nvSpPr>
        <p:spPr>
          <a:xfrm>
            <a:off x="3801878" y="5039286"/>
            <a:ext cx="251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en-US" sz="1000" dirty="0"/>
          </a:p>
        </p:txBody>
      </p:sp>
      <p:cxnSp>
        <p:nvCxnSpPr>
          <p:cNvPr id="322" name="Straight Arrow Connector 321"/>
          <p:cNvCxnSpPr>
            <a:endCxn id="319" idx="3"/>
          </p:cNvCxnSpPr>
          <p:nvPr/>
        </p:nvCxnSpPr>
        <p:spPr>
          <a:xfrm flipH="1">
            <a:off x="4053870" y="5039286"/>
            <a:ext cx="238139" cy="1231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6" name="Group 325"/>
          <p:cNvGrpSpPr>
            <a:grpSpLocks/>
          </p:cNvGrpSpPr>
          <p:nvPr/>
        </p:nvGrpSpPr>
        <p:grpSpPr bwMode="auto">
          <a:xfrm rot="11637192" flipH="1">
            <a:off x="899533" y="4563487"/>
            <a:ext cx="237363" cy="133119"/>
            <a:chOff x="2976" y="4580"/>
            <a:chExt cx="264" cy="141"/>
          </a:xfrm>
        </p:grpSpPr>
        <p:sp>
          <p:nvSpPr>
            <p:cNvPr id="327" name="Rectangle 326"/>
            <p:cNvSpPr>
              <a:spLocks noChangeArrowheads="1"/>
            </p:cNvSpPr>
            <p:nvPr/>
          </p:nvSpPr>
          <p:spPr bwMode="auto">
            <a:xfrm rot="-5187923">
              <a:off x="3012" y="4563"/>
              <a:ext cx="34" cy="69"/>
            </a:xfrm>
            <a:prstGeom prst="rect">
              <a:avLst/>
            </a:prstGeom>
            <a:solidFill>
              <a:schemeClr val="tx1"/>
            </a:solidFill>
            <a:ln w="1587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8" name="Rectangle 327"/>
            <p:cNvSpPr>
              <a:spLocks noChangeArrowheads="1"/>
            </p:cNvSpPr>
            <p:nvPr/>
          </p:nvSpPr>
          <p:spPr bwMode="auto">
            <a:xfrm rot="-5187923">
              <a:off x="3173" y="4559"/>
              <a:ext cx="34" cy="76"/>
            </a:xfrm>
            <a:prstGeom prst="rect">
              <a:avLst/>
            </a:prstGeom>
            <a:solidFill>
              <a:schemeClr val="tx1"/>
            </a:solidFill>
            <a:ln w="1587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9" name="Rectangle 328"/>
            <p:cNvSpPr>
              <a:spLocks noChangeArrowheads="1"/>
            </p:cNvSpPr>
            <p:nvPr/>
          </p:nvSpPr>
          <p:spPr bwMode="auto">
            <a:xfrm rot="-5187923">
              <a:off x="3018" y="4669"/>
              <a:ext cx="34" cy="69"/>
            </a:xfrm>
            <a:prstGeom prst="rect">
              <a:avLst/>
            </a:prstGeom>
            <a:solidFill>
              <a:schemeClr val="tx1"/>
            </a:solidFill>
            <a:ln w="1587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0" name="Rectangle 329"/>
            <p:cNvSpPr>
              <a:spLocks noChangeArrowheads="1"/>
            </p:cNvSpPr>
            <p:nvPr/>
          </p:nvSpPr>
          <p:spPr bwMode="auto">
            <a:xfrm rot="-5187923">
              <a:off x="3180" y="4665"/>
              <a:ext cx="34" cy="76"/>
            </a:xfrm>
            <a:prstGeom prst="rect">
              <a:avLst/>
            </a:prstGeom>
            <a:solidFill>
              <a:schemeClr val="tx1"/>
            </a:solidFill>
            <a:ln w="1587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1" name="Rectangle 330"/>
            <p:cNvSpPr>
              <a:spLocks noChangeArrowheads="1"/>
            </p:cNvSpPr>
            <p:nvPr/>
          </p:nvSpPr>
          <p:spPr bwMode="auto">
            <a:xfrm rot="-5400000">
              <a:off x="3058" y="4517"/>
              <a:ext cx="100" cy="264"/>
            </a:xfrm>
            <a:prstGeom prst="rect">
              <a:avLst/>
            </a:prstGeom>
            <a:solidFill>
              <a:schemeClr val="bg1"/>
            </a:solidFill>
            <a:ln w="19050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2" name="Rectangle 331"/>
            <p:cNvSpPr>
              <a:spLocks noChangeArrowheads="1"/>
            </p:cNvSpPr>
            <p:nvPr/>
          </p:nvSpPr>
          <p:spPr bwMode="auto">
            <a:xfrm>
              <a:off x="3098" y="4599"/>
              <a:ext cx="81" cy="9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334" name="TextBox 333"/>
          <p:cNvSpPr txBox="1"/>
          <p:nvPr/>
        </p:nvSpPr>
        <p:spPr>
          <a:xfrm>
            <a:off x="542977" y="5091256"/>
            <a:ext cx="914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Battery Scoop</a:t>
            </a:r>
          </a:p>
          <a:p>
            <a:pPr algn="ctr"/>
            <a:r>
              <a:rPr lang="en-US" sz="1000" dirty="0" smtClean="0"/>
              <a:t>On fire</a:t>
            </a:r>
            <a:endParaRPr lang="en-US" sz="1000" dirty="0"/>
          </a:p>
        </p:txBody>
      </p:sp>
      <p:cxnSp>
        <p:nvCxnSpPr>
          <p:cNvPr id="336" name="Straight Arrow Connector 335"/>
          <p:cNvCxnSpPr/>
          <p:nvPr/>
        </p:nvCxnSpPr>
        <p:spPr>
          <a:xfrm flipV="1">
            <a:off x="967171" y="4742507"/>
            <a:ext cx="43990" cy="4005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TextBox 337"/>
          <p:cNvSpPr txBox="1"/>
          <p:nvPr/>
        </p:nvSpPr>
        <p:spPr>
          <a:xfrm>
            <a:off x="2949594" y="4812254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Sump</a:t>
            </a:r>
            <a:endParaRPr lang="en-US" sz="1000" dirty="0"/>
          </a:p>
        </p:txBody>
      </p:sp>
      <p:sp>
        <p:nvSpPr>
          <p:cNvPr id="344" name="TextBox 343"/>
          <p:cNvSpPr txBox="1"/>
          <p:nvPr/>
        </p:nvSpPr>
        <p:spPr>
          <a:xfrm rot="4807536">
            <a:off x="3123501" y="5119674"/>
            <a:ext cx="6222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Pump</a:t>
            </a:r>
          </a:p>
          <a:p>
            <a:pPr algn="ctr"/>
            <a:r>
              <a:rPr lang="en-US" sz="1000" dirty="0" smtClean="0"/>
              <a:t>Controls</a:t>
            </a:r>
            <a:endParaRPr lang="en-US" sz="1000" dirty="0"/>
          </a:p>
        </p:txBody>
      </p:sp>
      <p:cxnSp>
        <p:nvCxnSpPr>
          <p:cNvPr id="347" name="Straight Arrow Connector 346"/>
          <p:cNvCxnSpPr>
            <a:stCxn id="344" idx="2"/>
          </p:cNvCxnSpPr>
          <p:nvPr/>
        </p:nvCxnSpPr>
        <p:spPr>
          <a:xfrm flipH="1" flipV="1">
            <a:off x="3003021" y="5291311"/>
            <a:ext cx="234532" cy="627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" name="Freeform 366"/>
          <p:cNvSpPr/>
          <p:nvPr/>
        </p:nvSpPr>
        <p:spPr>
          <a:xfrm>
            <a:off x="1285757" y="4149730"/>
            <a:ext cx="1648047" cy="1371600"/>
          </a:xfrm>
          <a:custGeom>
            <a:avLst/>
            <a:gdLst>
              <a:gd name="connsiteX0" fmla="*/ 0 w 1648047"/>
              <a:gd name="connsiteY0" fmla="*/ 616688 h 1371600"/>
              <a:gd name="connsiteX1" fmla="*/ 0 w 1648047"/>
              <a:gd name="connsiteY1" fmla="*/ 616688 h 1371600"/>
              <a:gd name="connsiteX2" fmla="*/ 10633 w 1648047"/>
              <a:gd name="connsiteY2" fmla="*/ 435934 h 1371600"/>
              <a:gd name="connsiteX3" fmla="*/ 42530 w 1648047"/>
              <a:gd name="connsiteY3" fmla="*/ 372139 h 1371600"/>
              <a:gd name="connsiteX4" fmla="*/ 42530 w 1648047"/>
              <a:gd name="connsiteY4" fmla="*/ 350874 h 1371600"/>
              <a:gd name="connsiteX5" fmla="*/ 287079 w 1648047"/>
              <a:gd name="connsiteY5" fmla="*/ 446567 h 1371600"/>
              <a:gd name="connsiteX6" fmla="*/ 414670 w 1648047"/>
              <a:gd name="connsiteY6" fmla="*/ 372139 h 1371600"/>
              <a:gd name="connsiteX7" fmla="*/ 552893 w 1648047"/>
              <a:gd name="connsiteY7" fmla="*/ 0 h 1371600"/>
              <a:gd name="connsiteX8" fmla="*/ 818707 w 1648047"/>
              <a:gd name="connsiteY8" fmla="*/ 287079 h 1371600"/>
              <a:gd name="connsiteX9" fmla="*/ 595423 w 1648047"/>
              <a:gd name="connsiteY9" fmla="*/ 595423 h 1371600"/>
              <a:gd name="connsiteX10" fmla="*/ 499730 w 1648047"/>
              <a:gd name="connsiteY10" fmla="*/ 882502 h 1371600"/>
              <a:gd name="connsiteX11" fmla="*/ 637954 w 1648047"/>
              <a:gd name="connsiteY11" fmla="*/ 1116418 h 1371600"/>
              <a:gd name="connsiteX12" fmla="*/ 1073888 w 1648047"/>
              <a:gd name="connsiteY12" fmla="*/ 988827 h 1371600"/>
              <a:gd name="connsiteX13" fmla="*/ 1169581 w 1648047"/>
              <a:gd name="connsiteY13" fmla="*/ 818707 h 1371600"/>
              <a:gd name="connsiteX14" fmla="*/ 1201479 w 1648047"/>
              <a:gd name="connsiteY14" fmla="*/ 499730 h 1371600"/>
              <a:gd name="connsiteX15" fmla="*/ 1562986 w 1648047"/>
              <a:gd name="connsiteY15" fmla="*/ 637953 h 1371600"/>
              <a:gd name="connsiteX16" fmla="*/ 1467293 w 1648047"/>
              <a:gd name="connsiteY16" fmla="*/ 712381 h 1371600"/>
              <a:gd name="connsiteX17" fmla="*/ 1456661 w 1648047"/>
              <a:gd name="connsiteY17" fmla="*/ 808074 h 1371600"/>
              <a:gd name="connsiteX18" fmla="*/ 1594884 w 1648047"/>
              <a:gd name="connsiteY18" fmla="*/ 956930 h 1371600"/>
              <a:gd name="connsiteX19" fmla="*/ 1648047 w 1648047"/>
              <a:gd name="connsiteY19" fmla="*/ 1169581 h 1371600"/>
              <a:gd name="connsiteX20" fmla="*/ 1403498 w 1648047"/>
              <a:gd name="connsiteY20" fmla="*/ 1275907 h 1371600"/>
              <a:gd name="connsiteX21" fmla="*/ 1190847 w 1648047"/>
              <a:gd name="connsiteY21" fmla="*/ 1148316 h 1371600"/>
              <a:gd name="connsiteX22" fmla="*/ 1105786 w 1648047"/>
              <a:gd name="connsiteY22" fmla="*/ 1127051 h 1371600"/>
              <a:gd name="connsiteX23" fmla="*/ 978195 w 1648047"/>
              <a:gd name="connsiteY23" fmla="*/ 1180214 h 1371600"/>
              <a:gd name="connsiteX24" fmla="*/ 765544 w 1648047"/>
              <a:gd name="connsiteY24" fmla="*/ 1339702 h 1371600"/>
              <a:gd name="connsiteX25" fmla="*/ 510363 w 1648047"/>
              <a:gd name="connsiteY25" fmla="*/ 1371600 h 1371600"/>
              <a:gd name="connsiteX26" fmla="*/ 265814 w 1648047"/>
              <a:gd name="connsiteY26" fmla="*/ 1169581 h 1371600"/>
              <a:gd name="connsiteX27" fmla="*/ 244549 w 1648047"/>
              <a:gd name="connsiteY27" fmla="*/ 818707 h 1371600"/>
              <a:gd name="connsiteX28" fmla="*/ 127591 w 1648047"/>
              <a:gd name="connsiteY28" fmla="*/ 627320 h 1371600"/>
              <a:gd name="connsiteX29" fmla="*/ 0 w 1648047"/>
              <a:gd name="connsiteY29" fmla="*/ 616688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648047" h="1371600">
                <a:moveTo>
                  <a:pt x="0" y="616688"/>
                </a:moveTo>
                <a:lnTo>
                  <a:pt x="0" y="616688"/>
                </a:lnTo>
                <a:cubicBezTo>
                  <a:pt x="3544" y="556437"/>
                  <a:pt x="4627" y="495990"/>
                  <a:pt x="10633" y="435934"/>
                </a:cubicBezTo>
                <a:cubicBezTo>
                  <a:pt x="14825" y="394014"/>
                  <a:pt x="26999" y="410967"/>
                  <a:pt x="42530" y="372139"/>
                </a:cubicBezTo>
                <a:cubicBezTo>
                  <a:pt x="45163" y="365558"/>
                  <a:pt x="42530" y="357962"/>
                  <a:pt x="42530" y="350874"/>
                </a:cubicBezTo>
                <a:lnTo>
                  <a:pt x="287079" y="446567"/>
                </a:lnTo>
                <a:lnTo>
                  <a:pt x="414670" y="372139"/>
                </a:lnTo>
                <a:lnTo>
                  <a:pt x="552893" y="0"/>
                </a:lnTo>
                <a:lnTo>
                  <a:pt x="818707" y="287079"/>
                </a:lnTo>
                <a:lnTo>
                  <a:pt x="595423" y="595423"/>
                </a:lnTo>
                <a:lnTo>
                  <a:pt x="499730" y="882502"/>
                </a:lnTo>
                <a:lnTo>
                  <a:pt x="637954" y="1116418"/>
                </a:lnTo>
                <a:lnTo>
                  <a:pt x="1073888" y="988827"/>
                </a:lnTo>
                <a:lnTo>
                  <a:pt x="1169581" y="818707"/>
                </a:lnTo>
                <a:lnTo>
                  <a:pt x="1201479" y="499730"/>
                </a:lnTo>
                <a:lnTo>
                  <a:pt x="1562986" y="637953"/>
                </a:lnTo>
                <a:lnTo>
                  <a:pt x="1467293" y="712381"/>
                </a:lnTo>
                <a:lnTo>
                  <a:pt x="1456661" y="808074"/>
                </a:lnTo>
                <a:lnTo>
                  <a:pt x="1594884" y="956930"/>
                </a:lnTo>
                <a:lnTo>
                  <a:pt x="1648047" y="1169581"/>
                </a:lnTo>
                <a:lnTo>
                  <a:pt x="1403498" y="1275907"/>
                </a:lnTo>
                <a:lnTo>
                  <a:pt x="1190847" y="1148316"/>
                </a:lnTo>
                <a:lnTo>
                  <a:pt x="1105786" y="1127051"/>
                </a:lnTo>
                <a:lnTo>
                  <a:pt x="978195" y="1180214"/>
                </a:lnTo>
                <a:lnTo>
                  <a:pt x="765544" y="1339702"/>
                </a:lnTo>
                <a:lnTo>
                  <a:pt x="510363" y="1371600"/>
                </a:lnTo>
                <a:lnTo>
                  <a:pt x="265814" y="1169581"/>
                </a:lnTo>
                <a:lnTo>
                  <a:pt x="244549" y="818707"/>
                </a:lnTo>
                <a:lnTo>
                  <a:pt x="127591" y="627320"/>
                </a:lnTo>
                <a:lnTo>
                  <a:pt x="0" y="616688"/>
                </a:lnTo>
                <a:close/>
              </a:path>
            </a:pathLst>
          </a:custGeom>
          <a:pattFill prst="zigZag">
            <a:fgClr>
              <a:schemeClr val="accent1"/>
            </a:fgClr>
            <a:bgClr>
              <a:srgbClr val="0066FF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9" name="Straight Connector 368"/>
          <p:cNvCxnSpPr>
            <a:endCxn id="367" idx="16"/>
          </p:cNvCxnSpPr>
          <p:nvPr/>
        </p:nvCxnSpPr>
        <p:spPr>
          <a:xfrm>
            <a:off x="2468087" y="4783308"/>
            <a:ext cx="284963" cy="788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Straight Connector 369"/>
          <p:cNvCxnSpPr/>
          <p:nvPr/>
        </p:nvCxnSpPr>
        <p:spPr>
          <a:xfrm>
            <a:off x="2469093" y="4833707"/>
            <a:ext cx="284963" cy="788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Straight Connector 371"/>
          <p:cNvCxnSpPr/>
          <p:nvPr/>
        </p:nvCxnSpPr>
        <p:spPr>
          <a:xfrm flipH="1" flipV="1">
            <a:off x="1784302" y="4225826"/>
            <a:ext cx="265814" cy="2870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Straight Connector 372"/>
          <p:cNvCxnSpPr/>
          <p:nvPr/>
        </p:nvCxnSpPr>
        <p:spPr>
          <a:xfrm flipH="1" flipV="1">
            <a:off x="1764563" y="4269160"/>
            <a:ext cx="265814" cy="2870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Straight Connector 374"/>
          <p:cNvCxnSpPr/>
          <p:nvPr/>
        </p:nvCxnSpPr>
        <p:spPr>
          <a:xfrm flipH="1" flipV="1">
            <a:off x="1611750" y="4522884"/>
            <a:ext cx="248186" cy="314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7" name="TextBox 376"/>
          <p:cNvSpPr txBox="1"/>
          <p:nvPr/>
        </p:nvSpPr>
        <p:spPr>
          <a:xfrm rot="3458896">
            <a:off x="1585540" y="4502779"/>
            <a:ext cx="295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</a:t>
            </a:r>
            <a:endParaRPr lang="en-US" sz="1400" dirty="0"/>
          </a:p>
        </p:txBody>
      </p:sp>
      <p:grpSp>
        <p:nvGrpSpPr>
          <p:cNvPr id="378" name="Group 377"/>
          <p:cNvGrpSpPr/>
          <p:nvPr/>
        </p:nvGrpSpPr>
        <p:grpSpPr>
          <a:xfrm>
            <a:off x="1644109" y="5147763"/>
            <a:ext cx="149261" cy="152401"/>
            <a:chOff x="6915149" y="1386844"/>
            <a:chExt cx="747383" cy="785485"/>
          </a:xfrm>
        </p:grpSpPr>
        <p:sp>
          <p:nvSpPr>
            <p:cNvPr id="379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80" name="Oval 379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solidFill>
              <a:srgbClr val="0066FF">
                <a:alpha val="38824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C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82" name="Straight Arrow Connector 381"/>
          <p:cNvCxnSpPr/>
          <p:nvPr/>
        </p:nvCxnSpPr>
        <p:spPr>
          <a:xfrm flipH="1" flipV="1">
            <a:off x="2050116" y="4610099"/>
            <a:ext cx="139123" cy="9319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Arrow Connector 383"/>
          <p:cNvCxnSpPr/>
          <p:nvPr/>
        </p:nvCxnSpPr>
        <p:spPr>
          <a:xfrm flipV="1">
            <a:off x="2189239" y="4892175"/>
            <a:ext cx="401859" cy="64987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6" name="Rectangle 385"/>
          <p:cNvSpPr/>
          <p:nvPr/>
        </p:nvSpPr>
        <p:spPr>
          <a:xfrm rot="3617650">
            <a:off x="2633345" y="5030004"/>
            <a:ext cx="272045" cy="20328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7" name="Straight Arrow Connector 386"/>
          <p:cNvCxnSpPr/>
          <p:nvPr/>
        </p:nvCxnSpPr>
        <p:spPr>
          <a:xfrm flipH="1">
            <a:off x="2734078" y="5025518"/>
            <a:ext cx="431032" cy="1011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8" name="TextBox 387"/>
          <p:cNvSpPr txBox="1"/>
          <p:nvPr/>
        </p:nvSpPr>
        <p:spPr>
          <a:xfrm>
            <a:off x="2756003" y="5231898"/>
            <a:ext cx="251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en-US" sz="1000" dirty="0"/>
          </a:p>
        </p:txBody>
      </p:sp>
      <p:sp>
        <p:nvSpPr>
          <p:cNvPr id="420" name="Rectangle 419"/>
          <p:cNvSpPr/>
          <p:nvPr/>
        </p:nvSpPr>
        <p:spPr>
          <a:xfrm rot="879610">
            <a:off x="3707226" y="5569666"/>
            <a:ext cx="160261" cy="287433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1" name="Group 87"/>
          <p:cNvGrpSpPr>
            <a:grpSpLocks/>
          </p:cNvGrpSpPr>
          <p:nvPr/>
        </p:nvGrpSpPr>
        <p:grpSpPr bwMode="auto">
          <a:xfrm rot="765462" flipH="1">
            <a:off x="3753243" y="5620679"/>
            <a:ext cx="91169" cy="163543"/>
            <a:chOff x="3600" y="768"/>
            <a:chExt cx="96" cy="144"/>
          </a:xfrm>
          <a:solidFill>
            <a:schemeClr val="tx1"/>
          </a:solidFill>
        </p:grpSpPr>
        <p:sp>
          <p:nvSpPr>
            <p:cNvPr id="422" name="Oval 88"/>
            <p:cNvSpPr>
              <a:spLocks noChangeArrowheads="1"/>
            </p:cNvSpPr>
            <p:nvPr/>
          </p:nvSpPr>
          <p:spPr bwMode="auto">
            <a:xfrm>
              <a:off x="3624" y="768"/>
              <a:ext cx="48" cy="5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423" name="Line 89"/>
            <p:cNvSpPr>
              <a:spLocks noChangeShapeType="1"/>
            </p:cNvSpPr>
            <p:nvPr/>
          </p:nvSpPr>
          <p:spPr bwMode="auto">
            <a:xfrm>
              <a:off x="3648" y="822"/>
              <a:ext cx="0" cy="5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424" name="Line 90"/>
            <p:cNvSpPr>
              <a:spLocks noChangeShapeType="1"/>
            </p:cNvSpPr>
            <p:nvPr/>
          </p:nvSpPr>
          <p:spPr bwMode="auto">
            <a:xfrm flipH="1">
              <a:off x="3600" y="876"/>
              <a:ext cx="48" cy="3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425" name="Line 91"/>
            <p:cNvSpPr>
              <a:spLocks noChangeShapeType="1"/>
            </p:cNvSpPr>
            <p:nvPr/>
          </p:nvSpPr>
          <p:spPr bwMode="auto">
            <a:xfrm>
              <a:off x="3648" y="876"/>
              <a:ext cx="48" cy="3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426" name="Line 92"/>
            <p:cNvSpPr>
              <a:spLocks noChangeShapeType="1"/>
            </p:cNvSpPr>
            <p:nvPr/>
          </p:nvSpPr>
          <p:spPr bwMode="auto">
            <a:xfrm>
              <a:off x="3600" y="840"/>
              <a:ext cx="96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7" name="Freeform 426"/>
          <p:cNvSpPr/>
          <p:nvPr/>
        </p:nvSpPr>
        <p:spPr>
          <a:xfrm>
            <a:off x="3823855" y="1039091"/>
            <a:ext cx="155863" cy="103909"/>
          </a:xfrm>
          <a:custGeom>
            <a:avLst/>
            <a:gdLst>
              <a:gd name="connsiteX0" fmla="*/ 0 w 155863"/>
              <a:gd name="connsiteY0" fmla="*/ 103909 h 103909"/>
              <a:gd name="connsiteX1" fmla="*/ 145472 w 155863"/>
              <a:gd name="connsiteY1" fmla="*/ 10391 h 103909"/>
              <a:gd name="connsiteX2" fmla="*/ 155863 w 155863"/>
              <a:gd name="connsiteY2" fmla="*/ 0 h 10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863" h="103909">
                <a:moveTo>
                  <a:pt x="0" y="103909"/>
                </a:moveTo>
                <a:lnTo>
                  <a:pt x="145472" y="10391"/>
                </a:lnTo>
                <a:lnTo>
                  <a:pt x="155863" y="0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Freeform 428"/>
          <p:cNvSpPr/>
          <p:nvPr/>
        </p:nvSpPr>
        <p:spPr>
          <a:xfrm>
            <a:off x="6959820" y="2229698"/>
            <a:ext cx="1704109" cy="1392382"/>
          </a:xfrm>
          <a:custGeom>
            <a:avLst/>
            <a:gdLst>
              <a:gd name="connsiteX0" fmla="*/ 10391 w 1704109"/>
              <a:gd name="connsiteY0" fmla="*/ 997528 h 1392382"/>
              <a:gd name="connsiteX1" fmla="*/ 280554 w 1704109"/>
              <a:gd name="connsiteY1" fmla="*/ 1278082 h 1392382"/>
              <a:gd name="connsiteX2" fmla="*/ 561109 w 1704109"/>
              <a:gd name="connsiteY2" fmla="*/ 1392382 h 1392382"/>
              <a:gd name="connsiteX3" fmla="*/ 800100 w 1704109"/>
              <a:gd name="connsiteY3" fmla="*/ 1381991 h 1392382"/>
              <a:gd name="connsiteX4" fmla="*/ 966354 w 1704109"/>
              <a:gd name="connsiteY4" fmla="*/ 1257300 h 1392382"/>
              <a:gd name="connsiteX5" fmla="*/ 1007918 w 1704109"/>
              <a:gd name="connsiteY5" fmla="*/ 1163782 h 1392382"/>
              <a:gd name="connsiteX6" fmla="*/ 1153391 w 1704109"/>
              <a:gd name="connsiteY6" fmla="*/ 1101437 h 1392382"/>
              <a:gd name="connsiteX7" fmla="*/ 1330036 w 1704109"/>
              <a:gd name="connsiteY7" fmla="*/ 1049482 h 1392382"/>
              <a:gd name="connsiteX8" fmla="*/ 1527463 w 1704109"/>
              <a:gd name="connsiteY8" fmla="*/ 976746 h 1392382"/>
              <a:gd name="connsiteX9" fmla="*/ 1579418 w 1704109"/>
              <a:gd name="connsiteY9" fmla="*/ 820882 h 1392382"/>
              <a:gd name="connsiteX10" fmla="*/ 1641763 w 1704109"/>
              <a:gd name="connsiteY10" fmla="*/ 685800 h 1392382"/>
              <a:gd name="connsiteX11" fmla="*/ 1704109 w 1704109"/>
              <a:gd name="connsiteY11" fmla="*/ 457200 h 1392382"/>
              <a:gd name="connsiteX12" fmla="*/ 1704109 w 1704109"/>
              <a:gd name="connsiteY12" fmla="*/ 353291 h 1392382"/>
              <a:gd name="connsiteX13" fmla="*/ 1662545 w 1704109"/>
              <a:gd name="connsiteY13" fmla="*/ 270164 h 1392382"/>
              <a:gd name="connsiteX14" fmla="*/ 1600200 w 1704109"/>
              <a:gd name="connsiteY14" fmla="*/ 83128 h 1392382"/>
              <a:gd name="connsiteX15" fmla="*/ 1485900 w 1704109"/>
              <a:gd name="connsiteY15" fmla="*/ 41564 h 1392382"/>
              <a:gd name="connsiteX16" fmla="*/ 1319645 w 1704109"/>
              <a:gd name="connsiteY16" fmla="*/ 0 h 1392382"/>
              <a:gd name="connsiteX17" fmla="*/ 1143000 w 1704109"/>
              <a:gd name="connsiteY17" fmla="*/ 41564 h 1392382"/>
              <a:gd name="connsiteX18" fmla="*/ 1039091 w 1704109"/>
              <a:gd name="connsiteY18" fmla="*/ 51955 h 1392382"/>
              <a:gd name="connsiteX19" fmla="*/ 1007918 w 1704109"/>
              <a:gd name="connsiteY19" fmla="*/ 124691 h 1392382"/>
              <a:gd name="connsiteX20" fmla="*/ 976745 w 1704109"/>
              <a:gd name="connsiteY20" fmla="*/ 207819 h 1392382"/>
              <a:gd name="connsiteX21" fmla="*/ 976745 w 1704109"/>
              <a:gd name="connsiteY21" fmla="*/ 290946 h 1392382"/>
              <a:gd name="connsiteX22" fmla="*/ 966354 w 1704109"/>
              <a:gd name="connsiteY22" fmla="*/ 374073 h 1392382"/>
              <a:gd name="connsiteX23" fmla="*/ 883227 w 1704109"/>
              <a:gd name="connsiteY23" fmla="*/ 457200 h 1392382"/>
              <a:gd name="connsiteX24" fmla="*/ 800100 w 1704109"/>
              <a:gd name="connsiteY24" fmla="*/ 509155 h 1392382"/>
              <a:gd name="connsiteX25" fmla="*/ 644236 w 1704109"/>
              <a:gd name="connsiteY25" fmla="*/ 571500 h 1392382"/>
              <a:gd name="connsiteX26" fmla="*/ 561109 w 1704109"/>
              <a:gd name="connsiteY26" fmla="*/ 613064 h 1392382"/>
              <a:gd name="connsiteX27" fmla="*/ 488373 w 1704109"/>
              <a:gd name="connsiteY27" fmla="*/ 665019 h 1392382"/>
              <a:gd name="connsiteX28" fmla="*/ 446809 w 1704109"/>
              <a:gd name="connsiteY28" fmla="*/ 706582 h 1392382"/>
              <a:gd name="connsiteX29" fmla="*/ 394854 w 1704109"/>
              <a:gd name="connsiteY29" fmla="*/ 789710 h 1392382"/>
              <a:gd name="connsiteX30" fmla="*/ 363682 w 1704109"/>
              <a:gd name="connsiteY30" fmla="*/ 800100 h 1392382"/>
              <a:gd name="connsiteX31" fmla="*/ 259773 w 1704109"/>
              <a:gd name="connsiteY31" fmla="*/ 789710 h 1392382"/>
              <a:gd name="connsiteX32" fmla="*/ 124691 w 1704109"/>
              <a:gd name="connsiteY32" fmla="*/ 737755 h 1392382"/>
              <a:gd name="connsiteX33" fmla="*/ 31173 w 1704109"/>
              <a:gd name="connsiteY33" fmla="*/ 748146 h 1392382"/>
              <a:gd name="connsiteX34" fmla="*/ 0 w 1704109"/>
              <a:gd name="connsiteY34" fmla="*/ 758537 h 1392382"/>
              <a:gd name="connsiteX35" fmla="*/ 10391 w 1704109"/>
              <a:gd name="connsiteY35" fmla="*/ 831273 h 1392382"/>
              <a:gd name="connsiteX36" fmla="*/ 10391 w 1704109"/>
              <a:gd name="connsiteY36" fmla="*/ 924791 h 1392382"/>
              <a:gd name="connsiteX37" fmla="*/ 10391 w 1704109"/>
              <a:gd name="connsiteY37" fmla="*/ 997528 h 1392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704109" h="1392382">
                <a:moveTo>
                  <a:pt x="10391" y="997528"/>
                </a:moveTo>
                <a:lnTo>
                  <a:pt x="280554" y="1278082"/>
                </a:lnTo>
                <a:lnTo>
                  <a:pt x="561109" y="1392382"/>
                </a:lnTo>
                <a:lnTo>
                  <a:pt x="800100" y="1381991"/>
                </a:lnTo>
                <a:lnTo>
                  <a:pt x="966354" y="1257300"/>
                </a:lnTo>
                <a:lnTo>
                  <a:pt x="1007918" y="1163782"/>
                </a:lnTo>
                <a:lnTo>
                  <a:pt x="1153391" y="1101437"/>
                </a:lnTo>
                <a:lnTo>
                  <a:pt x="1330036" y="1049482"/>
                </a:lnTo>
                <a:lnTo>
                  <a:pt x="1527463" y="976746"/>
                </a:lnTo>
                <a:lnTo>
                  <a:pt x="1579418" y="820882"/>
                </a:lnTo>
                <a:lnTo>
                  <a:pt x="1641763" y="685800"/>
                </a:lnTo>
                <a:lnTo>
                  <a:pt x="1704109" y="457200"/>
                </a:lnTo>
                <a:lnTo>
                  <a:pt x="1704109" y="353291"/>
                </a:lnTo>
                <a:lnTo>
                  <a:pt x="1662545" y="270164"/>
                </a:lnTo>
                <a:lnTo>
                  <a:pt x="1600200" y="83128"/>
                </a:lnTo>
                <a:lnTo>
                  <a:pt x="1485900" y="41564"/>
                </a:lnTo>
                <a:lnTo>
                  <a:pt x="1319645" y="0"/>
                </a:lnTo>
                <a:lnTo>
                  <a:pt x="1143000" y="41564"/>
                </a:lnTo>
                <a:lnTo>
                  <a:pt x="1039091" y="51955"/>
                </a:lnTo>
                <a:lnTo>
                  <a:pt x="1007918" y="124691"/>
                </a:lnTo>
                <a:lnTo>
                  <a:pt x="976745" y="207819"/>
                </a:lnTo>
                <a:lnTo>
                  <a:pt x="976745" y="290946"/>
                </a:lnTo>
                <a:lnTo>
                  <a:pt x="966354" y="374073"/>
                </a:lnTo>
                <a:lnTo>
                  <a:pt x="883227" y="457200"/>
                </a:lnTo>
                <a:lnTo>
                  <a:pt x="800100" y="509155"/>
                </a:lnTo>
                <a:lnTo>
                  <a:pt x="644236" y="571500"/>
                </a:lnTo>
                <a:lnTo>
                  <a:pt x="561109" y="613064"/>
                </a:lnTo>
                <a:lnTo>
                  <a:pt x="488373" y="665019"/>
                </a:lnTo>
                <a:lnTo>
                  <a:pt x="446809" y="706582"/>
                </a:lnTo>
                <a:lnTo>
                  <a:pt x="394854" y="789710"/>
                </a:lnTo>
                <a:lnTo>
                  <a:pt x="363682" y="800100"/>
                </a:lnTo>
                <a:lnTo>
                  <a:pt x="259773" y="789710"/>
                </a:lnTo>
                <a:lnTo>
                  <a:pt x="124691" y="737755"/>
                </a:lnTo>
                <a:lnTo>
                  <a:pt x="31173" y="748146"/>
                </a:lnTo>
                <a:lnTo>
                  <a:pt x="0" y="758537"/>
                </a:lnTo>
                <a:lnTo>
                  <a:pt x="10391" y="831273"/>
                </a:lnTo>
                <a:lnTo>
                  <a:pt x="10391" y="924791"/>
                </a:lnTo>
                <a:lnTo>
                  <a:pt x="10391" y="997528"/>
                </a:lnTo>
                <a:close/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Freeform 430"/>
          <p:cNvSpPr/>
          <p:nvPr/>
        </p:nvSpPr>
        <p:spPr>
          <a:xfrm>
            <a:off x="6805644" y="477148"/>
            <a:ext cx="1672936" cy="1226127"/>
          </a:xfrm>
          <a:custGeom>
            <a:avLst/>
            <a:gdLst>
              <a:gd name="connsiteX0" fmla="*/ 249382 w 1672936"/>
              <a:gd name="connsiteY0" fmla="*/ 633845 h 1226127"/>
              <a:gd name="connsiteX1" fmla="*/ 353291 w 1672936"/>
              <a:gd name="connsiteY1" fmla="*/ 820882 h 1226127"/>
              <a:gd name="connsiteX2" fmla="*/ 394855 w 1672936"/>
              <a:gd name="connsiteY2" fmla="*/ 1007918 h 1226127"/>
              <a:gd name="connsiteX3" fmla="*/ 363682 w 1672936"/>
              <a:gd name="connsiteY3" fmla="*/ 1143000 h 1226127"/>
              <a:gd name="connsiteX4" fmla="*/ 405246 w 1672936"/>
              <a:gd name="connsiteY4" fmla="*/ 1184563 h 1226127"/>
              <a:gd name="connsiteX5" fmla="*/ 675409 w 1672936"/>
              <a:gd name="connsiteY5" fmla="*/ 1215736 h 1226127"/>
              <a:gd name="connsiteX6" fmla="*/ 955964 w 1672936"/>
              <a:gd name="connsiteY6" fmla="*/ 1226127 h 1226127"/>
              <a:gd name="connsiteX7" fmla="*/ 1059873 w 1672936"/>
              <a:gd name="connsiteY7" fmla="*/ 1018309 h 1226127"/>
              <a:gd name="connsiteX8" fmla="*/ 1205346 w 1672936"/>
              <a:gd name="connsiteY8" fmla="*/ 924791 h 1226127"/>
              <a:gd name="connsiteX9" fmla="*/ 1350818 w 1672936"/>
              <a:gd name="connsiteY9" fmla="*/ 831272 h 1226127"/>
              <a:gd name="connsiteX10" fmla="*/ 1485900 w 1672936"/>
              <a:gd name="connsiteY10" fmla="*/ 779318 h 1226127"/>
              <a:gd name="connsiteX11" fmla="*/ 1537855 w 1672936"/>
              <a:gd name="connsiteY11" fmla="*/ 592282 h 1226127"/>
              <a:gd name="connsiteX12" fmla="*/ 1589809 w 1672936"/>
              <a:gd name="connsiteY12" fmla="*/ 498763 h 1226127"/>
              <a:gd name="connsiteX13" fmla="*/ 1652155 w 1672936"/>
              <a:gd name="connsiteY13" fmla="*/ 374072 h 1226127"/>
              <a:gd name="connsiteX14" fmla="*/ 1672936 w 1672936"/>
              <a:gd name="connsiteY14" fmla="*/ 187036 h 1226127"/>
              <a:gd name="connsiteX15" fmla="*/ 1652155 w 1672936"/>
              <a:gd name="connsiteY15" fmla="*/ 124691 h 1226127"/>
              <a:gd name="connsiteX16" fmla="*/ 1475509 w 1672936"/>
              <a:gd name="connsiteY16" fmla="*/ 114300 h 1226127"/>
              <a:gd name="connsiteX17" fmla="*/ 1371600 w 1672936"/>
              <a:gd name="connsiteY17" fmla="*/ 72736 h 1226127"/>
              <a:gd name="connsiteX18" fmla="*/ 1059873 w 1672936"/>
              <a:gd name="connsiteY18" fmla="*/ 103909 h 1226127"/>
              <a:gd name="connsiteX19" fmla="*/ 883227 w 1672936"/>
              <a:gd name="connsiteY19" fmla="*/ 51954 h 1226127"/>
              <a:gd name="connsiteX20" fmla="*/ 644236 w 1672936"/>
              <a:gd name="connsiteY20" fmla="*/ 10391 h 1226127"/>
              <a:gd name="connsiteX21" fmla="*/ 332509 w 1672936"/>
              <a:gd name="connsiteY21" fmla="*/ 0 h 1226127"/>
              <a:gd name="connsiteX22" fmla="*/ 145473 w 1672936"/>
              <a:gd name="connsiteY22" fmla="*/ 103909 h 1226127"/>
              <a:gd name="connsiteX23" fmla="*/ 0 w 1672936"/>
              <a:gd name="connsiteY23" fmla="*/ 176645 h 1226127"/>
              <a:gd name="connsiteX24" fmla="*/ 10391 w 1672936"/>
              <a:gd name="connsiteY24" fmla="*/ 301336 h 1226127"/>
              <a:gd name="connsiteX25" fmla="*/ 62346 w 1672936"/>
              <a:gd name="connsiteY25" fmla="*/ 426027 h 1226127"/>
              <a:gd name="connsiteX26" fmla="*/ 176646 w 1672936"/>
              <a:gd name="connsiteY26" fmla="*/ 529936 h 1226127"/>
              <a:gd name="connsiteX27" fmla="*/ 249382 w 1672936"/>
              <a:gd name="connsiteY27" fmla="*/ 633845 h 1226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672936" h="1226127">
                <a:moveTo>
                  <a:pt x="249382" y="633845"/>
                </a:moveTo>
                <a:lnTo>
                  <a:pt x="353291" y="820882"/>
                </a:lnTo>
                <a:lnTo>
                  <a:pt x="394855" y="1007918"/>
                </a:lnTo>
                <a:lnTo>
                  <a:pt x="363682" y="1143000"/>
                </a:lnTo>
                <a:lnTo>
                  <a:pt x="405246" y="1184563"/>
                </a:lnTo>
                <a:lnTo>
                  <a:pt x="675409" y="1215736"/>
                </a:lnTo>
                <a:lnTo>
                  <a:pt x="955964" y="1226127"/>
                </a:lnTo>
                <a:lnTo>
                  <a:pt x="1059873" y="1018309"/>
                </a:lnTo>
                <a:lnTo>
                  <a:pt x="1205346" y="924791"/>
                </a:lnTo>
                <a:lnTo>
                  <a:pt x="1350818" y="831272"/>
                </a:lnTo>
                <a:lnTo>
                  <a:pt x="1485900" y="779318"/>
                </a:lnTo>
                <a:lnTo>
                  <a:pt x="1537855" y="592282"/>
                </a:lnTo>
                <a:lnTo>
                  <a:pt x="1589809" y="498763"/>
                </a:lnTo>
                <a:lnTo>
                  <a:pt x="1652155" y="374072"/>
                </a:lnTo>
                <a:lnTo>
                  <a:pt x="1672936" y="187036"/>
                </a:lnTo>
                <a:lnTo>
                  <a:pt x="1652155" y="124691"/>
                </a:lnTo>
                <a:lnTo>
                  <a:pt x="1475509" y="114300"/>
                </a:lnTo>
                <a:lnTo>
                  <a:pt x="1371600" y="72736"/>
                </a:lnTo>
                <a:lnTo>
                  <a:pt x="1059873" y="103909"/>
                </a:lnTo>
                <a:lnTo>
                  <a:pt x="883227" y="51954"/>
                </a:lnTo>
                <a:lnTo>
                  <a:pt x="644236" y="10391"/>
                </a:lnTo>
                <a:lnTo>
                  <a:pt x="332509" y="0"/>
                </a:lnTo>
                <a:lnTo>
                  <a:pt x="145473" y="103909"/>
                </a:lnTo>
                <a:lnTo>
                  <a:pt x="0" y="176645"/>
                </a:lnTo>
                <a:lnTo>
                  <a:pt x="10391" y="301336"/>
                </a:lnTo>
                <a:lnTo>
                  <a:pt x="62346" y="426027"/>
                </a:lnTo>
                <a:lnTo>
                  <a:pt x="176646" y="529936"/>
                </a:lnTo>
                <a:lnTo>
                  <a:pt x="249382" y="633845"/>
                </a:lnTo>
                <a:close/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Freeform 432"/>
          <p:cNvSpPr/>
          <p:nvPr/>
        </p:nvSpPr>
        <p:spPr>
          <a:xfrm>
            <a:off x="5723094" y="108141"/>
            <a:ext cx="3345872" cy="3875809"/>
          </a:xfrm>
          <a:custGeom>
            <a:avLst/>
            <a:gdLst>
              <a:gd name="connsiteX0" fmla="*/ 363681 w 3345872"/>
              <a:gd name="connsiteY0" fmla="*/ 1735282 h 3875809"/>
              <a:gd name="connsiteX1" fmla="*/ 477981 w 3345872"/>
              <a:gd name="connsiteY1" fmla="*/ 1652154 h 3875809"/>
              <a:gd name="connsiteX2" fmla="*/ 602672 w 3345872"/>
              <a:gd name="connsiteY2" fmla="*/ 1641764 h 3875809"/>
              <a:gd name="connsiteX3" fmla="*/ 696191 w 3345872"/>
              <a:gd name="connsiteY3" fmla="*/ 1631373 h 3875809"/>
              <a:gd name="connsiteX4" fmla="*/ 727363 w 3345872"/>
              <a:gd name="connsiteY4" fmla="*/ 1704109 h 3875809"/>
              <a:gd name="connsiteX5" fmla="*/ 675409 w 3345872"/>
              <a:gd name="connsiteY5" fmla="*/ 1756064 h 3875809"/>
              <a:gd name="connsiteX6" fmla="*/ 602672 w 3345872"/>
              <a:gd name="connsiteY6" fmla="*/ 1818409 h 3875809"/>
              <a:gd name="connsiteX7" fmla="*/ 540327 w 3345872"/>
              <a:gd name="connsiteY7" fmla="*/ 2057400 h 3875809"/>
              <a:gd name="connsiteX8" fmla="*/ 509154 w 3345872"/>
              <a:gd name="connsiteY8" fmla="*/ 2348345 h 3875809"/>
              <a:gd name="connsiteX9" fmla="*/ 592281 w 3345872"/>
              <a:gd name="connsiteY9" fmla="*/ 2493818 h 3875809"/>
              <a:gd name="connsiteX10" fmla="*/ 685800 w 3345872"/>
              <a:gd name="connsiteY10" fmla="*/ 2597727 h 3875809"/>
              <a:gd name="connsiteX11" fmla="*/ 810491 w 3345872"/>
              <a:gd name="connsiteY11" fmla="*/ 2670464 h 3875809"/>
              <a:gd name="connsiteX12" fmla="*/ 955963 w 3345872"/>
              <a:gd name="connsiteY12" fmla="*/ 2784764 h 3875809"/>
              <a:gd name="connsiteX13" fmla="*/ 1059872 w 3345872"/>
              <a:gd name="connsiteY13" fmla="*/ 2982191 h 3875809"/>
              <a:gd name="connsiteX14" fmla="*/ 1101436 w 3345872"/>
              <a:gd name="connsiteY14" fmla="*/ 3179618 h 3875809"/>
              <a:gd name="connsiteX15" fmla="*/ 1163781 w 3345872"/>
              <a:gd name="connsiteY15" fmla="*/ 3397827 h 3875809"/>
              <a:gd name="connsiteX16" fmla="*/ 1174172 w 3345872"/>
              <a:gd name="connsiteY16" fmla="*/ 3512127 h 3875809"/>
              <a:gd name="connsiteX17" fmla="*/ 1246909 w 3345872"/>
              <a:gd name="connsiteY17" fmla="*/ 3595254 h 3875809"/>
              <a:gd name="connsiteX18" fmla="*/ 1361209 w 3345872"/>
              <a:gd name="connsiteY18" fmla="*/ 3688773 h 3875809"/>
              <a:gd name="connsiteX19" fmla="*/ 1454727 w 3345872"/>
              <a:gd name="connsiteY19" fmla="*/ 3740727 h 3875809"/>
              <a:gd name="connsiteX20" fmla="*/ 1589809 w 3345872"/>
              <a:gd name="connsiteY20" fmla="*/ 3855027 h 3875809"/>
              <a:gd name="connsiteX21" fmla="*/ 1766454 w 3345872"/>
              <a:gd name="connsiteY21" fmla="*/ 3875809 h 3875809"/>
              <a:gd name="connsiteX22" fmla="*/ 2036618 w 3345872"/>
              <a:gd name="connsiteY22" fmla="*/ 3855027 h 3875809"/>
              <a:gd name="connsiteX23" fmla="*/ 2192481 w 3345872"/>
              <a:gd name="connsiteY23" fmla="*/ 3823854 h 3875809"/>
              <a:gd name="connsiteX24" fmla="*/ 2337954 w 3345872"/>
              <a:gd name="connsiteY24" fmla="*/ 3740727 h 3875809"/>
              <a:gd name="connsiteX25" fmla="*/ 2452254 w 3345872"/>
              <a:gd name="connsiteY25" fmla="*/ 3678382 h 3875809"/>
              <a:gd name="connsiteX26" fmla="*/ 2556163 w 3345872"/>
              <a:gd name="connsiteY26" fmla="*/ 3553691 h 3875809"/>
              <a:gd name="connsiteX27" fmla="*/ 2701636 w 3345872"/>
              <a:gd name="connsiteY27" fmla="*/ 3408218 h 3875809"/>
              <a:gd name="connsiteX28" fmla="*/ 2899063 w 3345872"/>
              <a:gd name="connsiteY28" fmla="*/ 3345873 h 3875809"/>
              <a:gd name="connsiteX29" fmla="*/ 3127663 w 3345872"/>
              <a:gd name="connsiteY29" fmla="*/ 3241964 h 3875809"/>
              <a:gd name="connsiteX30" fmla="*/ 3221181 w 3345872"/>
              <a:gd name="connsiteY30" fmla="*/ 3148445 h 3875809"/>
              <a:gd name="connsiteX31" fmla="*/ 3283527 w 3345872"/>
              <a:gd name="connsiteY31" fmla="*/ 3044536 h 3875809"/>
              <a:gd name="connsiteX32" fmla="*/ 3304309 w 3345872"/>
              <a:gd name="connsiteY32" fmla="*/ 2784764 h 3875809"/>
              <a:gd name="connsiteX33" fmla="*/ 3335481 w 3345872"/>
              <a:gd name="connsiteY33" fmla="*/ 2680854 h 3875809"/>
              <a:gd name="connsiteX34" fmla="*/ 3325091 w 3345872"/>
              <a:gd name="connsiteY34" fmla="*/ 2504209 h 3875809"/>
              <a:gd name="connsiteX35" fmla="*/ 3335481 w 3345872"/>
              <a:gd name="connsiteY35" fmla="*/ 2234045 h 3875809"/>
              <a:gd name="connsiteX36" fmla="*/ 3345872 w 3345872"/>
              <a:gd name="connsiteY36" fmla="*/ 2119745 h 3875809"/>
              <a:gd name="connsiteX37" fmla="*/ 3325091 w 3345872"/>
              <a:gd name="connsiteY37" fmla="*/ 1995054 h 3875809"/>
              <a:gd name="connsiteX38" fmla="*/ 3314700 w 3345872"/>
              <a:gd name="connsiteY38" fmla="*/ 1943100 h 3875809"/>
              <a:gd name="connsiteX39" fmla="*/ 3231572 w 3345872"/>
              <a:gd name="connsiteY39" fmla="*/ 1891145 h 3875809"/>
              <a:gd name="connsiteX40" fmla="*/ 3148445 w 3345872"/>
              <a:gd name="connsiteY40" fmla="*/ 1839191 h 3875809"/>
              <a:gd name="connsiteX41" fmla="*/ 3044536 w 3345872"/>
              <a:gd name="connsiteY41" fmla="*/ 1839191 h 3875809"/>
              <a:gd name="connsiteX42" fmla="*/ 2930236 w 3345872"/>
              <a:gd name="connsiteY42" fmla="*/ 1849582 h 3875809"/>
              <a:gd name="connsiteX43" fmla="*/ 2784763 w 3345872"/>
              <a:gd name="connsiteY43" fmla="*/ 1828800 h 3875809"/>
              <a:gd name="connsiteX44" fmla="*/ 2691245 w 3345872"/>
              <a:gd name="connsiteY44" fmla="*/ 1797627 h 3875809"/>
              <a:gd name="connsiteX45" fmla="*/ 2628900 w 3345872"/>
              <a:gd name="connsiteY45" fmla="*/ 1724891 h 3875809"/>
              <a:gd name="connsiteX46" fmla="*/ 2628900 w 3345872"/>
              <a:gd name="connsiteY46" fmla="*/ 1620982 h 3875809"/>
              <a:gd name="connsiteX47" fmla="*/ 2680854 w 3345872"/>
              <a:gd name="connsiteY47" fmla="*/ 1465118 h 3875809"/>
              <a:gd name="connsiteX48" fmla="*/ 2712027 w 3345872"/>
              <a:gd name="connsiteY48" fmla="*/ 1402773 h 3875809"/>
              <a:gd name="connsiteX49" fmla="*/ 2805545 w 3345872"/>
              <a:gd name="connsiteY49" fmla="*/ 1361209 h 3875809"/>
              <a:gd name="connsiteX50" fmla="*/ 2940627 w 3345872"/>
              <a:gd name="connsiteY50" fmla="*/ 1288473 h 3875809"/>
              <a:gd name="connsiteX51" fmla="*/ 3023754 w 3345872"/>
              <a:gd name="connsiteY51" fmla="*/ 1174173 h 3875809"/>
              <a:gd name="connsiteX52" fmla="*/ 3117272 w 3345872"/>
              <a:gd name="connsiteY52" fmla="*/ 1049482 h 3875809"/>
              <a:gd name="connsiteX53" fmla="*/ 3148445 w 3345872"/>
              <a:gd name="connsiteY53" fmla="*/ 945573 h 3875809"/>
              <a:gd name="connsiteX54" fmla="*/ 3169227 w 3345872"/>
              <a:gd name="connsiteY54" fmla="*/ 820882 h 3875809"/>
              <a:gd name="connsiteX55" fmla="*/ 3179618 w 3345872"/>
              <a:gd name="connsiteY55" fmla="*/ 654627 h 3875809"/>
              <a:gd name="connsiteX56" fmla="*/ 3158836 w 3345872"/>
              <a:gd name="connsiteY56" fmla="*/ 519545 h 3875809"/>
              <a:gd name="connsiteX57" fmla="*/ 3075709 w 3345872"/>
              <a:gd name="connsiteY57" fmla="*/ 446809 h 3875809"/>
              <a:gd name="connsiteX58" fmla="*/ 3002972 w 3345872"/>
              <a:gd name="connsiteY58" fmla="*/ 374073 h 3875809"/>
              <a:gd name="connsiteX59" fmla="*/ 2909454 w 3345872"/>
              <a:gd name="connsiteY59" fmla="*/ 332509 h 3875809"/>
              <a:gd name="connsiteX60" fmla="*/ 2774372 w 3345872"/>
              <a:gd name="connsiteY60" fmla="*/ 290945 h 3875809"/>
              <a:gd name="connsiteX61" fmla="*/ 2774372 w 3345872"/>
              <a:gd name="connsiteY61" fmla="*/ 290945 h 3875809"/>
              <a:gd name="connsiteX62" fmla="*/ 2680854 w 3345872"/>
              <a:gd name="connsiteY62" fmla="*/ 238991 h 3875809"/>
              <a:gd name="connsiteX63" fmla="*/ 2649681 w 3345872"/>
              <a:gd name="connsiteY63" fmla="*/ 166254 h 3875809"/>
              <a:gd name="connsiteX64" fmla="*/ 2628900 w 3345872"/>
              <a:gd name="connsiteY64" fmla="*/ 145473 h 3875809"/>
              <a:gd name="connsiteX65" fmla="*/ 2545772 w 3345872"/>
              <a:gd name="connsiteY65" fmla="*/ 62345 h 3875809"/>
              <a:gd name="connsiteX66" fmla="*/ 2400300 w 3345872"/>
              <a:gd name="connsiteY66" fmla="*/ 20782 h 3875809"/>
              <a:gd name="connsiteX67" fmla="*/ 2254827 w 3345872"/>
              <a:gd name="connsiteY67" fmla="*/ 41564 h 3875809"/>
              <a:gd name="connsiteX68" fmla="*/ 2171700 w 3345872"/>
              <a:gd name="connsiteY68" fmla="*/ 41564 h 3875809"/>
              <a:gd name="connsiteX69" fmla="*/ 2057400 w 3345872"/>
              <a:gd name="connsiteY69" fmla="*/ 41564 h 3875809"/>
              <a:gd name="connsiteX70" fmla="*/ 1891145 w 3345872"/>
              <a:gd name="connsiteY70" fmla="*/ 41564 h 3875809"/>
              <a:gd name="connsiteX71" fmla="*/ 1776845 w 3345872"/>
              <a:gd name="connsiteY71" fmla="*/ 41564 h 3875809"/>
              <a:gd name="connsiteX72" fmla="*/ 1704109 w 3345872"/>
              <a:gd name="connsiteY72" fmla="*/ 20782 h 3875809"/>
              <a:gd name="connsiteX73" fmla="*/ 1589809 w 3345872"/>
              <a:gd name="connsiteY73" fmla="*/ 31173 h 3875809"/>
              <a:gd name="connsiteX74" fmla="*/ 1527463 w 3345872"/>
              <a:gd name="connsiteY74" fmla="*/ 51954 h 3875809"/>
              <a:gd name="connsiteX75" fmla="*/ 1371600 w 3345872"/>
              <a:gd name="connsiteY75" fmla="*/ 83127 h 3875809"/>
              <a:gd name="connsiteX76" fmla="*/ 1215736 w 3345872"/>
              <a:gd name="connsiteY76" fmla="*/ 83127 h 3875809"/>
              <a:gd name="connsiteX77" fmla="*/ 1028700 w 3345872"/>
              <a:gd name="connsiteY77" fmla="*/ 93518 h 3875809"/>
              <a:gd name="connsiteX78" fmla="*/ 779318 w 3345872"/>
              <a:gd name="connsiteY78" fmla="*/ 62345 h 3875809"/>
              <a:gd name="connsiteX79" fmla="*/ 654627 w 3345872"/>
              <a:gd name="connsiteY79" fmla="*/ 62345 h 3875809"/>
              <a:gd name="connsiteX80" fmla="*/ 498763 w 3345872"/>
              <a:gd name="connsiteY80" fmla="*/ 62345 h 3875809"/>
              <a:gd name="connsiteX81" fmla="*/ 415636 w 3345872"/>
              <a:gd name="connsiteY81" fmla="*/ 62345 h 3875809"/>
              <a:gd name="connsiteX82" fmla="*/ 363681 w 3345872"/>
              <a:gd name="connsiteY82" fmla="*/ 31173 h 3875809"/>
              <a:gd name="connsiteX83" fmla="*/ 363681 w 3345872"/>
              <a:gd name="connsiteY83" fmla="*/ 31173 h 3875809"/>
              <a:gd name="connsiteX84" fmla="*/ 270163 w 3345872"/>
              <a:gd name="connsiteY84" fmla="*/ 0 h 3875809"/>
              <a:gd name="connsiteX85" fmla="*/ 238991 w 3345872"/>
              <a:gd name="connsiteY85" fmla="*/ 31173 h 3875809"/>
              <a:gd name="connsiteX86" fmla="*/ 238991 w 3345872"/>
              <a:gd name="connsiteY86" fmla="*/ 114300 h 3875809"/>
              <a:gd name="connsiteX87" fmla="*/ 218209 w 3345872"/>
              <a:gd name="connsiteY87" fmla="*/ 197427 h 3875809"/>
              <a:gd name="connsiteX88" fmla="*/ 145472 w 3345872"/>
              <a:gd name="connsiteY88" fmla="*/ 238991 h 3875809"/>
              <a:gd name="connsiteX89" fmla="*/ 0 w 3345872"/>
              <a:gd name="connsiteY89" fmla="*/ 332509 h 3875809"/>
              <a:gd name="connsiteX90" fmla="*/ 0 w 3345872"/>
              <a:gd name="connsiteY90" fmla="*/ 332509 h 3875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3345872" h="3875809">
                <a:moveTo>
                  <a:pt x="363681" y="1735282"/>
                </a:moveTo>
                <a:lnTo>
                  <a:pt x="477981" y="1652154"/>
                </a:lnTo>
                <a:lnTo>
                  <a:pt x="602672" y="1641764"/>
                </a:lnTo>
                <a:lnTo>
                  <a:pt x="696191" y="1631373"/>
                </a:lnTo>
                <a:lnTo>
                  <a:pt x="727363" y="1704109"/>
                </a:lnTo>
                <a:lnTo>
                  <a:pt x="675409" y="1756064"/>
                </a:lnTo>
                <a:lnTo>
                  <a:pt x="602672" y="1818409"/>
                </a:lnTo>
                <a:lnTo>
                  <a:pt x="540327" y="2057400"/>
                </a:lnTo>
                <a:lnTo>
                  <a:pt x="509154" y="2348345"/>
                </a:lnTo>
                <a:lnTo>
                  <a:pt x="592281" y="2493818"/>
                </a:lnTo>
                <a:lnTo>
                  <a:pt x="685800" y="2597727"/>
                </a:lnTo>
                <a:lnTo>
                  <a:pt x="810491" y="2670464"/>
                </a:lnTo>
                <a:lnTo>
                  <a:pt x="955963" y="2784764"/>
                </a:lnTo>
                <a:lnTo>
                  <a:pt x="1059872" y="2982191"/>
                </a:lnTo>
                <a:lnTo>
                  <a:pt x="1101436" y="3179618"/>
                </a:lnTo>
                <a:lnTo>
                  <a:pt x="1163781" y="3397827"/>
                </a:lnTo>
                <a:lnTo>
                  <a:pt x="1174172" y="3512127"/>
                </a:lnTo>
                <a:lnTo>
                  <a:pt x="1246909" y="3595254"/>
                </a:lnTo>
                <a:lnTo>
                  <a:pt x="1361209" y="3688773"/>
                </a:lnTo>
                <a:lnTo>
                  <a:pt x="1454727" y="3740727"/>
                </a:lnTo>
                <a:lnTo>
                  <a:pt x="1589809" y="3855027"/>
                </a:lnTo>
                <a:lnTo>
                  <a:pt x="1766454" y="3875809"/>
                </a:lnTo>
                <a:lnTo>
                  <a:pt x="2036618" y="3855027"/>
                </a:lnTo>
                <a:lnTo>
                  <a:pt x="2192481" y="3823854"/>
                </a:lnTo>
                <a:lnTo>
                  <a:pt x="2337954" y="3740727"/>
                </a:lnTo>
                <a:lnTo>
                  <a:pt x="2452254" y="3678382"/>
                </a:lnTo>
                <a:lnTo>
                  <a:pt x="2556163" y="3553691"/>
                </a:lnTo>
                <a:lnTo>
                  <a:pt x="2701636" y="3408218"/>
                </a:lnTo>
                <a:lnTo>
                  <a:pt x="2899063" y="3345873"/>
                </a:lnTo>
                <a:lnTo>
                  <a:pt x="3127663" y="3241964"/>
                </a:lnTo>
                <a:lnTo>
                  <a:pt x="3221181" y="3148445"/>
                </a:lnTo>
                <a:lnTo>
                  <a:pt x="3283527" y="3044536"/>
                </a:lnTo>
                <a:lnTo>
                  <a:pt x="3304309" y="2784764"/>
                </a:lnTo>
                <a:lnTo>
                  <a:pt x="3335481" y="2680854"/>
                </a:lnTo>
                <a:lnTo>
                  <a:pt x="3325091" y="2504209"/>
                </a:lnTo>
                <a:lnTo>
                  <a:pt x="3335481" y="2234045"/>
                </a:lnTo>
                <a:lnTo>
                  <a:pt x="3345872" y="2119745"/>
                </a:lnTo>
                <a:lnTo>
                  <a:pt x="3325091" y="1995054"/>
                </a:lnTo>
                <a:lnTo>
                  <a:pt x="3314700" y="1943100"/>
                </a:lnTo>
                <a:lnTo>
                  <a:pt x="3231572" y="1891145"/>
                </a:lnTo>
                <a:lnTo>
                  <a:pt x="3148445" y="1839191"/>
                </a:lnTo>
                <a:lnTo>
                  <a:pt x="3044536" y="1839191"/>
                </a:lnTo>
                <a:lnTo>
                  <a:pt x="2930236" y="1849582"/>
                </a:lnTo>
                <a:lnTo>
                  <a:pt x="2784763" y="1828800"/>
                </a:lnTo>
                <a:lnTo>
                  <a:pt x="2691245" y="1797627"/>
                </a:lnTo>
                <a:lnTo>
                  <a:pt x="2628900" y="1724891"/>
                </a:lnTo>
                <a:lnTo>
                  <a:pt x="2628900" y="1620982"/>
                </a:lnTo>
                <a:lnTo>
                  <a:pt x="2680854" y="1465118"/>
                </a:lnTo>
                <a:lnTo>
                  <a:pt x="2712027" y="1402773"/>
                </a:lnTo>
                <a:lnTo>
                  <a:pt x="2805545" y="1361209"/>
                </a:lnTo>
                <a:lnTo>
                  <a:pt x="2940627" y="1288473"/>
                </a:lnTo>
                <a:lnTo>
                  <a:pt x="3023754" y="1174173"/>
                </a:lnTo>
                <a:lnTo>
                  <a:pt x="3117272" y="1049482"/>
                </a:lnTo>
                <a:lnTo>
                  <a:pt x="3148445" y="945573"/>
                </a:lnTo>
                <a:lnTo>
                  <a:pt x="3169227" y="820882"/>
                </a:lnTo>
                <a:lnTo>
                  <a:pt x="3179618" y="654627"/>
                </a:lnTo>
                <a:lnTo>
                  <a:pt x="3158836" y="519545"/>
                </a:lnTo>
                <a:lnTo>
                  <a:pt x="3075709" y="446809"/>
                </a:lnTo>
                <a:lnTo>
                  <a:pt x="3002972" y="374073"/>
                </a:lnTo>
                <a:lnTo>
                  <a:pt x="2909454" y="332509"/>
                </a:lnTo>
                <a:lnTo>
                  <a:pt x="2774372" y="290945"/>
                </a:lnTo>
                <a:lnTo>
                  <a:pt x="2774372" y="290945"/>
                </a:lnTo>
                <a:lnTo>
                  <a:pt x="2680854" y="238991"/>
                </a:lnTo>
                <a:lnTo>
                  <a:pt x="2649681" y="166254"/>
                </a:lnTo>
                <a:lnTo>
                  <a:pt x="2628900" y="145473"/>
                </a:lnTo>
                <a:lnTo>
                  <a:pt x="2545772" y="62345"/>
                </a:lnTo>
                <a:lnTo>
                  <a:pt x="2400300" y="20782"/>
                </a:lnTo>
                <a:lnTo>
                  <a:pt x="2254827" y="41564"/>
                </a:lnTo>
                <a:lnTo>
                  <a:pt x="2171700" y="41564"/>
                </a:lnTo>
                <a:lnTo>
                  <a:pt x="2057400" y="41564"/>
                </a:lnTo>
                <a:lnTo>
                  <a:pt x="1891145" y="41564"/>
                </a:lnTo>
                <a:lnTo>
                  <a:pt x="1776845" y="41564"/>
                </a:lnTo>
                <a:lnTo>
                  <a:pt x="1704109" y="20782"/>
                </a:lnTo>
                <a:lnTo>
                  <a:pt x="1589809" y="31173"/>
                </a:lnTo>
                <a:lnTo>
                  <a:pt x="1527463" y="51954"/>
                </a:lnTo>
                <a:lnTo>
                  <a:pt x="1371600" y="83127"/>
                </a:lnTo>
                <a:lnTo>
                  <a:pt x="1215736" y="83127"/>
                </a:lnTo>
                <a:lnTo>
                  <a:pt x="1028700" y="93518"/>
                </a:lnTo>
                <a:lnTo>
                  <a:pt x="779318" y="62345"/>
                </a:lnTo>
                <a:lnTo>
                  <a:pt x="654627" y="62345"/>
                </a:lnTo>
                <a:lnTo>
                  <a:pt x="498763" y="62345"/>
                </a:lnTo>
                <a:lnTo>
                  <a:pt x="415636" y="62345"/>
                </a:lnTo>
                <a:lnTo>
                  <a:pt x="363681" y="31173"/>
                </a:lnTo>
                <a:lnTo>
                  <a:pt x="363681" y="31173"/>
                </a:lnTo>
                <a:lnTo>
                  <a:pt x="270163" y="0"/>
                </a:lnTo>
                <a:lnTo>
                  <a:pt x="238991" y="31173"/>
                </a:lnTo>
                <a:lnTo>
                  <a:pt x="238991" y="114300"/>
                </a:lnTo>
                <a:lnTo>
                  <a:pt x="218209" y="197427"/>
                </a:lnTo>
                <a:lnTo>
                  <a:pt x="145472" y="238991"/>
                </a:lnTo>
                <a:lnTo>
                  <a:pt x="0" y="332509"/>
                </a:lnTo>
                <a:lnTo>
                  <a:pt x="0" y="332509"/>
                </a:lnTo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1" name="Freeform 440"/>
          <p:cNvSpPr/>
          <p:nvPr/>
        </p:nvSpPr>
        <p:spPr>
          <a:xfrm>
            <a:off x="2687128" y="5442105"/>
            <a:ext cx="955964" cy="1381991"/>
          </a:xfrm>
          <a:custGeom>
            <a:avLst/>
            <a:gdLst>
              <a:gd name="connsiteX0" fmla="*/ 0 w 955964"/>
              <a:gd name="connsiteY0" fmla="*/ 0 h 1381991"/>
              <a:gd name="connsiteX1" fmla="*/ 93518 w 955964"/>
              <a:gd name="connsiteY1" fmla="*/ 207819 h 1381991"/>
              <a:gd name="connsiteX2" fmla="*/ 83127 w 955964"/>
              <a:gd name="connsiteY2" fmla="*/ 436419 h 1381991"/>
              <a:gd name="connsiteX3" fmla="*/ 72737 w 955964"/>
              <a:gd name="connsiteY3" fmla="*/ 602673 h 1381991"/>
              <a:gd name="connsiteX4" fmla="*/ 114300 w 955964"/>
              <a:gd name="connsiteY4" fmla="*/ 810491 h 1381991"/>
              <a:gd name="connsiteX5" fmla="*/ 145473 w 955964"/>
              <a:gd name="connsiteY5" fmla="*/ 924791 h 1381991"/>
              <a:gd name="connsiteX6" fmla="*/ 103909 w 955964"/>
              <a:gd name="connsiteY6" fmla="*/ 1101437 h 1381991"/>
              <a:gd name="connsiteX7" fmla="*/ 31173 w 955964"/>
              <a:gd name="connsiteY7" fmla="*/ 1174173 h 1381991"/>
              <a:gd name="connsiteX8" fmla="*/ 83127 w 955964"/>
              <a:gd name="connsiteY8" fmla="*/ 1350819 h 1381991"/>
              <a:gd name="connsiteX9" fmla="*/ 228600 w 955964"/>
              <a:gd name="connsiteY9" fmla="*/ 1381991 h 1381991"/>
              <a:gd name="connsiteX10" fmla="*/ 311727 w 955964"/>
              <a:gd name="connsiteY10" fmla="*/ 1340428 h 1381991"/>
              <a:gd name="connsiteX11" fmla="*/ 353291 w 955964"/>
              <a:gd name="connsiteY11" fmla="*/ 1205346 h 1381991"/>
              <a:gd name="connsiteX12" fmla="*/ 394855 w 955964"/>
              <a:gd name="connsiteY12" fmla="*/ 1122219 h 1381991"/>
              <a:gd name="connsiteX13" fmla="*/ 457200 w 955964"/>
              <a:gd name="connsiteY13" fmla="*/ 997528 h 1381991"/>
              <a:gd name="connsiteX14" fmla="*/ 529937 w 955964"/>
              <a:gd name="connsiteY14" fmla="*/ 935182 h 1381991"/>
              <a:gd name="connsiteX15" fmla="*/ 644237 w 955964"/>
              <a:gd name="connsiteY15" fmla="*/ 893619 h 1381991"/>
              <a:gd name="connsiteX16" fmla="*/ 779318 w 955964"/>
              <a:gd name="connsiteY16" fmla="*/ 831273 h 1381991"/>
              <a:gd name="connsiteX17" fmla="*/ 955964 w 955964"/>
              <a:gd name="connsiteY17" fmla="*/ 768928 h 138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55964" h="1381991">
                <a:moveTo>
                  <a:pt x="0" y="0"/>
                </a:moveTo>
                <a:lnTo>
                  <a:pt x="93518" y="207819"/>
                </a:lnTo>
                <a:lnTo>
                  <a:pt x="83127" y="436419"/>
                </a:lnTo>
                <a:lnTo>
                  <a:pt x="72737" y="602673"/>
                </a:lnTo>
                <a:lnTo>
                  <a:pt x="114300" y="810491"/>
                </a:lnTo>
                <a:lnTo>
                  <a:pt x="145473" y="924791"/>
                </a:lnTo>
                <a:lnTo>
                  <a:pt x="103909" y="1101437"/>
                </a:lnTo>
                <a:lnTo>
                  <a:pt x="31173" y="1174173"/>
                </a:lnTo>
                <a:lnTo>
                  <a:pt x="83127" y="1350819"/>
                </a:lnTo>
                <a:lnTo>
                  <a:pt x="228600" y="1381991"/>
                </a:lnTo>
                <a:lnTo>
                  <a:pt x="311727" y="1340428"/>
                </a:lnTo>
                <a:lnTo>
                  <a:pt x="353291" y="1205346"/>
                </a:lnTo>
                <a:lnTo>
                  <a:pt x="394855" y="1122219"/>
                </a:lnTo>
                <a:lnTo>
                  <a:pt x="457200" y="997528"/>
                </a:lnTo>
                <a:lnTo>
                  <a:pt x="529937" y="935182"/>
                </a:lnTo>
                <a:lnTo>
                  <a:pt x="644237" y="893619"/>
                </a:lnTo>
                <a:lnTo>
                  <a:pt x="779318" y="831273"/>
                </a:lnTo>
                <a:lnTo>
                  <a:pt x="955964" y="768928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3" name="Freeform 442"/>
          <p:cNvSpPr/>
          <p:nvPr/>
        </p:nvSpPr>
        <p:spPr>
          <a:xfrm>
            <a:off x="2722418" y="5455227"/>
            <a:ext cx="41564" cy="114300"/>
          </a:xfrm>
          <a:custGeom>
            <a:avLst/>
            <a:gdLst>
              <a:gd name="connsiteX0" fmla="*/ 0 w 41564"/>
              <a:gd name="connsiteY0" fmla="*/ 0 h 114300"/>
              <a:gd name="connsiteX1" fmla="*/ 20782 w 41564"/>
              <a:gd name="connsiteY1" fmla="*/ 51955 h 114300"/>
              <a:gd name="connsiteX2" fmla="*/ 41564 w 41564"/>
              <a:gd name="connsiteY2" fmla="*/ 11430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564" h="114300">
                <a:moveTo>
                  <a:pt x="0" y="0"/>
                </a:moveTo>
                <a:cubicBezTo>
                  <a:pt x="6927" y="17318"/>
                  <a:pt x="14408" y="34426"/>
                  <a:pt x="20782" y="51955"/>
                </a:cubicBezTo>
                <a:cubicBezTo>
                  <a:pt x="28268" y="72542"/>
                  <a:pt x="41564" y="114300"/>
                  <a:pt x="41564" y="11430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4" name="Freeform 443"/>
          <p:cNvSpPr/>
          <p:nvPr/>
        </p:nvSpPr>
        <p:spPr>
          <a:xfrm>
            <a:off x="2576945" y="5372100"/>
            <a:ext cx="218210" cy="405245"/>
          </a:xfrm>
          <a:custGeom>
            <a:avLst/>
            <a:gdLst>
              <a:gd name="connsiteX0" fmla="*/ 0 w 218210"/>
              <a:gd name="connsiteY0" fmla="*/ 0 h 405245"/>
              <a:gd name="connsiteX1" fmla="*/ 93519 w 218210"/>
              <a:gd name="connsiteY1" fmla="*/ 51955 h 405245"/>
              <a:gd name="connsiteX2" fmla="*/ 145473 w 218210"/>
              <a:gd name="connsiteY2" fmla="*/ 93518 h 405245"/>
              <a:gd name="connsiteX3" fmla="*/ 207819 w 218210"/>
              <a:gd name="connsiteY3" fmla="*/ 228600 h 405245"/>
              <a:gd name="connsiteX4" fmla="*/ 218210 w 218210"/>
              <a:gd name="connsiteY4" fmla="*/ 280555 h 405245"/>
              <a:gd name="connsiteX5" fmla="*/ 207819 w 218210"/>
              <a:gd name="connsiteY5" fmla="*/ 405245 h 405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210" h="405245">
                <a:moveTo>
                  <a:pt x="0" y="0"/>
                </a:moveTo>
                <a:lnTo>
                  <a:pt x="93519" y="51955"/>
                </a:lnTo>
                <a:lnTo>
                  <a:pt x="145473" y="93518"/>
                </a:lnTo>
                <a:lnTo>
                  <a:pt x="207819" y="228600"/>
                </a:lnTo>
                <a:lnTo>
                  <a:pt x="218210" y="280555"/>
                </a:lnTo>
                <a:lnTo>
                  <a:pt x="207819" y="405245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5" name="Freeform 444"/>
          <p:cNvSpPr/>
          <p:nvPr/>
        </p:nvSpPr>
        <p:spPr>
          <a:xfrm>
            <a:off x="2531908" y="1455293"/>
            <a:ext cx="1101436" cy="987137"/>
          </a:xfrm>
          <a:custGeom>
            <a:avLst/>
            <a:gdLst>
              <a:gd name="connsiteX0" fmla="*/ 914400 w 1101436"/>
              <a:gd name="connsiteY0" fmla="*/ 0 h 987137"/>
              <a:gd name="connsiteX1" fmla="*/ 1101436 w 1101436"/>
              <a:gd name="connsiteY1" fmla="*/ 353291 h 987137"/>
              <a:gd name="connsiteX2" fmla="*/ 716972 w 1101436"/>
              <a:gd name="connsiteY2" fmla="*/ 623455 h 987137"/>
              <a:gd name="connsiteX3" fmla="*/ 477982 w 1101436"/>
              <a:gd name="connsiteY3" fmla="*/ 789709 h 987137"/>
              <a:gd name="connsiteX4" fmla="*/ 301336 w 1101436"/>
              <a:gd name="connsiteY4" fmla="*/ 904009 h 987137"/>
              <a:gd name="connsiteX5" fmla="*/ 166254 w 1101436"/>
              <a:gd name="connsiteY5" fmla="*/ 987137 h 987137"/>
              <a:gd name="connsiteX6" fmla="*/ 0 w 1101436"/>
              <a:gd name="connsiteY6" fmla="*/ 758537 h 987137"/>
              <a:gd name="connsiteX7" fmla="*/ 166254 w 1101436"/>
              <a:gd name="connsiteY7" fmla="*/ 623455 h 987137"/>
              <a:gd name="connsiteX8" fmla="*/ 363682 w 1101436"/>
              <a:gd name="connsiteY8" fmla="*/ 467591 h 987137"/>
              <a:gd name="connsiteX9" fmla="*/ 581891 w 1101436"/>
              <a:gd name="connsiteY9" fmla="*/ 280555 h 987137"/>
              <a:gd name="connsiteX10" fmla="*/ 914400 w 1101436"/>
              <a:gd name="connsiteY10" fmla="*/ 0 h 98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1436" h="987137">
                <a:moveTo>
                  <a:pt x="914400" y="0"/>
                </a:moveTo>
                <a:lnTo>
                  <a:pt x="1101436" y="353291"/>
                </a:lnTo>
                <a:lnTo>
                  <a:pt x="716972" y="623455"/>
                </a:lnTo>
                <a:lnTo>
                  <a:pt x="477982" y="789709"/>
                </a:lnTo>
                <a:lnTo>
                  <a:pt x="301336" y="904009"/>
                </a:lnTo>
                <a:lnTo>
                  <a:pt x="166254" y="987137"/>
                </a:lnTo>
                <a:lnTo>
                  <a:pt x="0" y="758537"/>
                </a:lnTo>
                <a:lnTo>
                  <a:pt x="166254" y="623455"/>
                </a:lnTo>
                <a:lnTo>
                  <a:pt x="363682" y="467591"/>
                </a:lnTo>
                <a:lnTo>
                  <a:pt x="581891" y="280555"/>
                </a:lnTo>
                <a:lnTo>
                  <a:pt x="914400" y="0"/>
                </a:lnTo>
                <a:close/>
              </a:path>
            </a:pathLst>
          </a:custGeom>
          <a:pattFill prst="openDmnd">
            <a:fgClr>
              <a:schemeClr val="accent1"/>
            </a:fgClr>
            <a:bgClr>
              <a:schemeClr val="bg1"/>
            </a:bgClr>
          </a:patt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Freeform 445"/>
          <p:cNvSpPr/>
          <p:nvPr/>
        </p:nvSpPr>
        <p:spPr>
          <a:xfrm>
            <a:off x="4405745" y="2130136"/>
            <a:ext cx="654628" cy="665019"/>
          </a:xfrm>
          <a:custGeom>
            <a:avLst/>
            <a:gdLst>
              <a:gd name="connsiteX0" fmla="*/ 0 w 654628"/>
              <a:gd name="connsiteY0" fmla="*/ 93519 h 665019"/>
              <a:gd name="connsiteX1" fmla="*/ 197428 w 654628"/>
              <a:gd name="connsiteY1" fmla="*/ 665019 h 665019"/>
              <a:gd name="connsiteX2" fmla="*/ 654628 w 654628"/>
              <a:gd name="connsiteY2" fmla="*/ 529937 h 665019"/>
              <a:gd name="connsiteX3" fmla="*/ 477982 w 654628"/>
              <a:gd name="connsiteY3" fmla="*/ 0 h 665019"/>
              <a:gd name="connsiteX4" fmla="*/ 353291 w 654628"/>
              <a:gd name="connsiteY4" fmla="*/ 41564 h 665019"/>
              <a:gd name="connsiteX5" fmla="*/ 0 w 654628"/>
              <a:gd name="connsiteY5" fmla="*/ 93519 h 665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4628" h="665019">
                <a:moveTo>
                  <a:pt x="0" y="93519"/>
                </a:moveTo>
                <a:lnTo>
                  <a:pt x="197428" y="665019"/>
                </a:lnTo>
                <a:lnTo>
                  <a:pt x="654628" y="529937"/>
                </a:lnTo>
                <a:lnTo>
                  <a:pt x="477982" y="0"/>
                </a:lnTo>
                <a:lnTo>
                  <a:pt x="353291" y="41564"/>
                </a:lnTo>
                <a:lnTo>
                  <a:pt x="0" y="93519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7" name="Freeform 446"/>
          <p:cNvSpPr/>
          <p:nvPr/>
        </p:nvSpPr>
        <p:spPr>
          <a:xfrm>
            <a:off x="2576945" y="3034145"/>
            <a:ext cx="685800" cy="488373"/>
          </a:xfrm>
          <a:custGeom>
            <a:avLst/>
            <a:gdLst>
              <a:gd name="connsiteX0" fmla="*/ 0 w 685800"/>
              <a:gd name="connsiteY0" fmla="*/ 259773 h 488373"/>
              <a:gd name="connsiteX1" fmla="*/ 93519 w 685800"/>
              <a:gd name="connsiteY1" fmla="*/ 488373 h 488373"/>
              <a:gd name="connsiteX2" fmla="*/ 374073 w 685800"/>
              <a:gd name="connsiteY2" fmla="*/ 374073 h 488373"/>
              <a:gd name="connsiteX3" fmla="*/ 685800 w 685800"/>
              <a:gd name="connsiteY3" fmla="*/ 249382 h 488373"/>
              <a:gd name="connsiteX4" fmla="*/ 592282 w 685800"/>
              <a:gd name="connsiteY4" fmla="*/ 0 h 488373"/>
              <a:gd name="connsiteX5" fmla="*/ 394855 w 685800"/>
              <a:gd name="connsiteY5" fmla="*/ 93519 h 488373"/>
              <a:gd name="connsiteX6" fmla="*/ 207819 w 685800"/>
              <a:gd name="connsiteY6" fmla="*/ 176646 h 488373"/>
              <a:gd name="connsiteX7" fmla="*/ 0 w 685800"/>
              <a:gd name="connsiteY7" fmla="*/ 259773 h 488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488373">
                <a:moveTo>
                  <a:pt x="0" y="259773"/>
                </a:moveTo>
                <a:lnTo>
                  <a:pt x="93519" y="488373"/>
                </a:lnTo>
                <a:lnTo>
                  <a:pt x="374073" y="374073"/>
                </a:lnTo>
                <a:lnTo>
                  <a:pt x="685800" y="249382"/>
                </a:lnTo>
                <a:lnTo>
                  <a:pt x="592282" y="0"/>
                </a:lnTo>
                <a:lnTo>
                  <a:pt x="394855" y="93519"/>
                </a:lnTo>
                <a:lnTo>
                  <a:pt x="207819" y="176646"/>
                </a:lnTo>
                <a:lnTo>
                  <a:pt x="0" y="259773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" name="Freeform 448"/>
          <p:cNvSpPr/>
          <p:nvPr/>
        </p:nvSpPr>
        <p:spPr>
          <a:xfrm>
            <a:off x="561109" y="3397827"/>
            <a:ext cx="322118" cy="301337"/>
          </a:xfrm>
          <a:custGeom>
            <a:avLst/>
            <a:gdLst>
              <a:gd name="connsiteX0" fmla="*/ 103909 w 322118"/>
              <a:gd name="connsiteY0" fmla="*/ 301337 h 301337"/>
              <a:gd name="connsiteX1" fmla="*/ 290946 w 322118"/>
              <a:gd name="connsiteY1" fmla="*/ 218209 h 301337"/>
              <a:gd name="connsiteX2" fmla="*/ 270164 w 322118"/>
              <a:gd name="connsiteY2" fmla="*/ 176646 h 301337"/>
              <a:gd name="connsiteX3" fmla="*/ 301336 w 322118"/>
              <a:gd name="connsiteY3" fmla="*/ 124691 h 301337"/>
              <a:gd name="connsiteX4" fmla="*/ 322118 w 322118"/>
              <a:gd name="connsiteY4" fmla="*/ 51955 h 301337"/>
              <a:gd name="connsiteX5" fmla="*/ 311727 w 322118"/>
              <a:gd name="connsiteY5" fmla="*/ 0 h 301337"/>
              <a:gd name="connsiteX6" fmla="*/ 0 w 322118"/>
              <a:gd name="connsiteY6" fmla="*/ 187037 h 301337"/>
              <a:gd name="connsiteX7" fmla="*/ 62346 w 322118"/>
              <a:gd name="connsiteY7" fmla="*/ 207818 h 301337"/>
              <a:gd name="connsiteX8" fmla="*/ 103909 w 322118"/>
              <a:gd name="connsiteY8" fmla="*/ 301337 h 30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2118" h="301337">
                <a:moveTo>
                  <a:pt x="103909" y="301337"/>
                </a:moveTo>
                <a:lnTo>
                  <a:pt x="290946" y="218209"/>
                </a:lnTo>
                <a:lnTo>
                  <a:pt x="270164" y="176646"/>
                </a:lnTo>
                <a:lnTo>
                  <a:pt x="301336" y="124691"/>
                </a:lnTo>
                <a:lnTo>
                  <a:pt x="322118" y="51955"/>
                </a:lnTo>
                <a:lnTo>
                  <a:pt x="311727" y="0"/>
                </a:lnTo>
                <a:lnTo>
                  <a:pt x="0" y="187037"/>
                </a:lnTo>
                <a:lnTo>
                  <a:pt x="62346" y="207818"/>
                </a:lnTo>
                <a:lnTo>
                  <a:pt x="103909" y="301337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" name="Freeform 449"/>
          <p:cNvSpPr/>
          <p:nvPr/>
        </p:nvSpPr>
        <p:spPr>
          <a:xfrm>
            <a:off x="1537855" y="1776845"/>
            <a:ext cx="820881" cy="748146"/>
          </a:xfrm>
          <a:custGeom>
            <a:avLst/>
            <a:gdLst>
              <a:gd name="connsiteX0" fmla="*/ 820881 w 820881"/>
              <a:gd name="connsiteY0" fmla="*/ 477982 h 748146"/>
              <a:gd name="connsiteX1" fmla="*/ 519545 w 820881"/>
              <a:gd name="connsiteY1" fmla="*/ 748146 h 748146"/>
              <a:gd name="connsiteX2" fmla="*/ 519545 w 820881"/>
              <a:gd name="connsiteY2" fmla="*/ 592282 h 748146"/>
              <a:gd name="connsiteX3" fmla="*/ 488372 w 820881"/>
              <a:gd name="connsiteY3" fmla="*/ 550719 h 748146"/>
              <a:gd name="connsiteX4" fmla="*/ 384463 w 820881"/>
              <a:gd name="connsiteY4" fmla="*/ 540328 h 748146"/>
              <a:gd name="connsiteX5" fmla="*/ 301336 w 820881"/>
              <a:gd name="connsiteY5" fmla="*/ 477982 h 748146"/>
              <a:gd name="connsiteX6" fmla="*/ 176645 w 820881"/>
              <a:gd name="connsiteY6" fmla="*/ 509155 h 748146"/>
              <a:gd name="connsiteX7" fmla="*/ 0 w 820881"/>
              <a:gd name="connsiteY7" fmla="*/ 498764 h 748146"/>
              <a:gd name="connsiteX8" fmla="*/ 737754 w 820881"/>
              <a:gd name="connsiteY8" fmla="*/ 0 h 748146"/>
              <a:gd name="connsiteX9" fmla="*/ 706581 w 820881"/>
              <a:gd name="connsiteY9" fmla="*/ 124691 h 748146"/>
              <a:gd name="connsiteX10" fmla="*/ 716972 w 820881"/>
              <a:gd name="connsiteY10" fmla="*/ 249382 h 748146"/>
              <a:gd name="connsiteX11" fmla="*/ 737754 w 820881"/>
              <a:gd name="connsiteY11" fmla="*/ 332510 h 748146"/>
              <a:gd name="connsiteX12" fmla="*/ 768927 w 820881"/>
              <a:gd name="connsiteY12" fmla="*/ 384464 h 748146"/>
              <a:gd name="connsiteX13" fmla="*/ 820881 w 820881"/>
              <a:gd name="connsiteY13" fmla="*/ 477982 h 74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0881" h="748146">
                <a:moveTo>
                  <a:pt x="820881" y="477982"/>
                </a:moveTo>
                <a:lnTo>
                  <a:pt x="519545" y="748146"/>
                </a:lnTo>
                <a:lnTo>
                  <a:pt x="519545" y="592282"/>
                </a:lnTo>
                <a:lnTo>
                  <a:pt x="488372" y="550719"/>
                </a:lnTo>
                <a:lnTo>
                  <a:pt x="384463" y="540328"/>
                </a:lnTo>
                <a:lnTo>
                  <a:pt x="301336" y="477982"/>
                </a:lnTo>
                <a:lnTo>
                  <a:pt x="176645" y="509155"/>
                </a:lnTo>
                <a:lnTo>
                  <a:pt x="0" y="498764"/>
                </a:lnTo>
                <a:lnTo>
                  <a:pt x="737754" y="0"/>
                </a:lnTo>
                <a:lnTo>
                  <a:pt x="706581" y="124691"/>
                </a:lnTo>
                <a:lnTo>
                  <a:pt x="716972" y="249382"/>
                </a:lnTo>
                <a:lnTo>
                  <a:pt x="737754" y="332510"/>
                </a:lnTo>
                <a:lnTo>
                  <a:pt x="768927" y="384464"/>
                </a:lnTo>
                <a:lnTo>
                  <a:pt x="820881" y="477982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Rectangle 454"/>
          <p:cNvSpPr/>
          <p:nvPr/>
        </p:nvSpPr>
        <p:spPr>
          <a:xfrm rot="19265468">
            <a:off x="2479132" y="2042573"/>
            <a:ext cx="395331" cy="113176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Rectangle 455"/>
          <p:cNvSpPr/>
          <p:nvPr/>
        </p:nvSpPr>
        <p:spPr>
          <a:xfrm rot="19628429">
            <a:off x="2675876" y="2306383"/>
            <a:ext cx="395331" cy="113176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7" name="Straight Connector 456"/>
          <p:cNvCxnSpPr>
            <a:stCxn id="445" idx="3"/>
            <a:endCxn id="455" idx="3"/>
          </p:cNvCxnSpPr>
          <p:nvPr/>
        </p:nvCxnSpPr>
        <p:spPr>
          <a:xfrm flipH="1" flipV="1">
            <a:off x="2830610" y="1975011"/>
            <a:ext cx="179280" cy="26999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Straight Connector 457"/>
          <p:cNvCxnSpPr/>
          <p:nvPr/>
        </p:nvCxnSpPr>
        <p:spPr>
          <a:xfrm flipH="1" flipV="1">
            <a:off x="3421686" y="1493434"/>
            <a:ext cx="201152" cy="36576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Straight Arrow Connector 464"/>
          <p:cNvCxnSpPr>
            <a:endCxn id="455" idx="3"/>
          </p:cNvCxnSpPr>
          <p:nvPr/>
        </p:nvCxnSpPr>
        <p:spPr>
          <a:xfrm>
            <a:off x="2359006" y="1696578"/>
            <a:ext cx="471604" cy="2784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Straight Arrow Connector 466"/>
          <p:cNvCxnSpPr>
            <a:endCxn id="445" idx="4"/>
          </p:cNvCxnSpPr>
          <p:nvPr/>
        </p:nvCxnSpPr>
        <p:spPr>
          <a:xfrm>
            <a:off x="2359006" y="1676314"/>
            <a:ext cx="474238" cy="6829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" name="Freeform 470"/>
          <p:cNvSpPr/>
          <p:nvPr/>
        </p:nvSpPr>
        <p:spPr>
          <a:xfrm>
            <a:off x="436418" y="4530436"/>
            <a:ext cx="290946" cy="238991"/>
          </a:xfrm>
          <a:custGeom>
            <a:avLst/>
            <a:gdLst>
              <a:gd name="connsiteX0" fmla="*/ 290946 w 290946"/>
              <a:gd name="connsiteY0" fmla="*/ 145473 h 238991"/>
              <a:gd name="connsiteX1" fmla="*/ 135082 w 290946"/>
              <a:gd name="connsiteY1" fmla="*/ 0 h 238991"/>
              <a:gd name="connsiteX2" fmla="*/ 0 w 290946"/>
              <a:gd name="connsiteY2" fmla="*/ 83128 h 238991"/>
              <a:gd name="connsiteX3" fmla="*/ 280555 w 290946"/>
              <a:gd name="connsiteY3" fmla="*/ 238991 h 238991"/>
              <a:gd name="connsiteX4" fmla="*/ 290946 w 290946"/>
              <a:gd name="connsiteY4" fmla="*/ 145473 h 238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946" h="238991">
                <a:moveTo>
                  <a:pt x="290946" y="145473"/>
                </a:moveTo>
                <a:lnTo>
                  <a:pt x="135082" y="0"/>
                </a:lnTo>
                <a:lnTo>
                  <a:pt x="0" y="83128"/>
                </a:lnTo>
                <a:lnTo>
                  <a:pt x="280555" y="238991"/>
                </a:lnTo>
                <a:lnTo>
                  <a:pt x="290946" y="145473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" name="TextBox 471"/>
          <p:cNvSpPr txBox="1"/>
          <p:nvPr/>
        </p:nvSpPr>
        <p:spPr>
          <a:xfrm rot="13176031">
            <a:off x="1025644" y="5190973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</a:t>
            </a:r>
            <a:endParaRPr lang="en-US" sz="1000" dirty="0"/>
          </a:p>
        </p:txBody>
      </p:sp>
      <p:sp>
        <p:nvSpPr>
          <p:cNvPr id="473" name="Freeform 472"/>
          <p:cNvSpPr/>
          <p:nvPr/>
        </p:nvSpPr>
        <p:spPr>
          <a:xfrm>
            <a:off x="1434275" y="5392523"/>
            <a:ext cx="342900" cy="228600"/>
          </a:xfrm>
          <a:custGeom>
            <a:avLst/>
            <a:gdLst>
              <a:gd name="connsiteX0" fmla="*/ 114300 w 342900"/>
              <a:gd name="connsiteY0" fmla="*/ 0 h 228600"/>
              <a:gd name="connsiteX1" fmla="*/ 342900 w 342900"/>
              <a:gd name="connsiteY1" fmla="*/ 155863 h 228600"/>
              <a:gd name="connsiteX2" fmla="*/ 322118 w 342900"/>
              <a:gd name="connsiteY2" fmla="*/ 228600 h 228600"/>
              <a:gd name="connsiteX3" fmla="*/ 0 w 342900"/>
              <a:gd name="connsiteY3" fmla="*/ 62345 h 228600"/>
              <a:gd name="connsiteX4" fmla="*/ 83127 w 342900"/>
              <a:gd name="connsiteY4" fmla="*/ 51954 h 228600"/>
              <a:gd name="connsiteX5" fmla="*/ 114300 w 342900"/>
              <a:gd name="connsiteY5" fmla="*/ 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2900" h="228600">
                <a:moveTo>
                  <a:pt x="114300" y="0"/>
                </a:moveTo>
                <a:lnTo>
                  <a:pt x="342900" y="155863"/>
                </a:lnTo>
                <a:lnTo>
                  <a:pt x="322118" y="228600"/>
                </a:lnTo>
                <a:lnTo>
                  <a:pt x="0" y="62345"/>
                </a:lnTo>
                <a:lnTo>
                  <a:pt x="83127" y="51954"/>
                </a:lnTo>
                <a:lnTo>
                  <a:pt x="114300" y="0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" name="TextBox 473"/>
          <p:cNvSpPr txBox="1"/>
          <p:nvPr/>
        </p:nvSpPr>
        <p:spPr>
          <a:xfrm>
            <a:off x="7233515" y="6277567"/>
            <a:ext cx="165323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Problem Map </a:t>
            </a:r>
            <a:endParaRPr lang="en-US" dirty="0"/>
          </a:p>
        </p:txBody>
      </p:sp>
      <p:sp>
        <p:nvSpPr>
          <p:cNvPr id="475" name="TextBox 474"/>
          <p:cNvSpPr txBox="1"/>
          <p:nvPr/>
        </p:nvSpPr>
        <p:spPr>
          <a:xfrm>
            <a:off x="144609" y="6301364"/>
            <a:ext cx="165323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Kennedy Side</a:t>
            </a:r>
            <a:endParaRPr lang="en-US" dirty="0"/>
          </a:p>
        </p:txBody>
      </p:sp>
      <p:sp>
        <p:nvSpPr>
          <p:cNvPr id="479" name="TextBox 478"/>
          <p:cNvSpPr txBox="1"/>
          <p:nvPr/>
        </p:nvSpPr>
        <p:spPr>
          <a:xfrm>
            <a:off x="1889720" y="6101309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Downcast </a:t>
            </a:r>
          </a:p>
          <a:p>
            <a:r>
              <a:rPr lang="en-US" sz="1000" dirty="0" smtClean="0"/>
              <a:t>Airshaft</a:t>
            </a:r>
            <a:endParaRPr lang="en-US" sz="1000" dirty="0"/>
          </a:p>
        </p:txBody>
      </p:sp>
      <p:cxnSp>
        <p:nvCxnSpPr>
          <p:cNvPr id="481" name="Straight Arrow Connector 480"/>
          <p:cNvCxnSpPr>
            <a:stCxn id="479" idx="2"/>
          </p:cNvCxnSpPr>
          <p:nvPr/>
        </p:nvCxnSpPr>
        <p:spPr>
          <a:xfrm>
            <a:off x="2252961" y="6501419"/>
            <a:ext cx="469457" cy="1454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3" name="Straight Arrow Connector 482"/>
          <p:cNvCxnSpPr/>
          <p:nvPr/>
        </p:nvCxnSpPr>
        <p:spPr>
          <a:xfrm>
            <a:off x="1552723" y="1950197"/>
            <a:ext cx="438118" cy="1930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4" name="Straight Arrow Connector 483"/>
          <p:cNvCxnSpPr/>
          <p:nvPr/>
        </p:nvCxnSpPr>
        <p:spPr>
          <a:xfrm>
            <a:off x="476753" y="3336190"/>
            <a:ext cx="209802" cy="2209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9" name="TextBox 488"/>
          <p:cNvSpPr txBox="1"/>
          <p:nvPr/>
        </p:nvSpPr>
        <p:spPr>
          <a:xfrm rot="20490214">
            <a:off x="4058351" y="3253781"/>
            <a:ext cx="918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Regulator</a:t>
            </a:r>
          </a:p>
          <a:p>
            <a:r>
              <a:rPr lang="en-US" sz="1000" dirty="0" smtClean="0"/>
              <a:t>W/Door Open</a:t>
            </a:r>
            <a:endParaRPr lang="en-US" sz="1000" dirty="0"/>
          </a:p>
        </p:txBody>
      </p:sp>
      <p:cxnSp>
        <p:nvCxnSpPr>
          <p:cNvPr id="491" name="Straight Arrow Connector 490"/>
          <p:cNvCxnSpPr>
            <a:stCxn id="489" idx="2"/>
            <a:endCxn id="2" idx="0"/>
          </p:cNvCxnSpPr>
          <p:nvPr/>
        </p:nvCxnSpPr>
        <p:spPr>
          <a:xfrm flipV="1">
            <a:off x="4581239" y="3493365"/>
            <a:ext cx="592500" cy="1501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2" name="Freeform 491"/>
          <p:cNvSpPr/>
          <p:nvPr/>
        </p:nvSpPr>
        <p:spPr>
          <a:xfrm>
            <a:off x="3914454" y="863029"/>
            <a:ext cx="606175" cy="215758"/>
          </a:xfrm>
          <a:custGeom>
            <a:avLst/>
            <a:gdLst>
              <a:gd name="connsiteX0" fmla="*/ 606175 w 606175"/>
              <a:gd name="connsiteY0" fmla="*/ 0 h 215758"/>
              <a:gd name="connsiteX1" fmla="*/ 308225 w 606175"/>
              <a:gd name="connsiteY1" fmla="*/ 61645 h 215758"/>
              <a:gd name="connsiteX2" fmla="*/ 133564 w 606175"/>
              <a:gd name="connsiteY2" fmla="*/ 123290 h 215758"/>
              <a:gd name="connsiteX3" fmla="*/ 0 w 606175"/>
              <a:gd name="connsiteY3" fmla="*/ 215758 h 215758"/>
              <a:gd name="connsiteX4" fmla="*/ 0 w 606175"/>
              <a:gd name="connsiteY4" fmla="*/ 215758 h 215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175" h="215758">
                <a:moveTo>
                  <a:pt x="606175" y="0"/>
                </a:moveTo>
                <a:lnTo>
                  <a:pt x="308225" y="61645"/>
                </a:lnTo>
                <a:lnTo>
                  <a:pt x="133564" y="123290"/>
                </a:lnTo>
                <a:lnTo>
                  <a:pt x="0" y="215758"/>
                </a:lnTo>
                <a:lnTo>
                  <a:pt x="0" y="215758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" name="Flowchart: Summing Junction 495"/>
          <p:cNvSpPr/>
          <p:nvPr/>
        </p:nvSpPr>
        <p:spPr>
          <a:xfrm>
            <a:off x="2550084" y="2378880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Flowchart: Summing Junction 502"/>
          <p:cNvSpPr/>
          <p:nvPr/>
        </p:nvSpPr>
        <p:spPr>
          <a:xfrm>
            <a:off x="2457450" y="2267346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" name="Flowchart: Summing Junction 503"/>
          <p:cNvSpPr/>
          <p:nvPr/>
        </p:nvSpPr>
        <p:spPr>
          <a:xfrm>
            <a:off x="3009890" y="2070258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" name="Flowchart: Summing Junction 504"/>
          <p:cNvSpPr/>
          <p:nvPr/>
        </p:nvSpPr>
        <p:spPr>
          <a:xfrm>
            <a:off x="2892457" y="1920958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6" name="Flowchart: Summing Junction 505"/>
          <p:cNvSpPr/>
          <p:nvPr/>
        </p:nvSpPr>
        <p:spPr>
          <a:xfrm>
            <a:off x="3142616" y="1844310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7" name="Flowchart: Summing Junction 506"/>
          <p:cNvSpPr/>
          <p:nvPr/>
        </p:nvSpPr>
        <p:spPr>
          <a:xfrm>
            <a:off x="3343749" y="1685031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" name="Flowchart: Summing Junction 507"/>
          <p:cNvSpPr/>
          <p:nvPr/>
        </p:nvSpPr>
        <p:spPr>
          <a:xfrm>
            <a:off x="3598622" y="1530639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Flowchart: Summing Junction 508"/>
          <p:cNvSpPr/>
          <p:nvPr/>
        </p:nvSpPr>
        <p:spPr>
          <a:xfrm>
            <a:off x="2763982" y="2245002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" name="Flowchart: Summing Junction 509"/>
          <p:cNvSpPr/>
          <p:nvPr/>
        </p:nvSpPr>
        <p:spPr>
          <a:xfrm>
            <a:off x="2638715" y="2120815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5" name="Straight Arrow Connector 514"/>
          <p:cNvCxnSpPr>
            <a:stCxn id="36" idx="0"/>
          </p:cNvCxnSpPr>
          <p:nvPr/>
        </p:nvCxnSpPr>
        <p:spPr>
          <a:xfrm flipH="1" flipV="1">
            <a:off x="4536514" y="2795155"/>
            <a:ext cx="167325" cy="1637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7" name="Straight Arrow Connector 516"/>
          <p:cNvCxnSpPr>
            <a:stCxn id="36" idx="0"/>
            <a:endCxn id="446" idx="2"/>
          </p:cNvCxnSpPr>
          <p:nvPr/>
        </p:nvCxnSpPr>
        <p:spPr>
          <a:xfrm flipV="1">
            <a:off x="4703839" y="2660073"/>
            <a:ext cx="356534" cy="2988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9" name="Straight Arrow Connector 518"/>
          <p:cNvCxnSpPr/>
          <p:nvPr/>
        </p:nvCxnSpPr>
        <p:spPr>
          <a:xfrm flipV="1">
            <a:off x="4899503" y="691815"/>
            <a:ext cx="234848" cy="7654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2" name="Straight Arrow Connector 521"/>
          <p:cNvCxnSpPr>
            <a:stCxn id="241" idx="0"/>
          </p:cNvCxnSpPr>
          <p:nvPr/>
        </p:nvCxnSpPr>
        <p:spPr>
          <a:xfrm>
            <a:off x="4919048" y="1457295"/>
            <a:ext cx="1128633" cy="2392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4" name="Straight Arrow Connector 523"/>
          <p:cNvCxnSpPr/>
          <p:nvPr/>
        </p:nvCxnSpPr>
        <p:spPr>
          <a:xfrm flipV="1">
            <a:off x="5262395" y="691815"/>
            <a:ext cx="220969" cy="780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" name="Straight Arrow Connector 525"/>
          <p:cNvCxnSpPr/>
          <p:nvPr/>
        </p:nvCxnSpPr>
        <p:spPr>
          <a:xfrm flipV="1">
            <a:off x="6148144" y="1628081"/>
            <a:ext cx="235513" cy="466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533255" y="3982837"/>
            <a:ext cx="2845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Close the Regulator &amp; Door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5163602" y="3487828"/>
            <a:ext cx="561975" cy="9544"/>
          </a:xfrm>
          <a:custGeom>
            <a:avLst/>
            <a:gdLst>
              <a:gd name="connsiteX0" fmla="*/ 0 w 561975"/>
              <a:gd name="connsiteY0" fmla="*/ 9544 h 9544"/>
              <a:gd name="connsiteX1" fmla="*/ 0 w 561975"/>
              <a:gd name="connsiteY1" fmla="*/ 9544 h 9544"/>
              <a:gd name="connsiteX2" fmla="*/ 561975 w 561975"/>
              <a:gd name="connsiteY2" fmla="*/ 19 h 9544"/>
              <a:gd name="connsiteX3" fmla="*/ 542925 w 561975"/>
              <a:gd name="connsiteY3" fmla="*/ 19 h 9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1975" h="9544">
                <a:moveTo>
                  <a:pt x="0" y="9544"/>
                </a:moveTo>
                <a:lnTo>
                  <a:pt x="0" y="9544"/>
                </a:lnTo>
                <a:cubicBezTo>
                  <a:pt x="479415" y="-878"/>
                  <a:pt x="292065" y="19"/>
                  <a:pt x="561975" y="19"/>
                </a:cubicBezTo>
                <a:lnTo>
                  <a:pt x="542925" y="19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5797991" y="3493365"/>
            <a:ext cx="585666" cy="3787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>
            <a:off x="2771775" y="5848350"/>
            <a:ext cx="371475" cy="76200"/>
          </a:xfrm>
          <a:custGeom>
            <a:avLst/>
            <a:gdLst>
              <a:gd name="connsiteX0" fmla="*/ 0 w 371475"/>
              <a:gd name="connsiteY0" fmla="*/ 76200 h 76200"/>
              <a:gd name="connsiteX1" fmla="*/ 371475 w 371475"/>
              <a:gd name="connsiteY1" fmla="*/ 0 h 76200"/>
              <a:gd name="connsiteX2" fmla="*/ 371475 w 371475"/>
              <a:gd name="connsiteY2" fmla="*/ 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475" h="76200">
                <a:moveTo>
                  <a:pt x="0" y="76200"/>
                </a:moveTo>
                <a:lnTo>
                  <a:pt x="371475" y="0"/>
                </a:lnTo>
                <a:lnTo>
                  <a:pt x="371475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734489" y="6361317"/>
            <a:ext cx="2073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Temporary Stopping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/>
          <p:cNvCxnSpPr>
            <a:stCxn id="37" idx="1"/>
          </p:cNvCxnSpPr>
          <p:nvPr/>
        </p:nvCxnSpPr>
        <p:spPr>
          <a:xfrm flipH="1" flipV="1">
            <a:off x="3003021" y="5993533"/>
            <a:ext cx="731468" cy="5524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383418" y="5362061"/>
            <a:ext cx="16218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Move Phone to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Other Drift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flipH="1" flipV="1">
            <a:off x="3954974" y="5190742"/>
            <a:ext cx="428444" cy="22494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06750" y="176860"/>
            <a:ext cx="266502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Vent Change #1/Clear CH4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FF0000"/>
                </a:solidFill>
              </a:rPr>
              <a:t>Close Regulator and Door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FF0000"/>
                </a:solidFill>
              </a:rPr>
              <a:t>Move Phone to opposite Drift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FF0000"/>
                </a:solidFill>
              </a:rPr>
              <a:t>Temp stopping south of sump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FF0000"/>
                </a:solidFill>
              </a:rPr>
              <a:t>Open control doors on airshaft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6" name="Right Arrow 45"/>
          <p:cNvSpPr/>
          <p:nvPr/>
        </p:nvSpPr>
        <p:spPr>
          <a:xfrm rot="18239815">
            <a:off x="2816646" y="6318538"/>
            <a:ext cx="460208" cy="14990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ight Arrow 244"/>
          <p:cNvSpPr/>
          <p:nvPr/>
        </p:nvSpPr>
        <p:spPr>
          <a:xfrm rot="18239815">
            <a:off x="2111837" y="2517085"/>
            <a:ext cx="460208" cy="14990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ight Arrow 245"/>
          <p:cNvSpPr/>
          <p:nvPr/>
        </p:nvSpPr>
        <p:spPr>
          <a:xfrm rot="16481129">
            <a:off x="1846418" y="3782742"/>
            <a:ext cx="460208" cy="14990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ight Arrow 246"/>
          <p:cNvSpPr/>
          <p:nvPr/>
        </p:nvSpPr>
        <p:spPr>
          <a:xfrm rot="11925267">
            <a:off x="3200712" y="4605315"/>
            <a:ext cx="460208" cy="14990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ight Arrow 247"/>
          <p:cNvSpPr/>
          <p:nvPr/>
        </p:nvSpPr>
        <p:spPr>
          <a:xfrm rot="17337781">
            <a:off x="3378606" y="5849533"/>
            <a:ext cx="460208" cy="14990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ight Arrow 248"/>
          <p:cNvSpPr/>
          <p:nvPr/>
        </p:nvSpPr>
        <p:spPr>
          <a:xfrm rot="3012128">
            <a:off x="6607073" y="1055925"/>
            <a:ext cx="460208" cy="14990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ight Arrow 249"/>
          <p:cNvSpPr/>
          <p:nvPr/>
        </p:nvSpPr>
        <p:spPr>
          <a:xfrm rot="20624201">
            <a:off x="5139336" y="630982"/>
            <a:ext cx="460208" cy="14990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ight Arrow 251"/>
          <p:cNvSpPr/>
          <p:nvPr/>
        </p:nvSpPr>
        <p:spPr>
          <a:xfrm rot="19352359">
            <a:off x="3609084" y="1323275"/>
            <a:ext cx="460208" cy="14990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ight Arrow 253"/>
          <p:cNvSpPr/>
          <p:nvPr/>
        </p:nvSpPr>
        <p:spPr>
          <a:xfrm rot="543083">
            <a:off x="7396030" y="1905287"/>
            <a:ext cx="460208" cy="14990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ight Arrow 256"/>
          <p:cNvSpPr/>
          <p:nvPr/>
        </p:nvSpPr>
        <p:spPr>
          <a:xfrm rot="785243">
            <a:off x="8296636" y="2045863"/>
            <a:ext cx="460208" cy="14990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TextBox 218"/>
          <p:cNvSpPr txBox="1"/>
          <p:nvPr/>
        </p:nvSpPr>
        <p:spPr>
          <a:xfrm rot="21235253">
            <a:off x="1153207" y="3825866"/>
            <a:ext cx="64953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Tool Crib</a:t>
            </a:r>
          </a:p>
          <a:p>
            <a:r>
              <a:rPr lang="en-US" sz="1000" dirty="0" smtClean="0"/>
              <a:t>W/Door </a:t>
            </a:r>
          </a:p>
          <a:p>
            <a:r>
              <a:rPr lang="en-US" sz="1000" dirty="0" smtClean="0"/>
              <a:t>Closed</a:t>
            </a:r>
            <a:endParaRPr lang="en-US" sz="1000" dirty="0"/>
          </a:p>
        </p:txBody>
      </p:sp>
      <p:cxnSp>
        <p:nvCxnSpPr>
          <p:cNvPr id="221" name="Straight Arrow Connector 220"/>
          <p:cNvCxnSpPr/>
          <p:nvPr/>
        </p:nvCxnSpPr>
        <p:spPr>
          <a:xfrm>
            <a:off x="1448241" y="4320572"/>
            <a:ext cx="284936" cy="3033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TextBox 222"/>
          <p:cNvSpPr txBox="1"/>
          <p:nvPr/>
        </p:nvSpPr>
        <p:spPr>
          <a:xfrm rot="1664293">
            <a:off x="2225587" y="3901283"/>
            <a:ext cx="7761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Timbers (4)</a:t>
            </a:r>
            <a:endParaRPr lang="en-US" sz="1000" dirty="0"/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1864985" y="4210615"/>
            <a:ext cx="659106" cy="1689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xtBox 226"/>
          <p:cNvSpPr txBox="1"/>
          <p:nvPr/>
        </p:nvSpPr>
        <p:spPr>
          <a:xfrm>
            <a:off x="1680000" y="4266684"/>
            <a:ext cx="251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en-US" sz="1000" dirty="0"/>
          </a:p>
        </p:txBody>
      </p:sp>
      <p:grpSp>
        <p:nvGrpSpPr>
          <p:cNvPr id="233" name="Group 87"/>
          <p:cNvGrpSpPr>
            <a:grpSpLocks/>
          </p:cNvGrpSpPr>
          <p:nvPr/>
        </p:nvGrpSpPr>
        <p:grpSpPr bwMode="auto">
          <a:xfrm rot="765462" flipH="1">
            <a:off x="1852663" y="4545336"/>
            <a:ext cx="62731" cy="105708"/>
            <a:chOff x="3600" y="768"/>
            <a:chExt cx="96" cy="144"/>
          </a:xfrm>
          <a:solidFill>
            <a:schemeClr val="tx1"/>
          </a:solidFill>
        </p:grpSpPr>
        <p:sp>
          <p:nvSpPr>
            <p:cNvPr id="234" name="Oval 88"/>
            <p:cNvSpPr>
              <a:spLocks noChangeArrowheads="1"/>
            </p:cNvSpPr>
            <p:nvPr/>
          </p:nvSpPr>
          <p:spPr bwMode="auto">
            <a:xfrm>
              <a:off x="3624" y="768"/>
              <a:ext cx="48" cy="5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35" name="Line 89"/>
            <p:cNvSpPr>
              <a:spLocks noChangeShapeType="1"/>
            </p:cNvSpPr>
            <p:nvPr/>
          </p:nvSpPr>
          <p:spPr bwMode="auto">
            <a:xfrm>
              <a:off x="3648" y="822"/>
              <a:ext cx="0" cy="5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" name="Line 90"/>
            <p:cNvSpPr>
              <a:spLocks noChangeShapeType="1"/>
            </p:cNvSpPr>
            <p:nvPr/>
          </p:nvSpPr>
          <p:spPr bwMode="auto">
            <a:xfrm flipH="1">
              <a:off x="3600" y="876"/>
              <a:ext cx="48" cy="3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Line 91"/>
            <p:cNvSpPr>
              <a:spLocks noChangeShapeType="1"/>
            </p:cNvSpPr>
            <p:nvPr/>
          </p:nvSpPr>
          <p:spPr bwMode="auto">
            <a:xfrm>
              <a:off x="3648" y="876"/>
              <a:ext cx="48" cy="3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242" name="Line 92"/>
            <p:cNvSpPr>
              <a:spLocks noChangeShapeType="1"/>
            </p:cNvSpPr>
            <p:nvPr/>
          </p:nvSpPr>
          <p:spPr bwMode="auto">
            <a:xfrm>
              <a:off x="3600" y="840"/>
              <a:ext cx="96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9" name="TextBox 228"/>
          <p:cNvSpPr txBox="1"/>
          <p:nvPr/>
        </p:nvSpPr>
        <p:spPr>
          <a:xfrm>
            <a:off x="4292009" y="4712455"/>
            <a:ext cx="10935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Damaged Battery</a:t>
            </a:r>
          </a:p>
          <a:p>
            <a:r>
              <a:rPr lang="en-US" sz="1000" dirty="0" smtClean="0"/>
              <a:t>Phone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8691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2189239" y="2642465"/>
            <a:ext cx="2984500" cy="1917700"/>
          </a:xfrm>
          <a:custGeom>
            <a:avLst/>
            <a:gdLst>
              <a:gd name="connsiteX0" fmla="*/ 2984500 w 2984500"/>
              <a:gd name="connsiteY0" fmla="*/ 850900 h 1917700"/>
              <a:gd name="connsiteX1" fmla="*/ 2971800 w 2984500"/>
              <a:gd name="connsiteY1" fmla="*/ 457200 h 1917700"/>
              <a:gd name="connsiteX2" fmla="*/ 2971800 w 2984500"/>
              <a:gd name="connsiteY2" fmla="*/ 107950 h 1917700"/>
              <a:gd name="connsiteX3" fmla="*/ 2971800 w 2984500"/>
              <a:gd name="connsiteY3" fmla="*/ 0 h 1917700"/>
              <a:gd name="connsiteX4" fmla="*/ 2222500 w 2984500"/>
              <a:gd name="connsiteY4" fmla="*/ 184150 h 1917700"/>
              <a:gd name="connsiteX5" fmla="*/ 1911350 w 2984500"/>
              <a:gd name="connsiteY5" fmla="*/ 323850 h 1917700"/>
              <a:gd name="connsiteX6" fmla="*/ 1200150 w 2984500"/>
              <a:gd name="connsiteY6" fmla="*/ 590550 h 1917700"/>
              <a:gd name="connsiteX7" fmla="*/ 425450 w 2984500"/>
              <a:gd name="connsiteY7" fmla="*/ 882650 h 1917700"/>
              <a:gd name="connsiteX8" fmla="*/ 152400 w 2984500"/>
              <a:gd name="connsiteY8" fmla="*/ 1022350 h 1917700"/>
              <a:gd name="connsiteX9" fmla="*/ 12700 w 2984500"/>
              <a:gd name="connsiteY9" fmla="*/ 1193800 h 1917700"/>
              <a:gd name="connsiteX10" fmla="*/ 0 w 2984500"/>
              <a:gd name="connsiteY10" fmla="*/ 1263650 h 1917700"/>
              <a:gd name="connsiteX11" fmla="*/ 44450 w 2984500"/>
              <a:gd name="connsiteY11" fmla="*/ 1441450 h 1917700"/>
              <a:gd name="connsiteX12" fmla="*/ 260350 w 2984500"/>
              <a:gd name="connsiteY12" fmla="*/ 1689100 h 1917700"/>
              <a:gd name="connsiteX13" fmla="*/ 400050 w 2984500"/>
              <a:gd name="connsiteY13" fmla="*/ 1784350 h 1917700"/>
              <a:gd name="connsiteX14" fmla="*/ 819150 w 2984500"/>
              <a:gd name="connsiteY14" fmla="*/ 1797050 h 1917700"/>
              <a:gd name="connsiteX15" fmla="*/ 1003300 w 2984500"/>
              <a:gd name="connsiteY15" fmla="*/ 1790700 h 1917700"/>
              <a:gd name="connsiteX16" fmla="*/ 1155700 w 2984500"/>
              <a:gd name="connsiteY16" fmla="*/ 1784350 h 1917700"/>
              <a:gd name="connsiteX17" fmla="*/ 1479550 w 2984500"/>
              <a:gd name="connsiteY17" fmla="*/ 1911350 h 1917700"/>
              <a:gd name="connsiteX18" fmla="*/ 1473200 w 2984500"/>
              <a:gd name="connsiteY18" fmla="*/ 1917700 h 191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984500" h="1917700">
                <a:moveTo>
                  <a:pt x="2984500" y="850900"/>
                </a:moveTo>
                <a:lnTo>
                  <a:pt x="2971800" y="457200"/>
                </a:lnTo>
                <a:lnTo>
                  <a:pt x="2971800" y="107950"/>
                </a:lnTo>
                <a:lnTo>
                  <a:pt x="2971800" y="0"/>
                </a:lnTo>
                <a:lnTo>
                  <a:pt x="2222500" y="184150"/>
                </a:lnTo>
                <a:lnTo>
                  <a:pt x="1911350" y="323850"/>
                </a:lnTo>
                <a:lnTo>
                  <a:pt x="1200150" y="590550"/>
                </a:lnTo>
                <a:lnTo>
                  <a:pt x="425450" y="882650"/>
                </a:lnTo>
                <a:lnTo>
                  <a:pt x="152400" y="1022350"/>
                </a:lnTo>
                <a:lnTo>
                  <a:pt x="12700" y="1193800"/>
                </a:lnTo>
                <a:lnTo>
                  <a:pt x="0" y="1263650"/>
                </a:lnTo>
                <a:lnTo>
                  <a:pt x="44450" y="1441450"/>
                </a:lnTo>
                <a:lnTo>
                  <a:pt x="260350" y="1689100"/>
                </a:lnTo>
                <a:lnTo>
                  <a:pt x="400050" y="1784350"/>
                </a:lnTo>
                <a:lnTo>
                  <a:pt x="819150" y="1797050"/>
                </a:lnTo>
                <a:lnTo>
                  <a:pt x="1003300" y="1790700"/>
                </a:lnTo>
                <a:lnTo>
                  <a:pt x="1155700" y="1784350"/>
                </a:lnTo>
                <a:lnTo>
                  <a:pt x="1479550" y="1911350"/>
                </a:lnTo>
                <a:lnTo>
                  <a:pt x="1473200" y="1917700"/>
                </a:lnTo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3979939" y="1197262"/>
            <a:ext cx="1447800" cy="1022350"/>
          </a:xfrm>
          <a:custGeom>
            <a:avLst/>
            <a:gdLst>
              <a:gd name="connsiteX0" fmla="*/ 361950 w 1447800"/>
              <a:gd name="connsiteY0" fmla="*/ 1022350 h 1022350"/>
              <a:gd name="connsiteX1" fmla="*/ 603250 w 1447800"/>
              <a:gd name="connsiteY1" fmla="*/ 977900 h 1022350"/>
              <a:gd name="connsiteX2" fmla="*/ 762000 w 1447800"/>
              <a:gd name="connsiteY2" fmla="*/ 965200 h 1022350"/>
              <a:gd name="connsiteX3" fmla="*/ 1035050 w 1447800"/>
              <a:gd name="connsiteY3" fmla="*/ 844550 h 1022350"/>
              <a:gd name="connsiteX4" fmla="*/ 1333500 w 1447800"/>
              <a:gd name="connsiteY4" fmla="*/ 698500 h 1022350"/>
              <a:gd name="connsiteX5" fmla="*/ 1447800 w 1447800"/>
              <a:gd name="connsiteY5" fmla="*/ 419100 h 1022350"/>
              <a:gd name="connsiteX6" fmla="*/ 1435100 w 1447800"/>
              <a:gd name="connsiteY6" fmla="*/ 323850 h 1022350"/>
              <a:gd name="connsiteX7" fmla="*/ 1162050 w 1447800"/>
              <a:gd name="connsiteY7" fmla="*/ 177800 h 1022350"/>
              <a:gd name="connsiteX8" fmla="*/ 812800 w 1447800"/>
              <a:gd name="connsiteY8" fmla="*/ 82550 h 1022350"/>
              <a:gd name="connsiteX9" fmla="*/ 615950 w 1447800"/>
              <a:gd name="connsiteY9" fmla="*/ 0 h 1022350"/>
              <a:gd name="connsiteX10" fmla="*/ 431800 w 1447800"/>
              <a:gd name="connsiteY10" fmla="*/ 25400 h 1022350"/>
              <a:gd name="connsiteX11" fmla="*/ 114300 w 1447800"/>
              <a:gd name="connsiteY11" fmla="*/ 260350 h 1022350"/>
              <a:gd name="connsiteX12" fmla="*/ 0 w 1447800"/>
              <a:gd name="connsiteY12" fmla="*/ 349250 h 1022350"/>
              <a:gd name="connsiteX13" fmla="*/ 133350 w 1447800"/>
              <a:gd name="connsiteY13" fmla="*/ 501650 h 1022350"/>
              <a:gd name="connsiteX14" fmla="*/ 285750 w 1447800"/>
              <a:gd name="connsiteY14" fmla="*/ 717550 h 1022350"/>
              <a:gd name="connsiteX15" fmla="*/ 298450 w 1447800"/>
              <a:gd name="connsiteY15" fmla="*/ 971550 h 1022350"/>
              <a:gd name="connsiteX16" fmla="*/ 361950 w 1447800"/>
              <a:gd name="connsiteY16" fmla="*/ 1022350 h 1022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47800" h="1022350">
                <a:moveTo>
                  <a:pt x="361950" y="1022350"/>
                </a:moveTo>
                <a:lnTo>
                  <a:pt x="603250" y="977900"/>
                </a:lnTo>
                <a:lnTo>
                  <a:pt x="762000" y="965200"/>
                </a:lnTo>
                <a:lnTo>
                  <a:pt x="1035050" y="844550"/>
                </a:lnTo>
                <a:lnTo>
                  <a:pt x="1333500" y="698500"/>
                </a:lnTo>
                <a:lnTo>
                  <a:pt x="1447800" y="419100"/>
                </a:lnTo>
                <a:lnTo>
                  <a:pt x="1435100" y="323850"/>
                </a:lnTo>
                <a:lnTo>
                  <a:pt x="1162050" y="177800"/>
                </a:lnTo>
                <a:lnTo>
                  <a:pt x="812800" y="82550"/>
                </a:lnTo>
                <a:lnTo>
                  <a:pt x="615950" y="0"/>
                </a:lnTo>
                <a:lnTo>
                  <a:pt x="431800" y="25400"/>
                </a:lnTo>
                <a:lnTo>
                  <a:pt x="114300" y="260350"/>
                </a:lnTo>
                <a:lnTo>
                  <a:pt x="0" y="349250"/>
                </a:lnTo>
                <a:lnTo>
                  <a:pt x="133350" y="501650"/>
                </a:lnTo>
                <a:lnTo>
                  <a:pt x="285750" y="717550"/>
                </a:lnTo>
                <a:lnTo>
                  <a:pt x="298450" y="971550"/>
                </a:lnTo>
                <a:lnTo>
                  <a:pt x="361950" y="1022350"/>
                </a:lnTo>
                <a:close/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5575741" y="2604076"/>
            <a:ext cx="127000" cy="5651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575741" y="1994476"/>
            <a:ext cx="139700" cy="6096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702741" y="1816099"/>
            <a:ext cx="388862" cy="178377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5950391" y="1302326"/>
            <a:ext cx="76200" cy="2857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5645591" y="1111826"/>
            <a:ext cx="304800" cy="1905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5409665" y="1086426"/>
            <a:ext cx="235926" cy="254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906539" y="3620076"/>
            <a:ext cx="1047750" cy="946150"/>
          </a:xfrm>
          <a:custGeom>
            <a:avLst/>
            <a:gdLst>
              <a:gd name="connsiteX0" fmla="*/ 704850 w 1047750"/>
              <a:gd name="connsiteY0" fmla="*/ 946150 h 946150"/>
              <a:gd name="connsiteX1" fmla="*/ 781050 w 1047750"/>
              <a:gd name="connsiteY1" fmla="*/ 882650 h 946150"/>
              <a:gd name="connsiteX2" fmla="*/ 869950 w 1047750"/>
              <a:gd name="connsiteY2" fmla="*/ 654050 h 946150"/>
              <a:gd name="connsiteX3" fmla="*/ 990600 w 1047750"/>
              <a:gd name="connsiteY3" fmla="*/ 336550 h 946150"/>
              <a:gd name="connsiteX4" fmla="*/ 1047750 w 1047750"/>
              <a:gd name="connsiteY4" fmla="*/ 152400 h 946150"/>
              <a:gd name="connsiteX5" fmla="*/ 1035050 w 1047750"/>
              <a:gd name="connsiteY5" fmla="*/ 88900 h 946150"/>
              <a:gd name="connsiteX6" fmla="*/ 971550 w 1047750"/>
              <a:gd name="connsiteY6" fmla="*/ 0 h 946150"/>
              <a:gd name="connsiteX7" fmla="*/ 825500 w 1047750"/>
              <a:gd name="connsiteY7" fmla="*/ 0 h 946150"/>
              <a:gd name="connsiteX8" fmla="*/ 692150 w 1047750"/>
              <a:gd name="connsiteY8" fmla="*/ 38100 h 946150"/>
              <a:gd name="connsiteX9" fmla="*/ 450850 w 1047750"/>
              <a:gd name="connsiteY9" fmla="*/ 203200 h 946150"/>
              <a:gd name="connsiteX10" fmla="*/ 184150 w 1047750"/>
              <a:gd name="connsiteY10" fmla="*/ 387350 h 946150"/>
              <a:gd name="connsiteX11" fmla="*/ 19050 w 1047750"/>
              <a:gd name="connsiteY11" fmla="*/ 552450 h 946150"/>
              <a:gd name="connsiteX12" fmla="*/ 0 w 1047750"/>
              <a:gd name="connsiteY12" fmla="*/ 736600 h 946150"/>
              <a:gd name="connsiteX13" fmla="*/ 76200 w 1047750"/>
              <a:gd name="connsiteY13" fmla="*/ 800100 h 946150"/>
              <a:gd name="connsiteX14" fmla="*/ 279400 w 1047750"/>
              <a:gd name="connsiteY14" fmla="*/ 850900 h 946150"/>
              <a:gd name="connsiteX15" fmla="*/ 546100 w 1047750"/>
              <a:gd name="connsiteY15" fmla="*/ 908050 h 946150"/>
              <a:gd name="connsiteX16" fmla="*/ 704850 w 1047750"/>
              <a:gd name="connsiteY16" fmla="*/ 946150 h 946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47750" h="946150">
                <a:moveTo>
                  <a:pt x="704850" y="946150"/>
                </a:moveTo>
                <a:lnTo>
                  <a:pt x="781050" y="882650"/>
                </a:lnTo>
                <a:lnTo>
                  <a:pt x="869950" y="654050"/>
                </a:lnTo>
                <a:lnTo>
                  <a:pt x="990600" y="336550"/>
                </a:lnTo>
                <a:lnTo>
                  <a:pt x="1047750" y="152400"/>
                </a:lnTo>
                <a:lnTo>
                  <a:pt x="1035050" y="88900"/>
                </a:lnTo>
                <a:lnTo>
                  <a:pt x="971550" y="0"/>
                </a:lnTo>
                <a:lnTo>
                  <a:pt x="825500" y="0"/>
                </a:lnTo>
                <a:lnTo>
                  <a:pt x="692150" y="38100"/>
                </a:lnTo>
                <a:lnTo>
                  <a:pt x="450850" y="203200"/>
                </a:lnTo>
                <a:lnTo>
                  <a:pt x="184150" y="387350"/>
                </a:lnTo>
                <a:lnTo>
                  <a:pt x="19050" y="552450"/>
                </a:lnTo>
                <a:lnTo>
                  <a:pt x="0" y="736600"/>
                </a:lnTo>
                <a:lnTo>
                  <a:pt x="76200" y="800100"/>
                </a:lnTo>
                <a:lnTo>
                  <a:pt x="279400" y="850900"/>
                </a:lnTo>
                <a:lnTo>
                  <a:pt x="546100" y="908050"/>
                </a:lnTo>
                <a:lnTo>
                  <a:pt x="704850" y="946150"/>
                </a:lnTo>
                <a:close/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795539" y="4394776"/>
            <a:ext cx="711200" cy="857250"/>
          </a:xfrm>
          <a:custGeom>
            <a:avLst/>
            <a:gdLst>
              <a:gd name="connsiteX0" fmla="*/ 304800 w 711200"/>
              <a:gd name="connsiteY0" fmla="*/ 6350 h 857250"/>
              <a:gd name="connsiteX1" fmla="*/ 158750 w 711200"/>
              <a:gd name="connsiteY1" fmla="*/ 247650 h 857250"/>
              <a:gd name="connsiteX2" fmla="*/ 69850 w 711200"/>
              <a:gd name="connsiteY2" fmla="*/ 361950 h 857250"/>
              <a:gd name="connsiteX3" fmla="*/ 0 w 711200"/>
              <a:gd name="connsiteY3" fmla="*/ 635000 h 857250"/>
              <a:gd name="connsiteX4" fmla="*/ 146050 w 711200"/>
              <a:gd name="connsiteY4" fmla="*/ 857250 h 857250"/>
              <a:gd name="connsiteX5" fmla="*/ 298450 w 711200"/>
              <a:gd name="connsiteY5" fmla="*/ 812800 h 857250"/>
              <a:gd name="connsiteX6" fmla="*/ 565150 w 711200"/>
              <a:gd name="connsiteY6" fmla="*/ 717550 h 857250"/>
              <a:gd name="connsiteX7" fmla="*/ 628650 w 711200"/>
              <a:gd name="connsiteY7" fmla="*/ 609600 h 857250"/>
              <a:gd name="connsiteX8" fmla="*/ 704850 w 711200"/>
              <a:gd name="connsiteY8" fmla="*/ 336550 h 857250"/>
              <a:gd name="connsiteX9" fmla="*/ 711200 w 711200"/>
              <a:gd name="connsiteY9" fmla="*/ 228600 h 857250"/>
              <a:gd name="connsiteX10" fmla="*/ 635000 w 711200"/>
              <a:gd name="connsiteY10" fmla="*/ 177800 h 857250"/>
              <a:gd name="connsiteX11" fmla="*/ 482600 w 711200"/>
              <a:gd name="connsiteY11" fmla="*/ 95250 h 857250"/>
              <a:gd name="connsiteX12" fmla="*/ 393700 w 711200"/>
              <a:gd name="connsiteY12" fmla="*/ 0 h 857250"/>
              <a:gd name="connsiteX13" fmla="*/ 304800 w 711200"/>
              <a:gd name="connsiteY13" fmla="*/ 635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11200" h="857250">
                <a:moveTo>
                  <a:pt x="304800" y="6350"/>
                </a:moveTo>
                <a:lnTo>
                  <a:pt x="158750" y="247650"/>
                </a:lnTo>
                <a:lnTo>
                  <a:pt x="69850" y="361950"/>
                </a:lnTo>
                <a:lnTo>
                  <a:pt x="0" y="635000"/>
                </a:lnTo>
                <a:lnTo>
                  <a:pt x="146050" y="857250"/>
                </a:lnTo>
                <a:lnTo>
                  <a:pt x="298450" y="812800"/>
                </a:lnTo>
                <a:lnTo>
                  <a:pt x="565150" y="717550"/>
                </a:lnTo>
                <a:lnTo>
                  <a:pt x="628650" y="609600"/>
                </a:lnTo>
                <a:lnTo>
                  <a:pt x="704850" y="336550"/>
                </a:lnTo>
                <a:lnTo>
                  <a:pt x="711200" y="228600"/>
                </a:lnTo>
                <a:lnTo>
                  <a:pt x="635000" y="177800"/>
                </a:lnTo>
                <a:lnTo>
                  <a:pt x="482600" y="95250"/>
                </a:lnTo>
                <a:lnTo>
                  <a:pt x="393700" y="0"/>
                </a:lnTo>
                <a:lnTo>
                  <a:pt x="304800" y="6350"/>
                </a:lnTo>
                <a:close/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2083241" y="2732386"/>
            <a:ext cx="12855" cy="51650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810191" y="3248890"/>
            <a:ext cx="273050" cy="1079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448241" y="3356840"/>
            <a:ext cx="361950" cy="635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906539" y="3420340"/>
            <a:ext cx="541702" cy="30768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33620" y="3782290"/>
            <a:ext cx="138546" cy="1270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20920" y="3872099"/>
            <a:ext cx="25400" cy="952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26693" y="3971636"/>
            <a:ext cx="56573" cy="49847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17639" y="4636076"/>
            <a:ext cx="260350" cy="1016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077989" y="4737676"/>
            <a:ext cx="241300" cy="63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319289" y="4744026"/>
            <a:ext cx="82550" cy="190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401839" y="4763076"/>
            <a:ext cx="127000" cy="1905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431116" y="1130876"/>
            <a:ext cx="1405880" cy="11684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 rot="21206906">
            <a:off x="2325818" y="1864071"/>
            <a:ext cx="1703866" cy="1374615"/>
          </a:xfrm>
          <a:custGeom>
            <a:avLst/>
            <a:gdLst>
              <a:gd name="connsiteX0" fmla="*/ 1422400 w 1631950"/>
              <a:gd name="connsiteY0" fmla="*/ 0 h 1371600"/>
              <a:gd name="connsiteX1" fmla="*/ 1631950 w 1631950"/>
              <a:gd name="connsiteY1" fmla="*/ 565150 h 1371600"/>
              <a:gd name="connsiteX2" fmla="*/ 1612900 w 1631950"/>
              <a:gd name="connsiteY2" fmla="*/ 628650 h 1371600"/>
              <a:gd name="connsiteX3" fmla="*/ 1111250 w 1631950"/>
              <a:gd name="connsiteY3" fmla="*/ 958850 h 1371600"/>
              <a:gd name="connsiteX4" fmla="*/ 857250 w 1631950"/>
              <a:gd name="connsiteY4" fmla="*/ 1123950 h 1371600"/>
              <a:gd name="connsiteX5" fmla="*/ 444500 w 1631950"/>
              <a:gd name="connsiteY5" fmla="*/ 1270000 h 1371600"/>
              <a:gd name="connsiteX6" fmla="*/ 120650 w 1631950"/>
              <a:gd name="connsiteY6" fmla="*/ 1371600 h 1371600"/>
              <a:gd name="connsiteX7" fmla="*/ 19050 w 1631950"/>
              <a:gd name="connsiteY7" fmla="*/ 1352550 h 1371600"/>
              <a:gd name="connsiteX8" fmla="*/ 0 w 1631950"/>
              <a:gd name="connsiteY8" fmla="*/ 1289050 h 1371600"/>
              <a:gd name="connsiteX9" fmla="*/ 25400 w 1631950"/>
              <a:gd name="connsiteY9" fmla="*/ 1130300 h 1371600"/>
              <a:gd name="connsiteX10" fmla="*/ 63500 w 1631950"/>
              <a:gd name="connsiteY10" fmla="*/ 933450 h 1371600"/>
              <a:gd name="connsiteX11" fmla="*/ 190500 w 1631950"/>
              <a:gd name="connsiteY11" fmla="*/ 647700 h 1371600"/>
              <a:gd name="connsiteX12" fmla="*/ 241300 w 1631950"/>
              <a:gd name="connsiteY12" fmla="*/ 596900 h 1371600"/>
              <a:gd name="connsiteX13" fmla="*/ 711200 w 1631950"/>
              <a:gd name="connsiteY13" fmla="*/ 355600 h 1371600"/>
              <a:gd name="connsiteX14" fmla="*/ 1054100 w 1631950"/>
              <a:gd name="connsiteY14" fmla="*/ 184150 h 1371600"/>
              <a:gd name="connsiteX15" fmla="*/ 1352550 w 1631950"/>
              <a:gd name="connsiteY15" fmla="*/ 6350 h 1371600"/>
              <a:gd name="connsiteX16" fmla="*/ 1422400 w 1631950"/>
              <a:gd name="connsiteY1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31950" h="1371600">
                <a:moveTo>
                  <a:pt x="1422400" y="0"/>
                </a:moveTo>
                <a:lnTo>
                  <a:pt x="1631950" y="565150"/>
                </a:lnTo>
                <a:lnTo>
                  <a:pt x="1612900" y="628650"/>
                </a:lnTo>
                <a:lnTo>
                  <a:pt x="1111250" y="958850"/>
                </a:lnTo>
                <a:lnTo>
                  <a:pt x="857250" y="1123950"/>
                </a:lnTo>
                <a:lnTo>
                  <a:pt x="444500" y="1270000"/>
                </a:lnTo>
                <a:lnTo>
                  <a:pt x="120650" y="1371600"/>
                </a:lnTo>
                <a:lnTo>
                  <a:pt x="19050" y="1352550"/>
                </a:lnTo>
                <a:lnTo>
                  <a:pt x="0" y="1289050"/>
                </a:lnTo>
                <a:lnTo>
                  <a:pt x="25400" y="1130300"/>
                </a:lnTo>
                <a:lnTo>
                  <a:pt x="63500" y="933450"/>
                </a:lnTo>
                <a:lnTo>
                  <a:pt x="190500" y="647700"/>
                </a:lnTo>
                <a:lnTo>
                  <a:pt x="241300" y="596900"/>
                </a:lnTo>
                <a:lnTo>
                  <a:pt x="711200" y="355600"/>
                </a:lnTo>
                <a:lnTo>
                  <a:pt x="1054100" y="184150"/>
                </a:lnTo>
                <a:lnTo>
                  <a:pt x="1352550" y="6350"/>
                </a:lnTo>
                <a:lnTo>
                  <a:pt x="1422400" y="0"/>
                </a:lnTo>
                <a:close/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749279" y="4703040"/>
            <a:ext cx="952500" cy="1397000"/>
          </a:xfrm>
          <a:custGeom>
            <a:avLst/>
            <a:gdLst>
              <a:gd name="connsiteX0" fmla="*/ 152400 w 952500"/>
              <a:gd name="connsiteY0" fmla="*/ 0 h 1397000"/>
              <a:gd name="connsiteX1" fmla="*/ 6350 w 952500"/>
              <a:gd name="connsiteY1" fmla="*/ 127000 h 1397000"/>
              <a:gd name="connsiteX2" fmla="*/ 0 w 952500"/>
              <a:gd name="connsiteY2" fmla="*/ 234950 h 1397000"/>
              <a:gd name="connsiteX3" fmla="*/ 50800 w 952500"/>
              <a:gd name="connsiteY3" fmla="*/ 304800 h 1397000"/>
              <a:gd name="connsiteX4" fmla="*/ 127000 w 952500"/>
              <a:gd name="connsiteY4" fmla="*/ 381000 h 1397000"/>
              <a:gd name="connsiteX5" fmla="*/ 165100 w 952500"/>
              <a:gd name="connsiteY5" fmla="*/ 482600 h 1397000"/>
              <a:gd name="connsiteX6" fmla="*/ 215900 w 952500"/>
              <a:gd name="connsiteY6" fmla="*/ 698500 h 1397000"/>
              <a:gd name="connsiteX7" fmla="*/ 406400 w 952500"/>
              <a:gd name="connsiteY7" fmla="*/ 1225550 h 1397000"/>
              <a:gd name="connsiteX8" fmla="*/ 469900 w 952500"/>
              <a:gd name="connsiteY8" fmla="*/ 1377950 h 1397000"/>
              <a:gd name="connsiteX9" fmla="*/ 527050 w 952500"/>
              <a:gd name="connsiteY9" fmla="*/ 1397000 h 1397000"/>
              <a:gd name="connsiteX10" fmla="*/ 584200 w 952500"/>
              <a:gd name="connsiteY10" fmla="*/ 1397000 h 1397000"/>
              <a:gd name="connsiteX11" fmla="*/ 647700 w 952500"/>
              <a:gd name="connsiteY11" fmla="*/ 1377950 h 1397000"/>
              <a:gd name="connsiteX12" fmla="*/ 692150 w 952500"/>
              <a:gd name="connsiteY12" fmla="*/ 1339850 h 1397000"/>
              <a:gd name="connsiteX13" fmla="*/ 812800 w 952500"/>
              <a:gd name="connsiteY13" fmla="*/ 1079500 h 1397000"/>
              <a:gd name="connsiteX14" fmla="*/ 882650 w 952500"/>
              <a:gd name="connsiteY14" fmla="*/ 952500 h 1397000"/>
              <a:gd name="connsiteX15" fmla="*/ 927100 w 952500"/>
              <a:gd name="connsiteY15" fmla="*/ 742950 h 1397000"/>
              <a:gd name="connsiteX16" fmla="*/ 939800 w 952500"/>
              <a:gd name="connsiteY16" fmla="*/ 565150 h 1397000"/>
              <a:gd name="connsiteX17" fmla="*/ 952500 w 952500"/>
              <a:gd name="connsiteY17" fmla="*/ 482600 h 1397000"/>
              <a:gd name="connsiteX18" fmla="*/ 901700 w 952500"/>
              <a:gd name="connsiteY18" fmla="*/ 393700 h 1397000"/>
              <a:gd name="connsiteX19" fmla="*/ 762000 w 952500"/>
              <a:gd name="connsiteY19" fmla="*/ 266700 h 1397000"/>
              <a:gd name="connsiteX20" fmla="*/ 584200 w 952500"/>
              <a:gd name="connsiteY20" fmla="*/ 107950 h 1397000"/>
              <a:gd name="connsiteX21" fmla="*/ 374650 w 952500"/>
              <a:gd name="connsiteY21" fmla="*/ 63500 h 1397000"/>
              <a:gd name="connsiteX22" fmla="*/ 152400 w 952500"/>
              <a:gd name="connsiteY22" fmla="*/ 0 h 139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52500" h="1397000">
                <a:moveTo>
                  <a:pt x="152400" y="0"/>
                </a:moveTo>
                <a:lnTo>
                  <a:pt x="6350" y="127000"/>
                </a:lnTo>
                <a:lnTo>
                  <a:pt x="0" y="234950"/>
                </a:lnTo>
                <a:lnTo>
                  <a:pt x="50800" y="304800"/>
                </a:lnTo>
                <a:lnTo>
                  <a:pt x="127000" y="381000"/>
                </a:lnTo>
                <a:lnTo>
                  <a:pt x="165100" y="482600"/>
                </a:lnTo>
                <a:lnTo>
                  <a:pt x="215900" y="698500"/>
                </a:lnTo>
                <a:lnTo>
                  <a:pt x="406400" y="1225550"/>
                </a:lnTo>
                <a:lnTo>
                  <a:pt x="469900" y="1377950"/>
                </a:lnTo>
                <a:lnTo>
                  <a:pt x="527050" y="1397000"/>
                </a:lnTo>
                <a:lnTo>
                  <a:pt x="584200" y="1397000"/>
                </a:lnTo>
                <a:lnTo>
                  <a:pt x="647700" y="1377950"/>
                </a:lnTo>
                <a:lnTo>
                  <a:pt x="692150" y="1339850"/>
                </a:lnTo>
                <a:lnTo>
                  <a:pt x="812800" y="1079500"/>
                </a:lnTo>
                <a:lnTo>
                  <a:pt x="882650" y="952500"/>
                </a:lnTo>
                <a:lnTo>
                  <a:pt x="927100" y="742950"/>
                </a:lnTo>
                <a:lnTo>
                  <a:pt x="939800" y="565150"/>
                </a:lnTo>
                <a:lnTo>
                  <a:pt x="952500" y="482600"/>
                </a:lnTo>
                <a:lnTo>
                  <a:pt x="901700" y="393700"/>
                </a:lnTo>
                <a:lnTo>
                  <a:pt x="762000" y="266700"/>
                </a:lnTo>
                <a:lnTo>
                  <a:pt x="584200" y="107950"/>
                </a:lnTo>
                <a:lnTo>
                  <a:pt x="374650" y="63500"/>
                </a:lnTo>
                <a:lnTo>
                  <a:pt x="152400" y="0"/>
                </a:lnTo>
                <a:close/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3669366" y="5993533"/>
            <a:ext cx="95250" cy="20002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351866" y="6193558"/>
            <a:ext cx="317500" cy="1270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 flipV="1">
            <a:off x="2659716" y="5374408"/>
            <a:ext cx="76200" cy="825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 flipV="1">
            <a:off x="2469216" y="5253758"/>
            <a:ext cx="190500" cy="1206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2393016" y="5247408"/>
            <a:ext cx="76200" cy="63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2272366" y="5247408"/>
            <a:ext cx="120650" cy="381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2050116" y="5285508"/>
            <a:ext cx="222250" cy="1778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1802466" y="5463308"/>
            <a:ext cx="247650" cy="381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 flipV="1">
            <a:off x="1529416" y="4953576"/>
            <a:ext cx="31750" cy="4572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682066" y="4564206"/>
            <a:ext cx="82550" cy="762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764616" y="4640406"/>
            <a:ext cx="127000" cy="1524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682066" y="4564206"/>
            <a:ext cx="82550" cy="762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764616" y="4640406"/>
            <a:ext cx="127000" cy="1524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764616" y="4640406"/>
            <a:ext cx="127000" cy="1524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3891616" y="4792806"/>
            <a:ext cx="127000" cy="2984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3828116" y="5095008"/>
            <a:ext cx="190500" cy="7937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3891616" y="5095008"/>
            <a:ext cx="127000" cy="5270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3828116" y="5622058"/>
            <a:ext cx="63500" cy="2667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3764616" y="5888758"/>
            <a:ext cx="63500" cy="10477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4500639" y="391391"/>
            <a:ext cx="1297352" cy="47798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Freeform 106"/>
          <p:cNvSpPr/>
          <p:nvPr/>
        </p:nvSpPr>
        <p:spPr>
          <a:xfrm>
            <a:off x="5195675" y="769901"/>
            <a:ext cx="1527499" cy="806597"/>
          </a:xfrm>
          <a:custGeom>
            <a:avLst/>
            <a:gdLst>
              <a:gd name="connsiteX0" fmla="*/ 221673 w 1527499"/>
              <a:gd name="connsiteY0" fmla="*/ 325762 h 806597"/>
              <a:gd name="connsiteX1" fmla="*/ 147782 w 1527499"/>
              <a:gd name="connsiteY1" fmla="*/ 316525 h 806597"/>
              <a:gd name="connsiteX2" fmla="*/ 92364 w 1527499"/>
              <a:gd name="connsiteY2" fmla="*/ 298053 h 806597"/>
              <a:gd name="connsiteX3" fmla="*/ 36946 w 1527499"/>
              <a:gd name="connsiteY3" fmla="*/ 261107 h 806597"/>
              <a:gd name="connsiteX4" fmla="*/ 0 w 1527499"/>
              <a:gd name="connsiteY4" fmla="*/ 205689 h 806597"/>
              <a:gd name="connsiteX5" fmla="*/ 9237 w 1527499"/>
              <a:gd name="connsiteY5" fmla="*/ 177980 h 806597"/>
              <a:gd name="connsiteX6" fmla="*/ 120073 w 1527499"/>
              <a:gd name="connsiteY6" fmla="*/ 122562 h 806597"/>
              <a:gd name="connsiteX7" fmla="*/ 193964 w 1527499"/>
              <a:gd name="connsiteY7" fmla="*/ 104089 h 806597"/>
              <a:gd name="connsiteX8" fmla="*/ 221673 w 1527499"/>
              <a:gd name="connsiteY8" fmla="*/ 94853 h 806597"/>
              <a:gd name="connsiteX9" fmla="*/ 295564 w 1527499"/>
              <a:gd name="connsiteY9" fmla="*/ 67144 h 806597"/>
              <a:gd name="connsiteX10" fmla="*/ 508000 w 1527499"/>
              <a:gd name="connsiteY10" fmla="*/ 39434 h 806597"/>
              <a:gd name="connsiteX11" fmla="*/ 544946 w 1527499"/>
              <a:gd name="connsiteY11" fmla="*/ 30198 h 806597"/>
              <a:gd name="connsiteX12" fmla="*/ 572655 w 1527499"/>
              <a:gd name="connsiteY12" fmla="*/ 20962 h 806597"/>
              <a:gd name="connsiteX13" fmla="*/ 932873 w 1527499"/>
              <a:gd name="connsiteY13" fmla="*/ 11725 h 806597"/>
              <a:gd name="connsiteX14" fmla="*/ 1200728 w 1527499"/>
              <a:gd name="connsiteY14" fmla="*/ 11725 h 806597"/>
              <a:gd name="connsiteX15" fmla="*/ 1228437 w 1527499"/>
              <a:gd name="connsiteY15" fmla="*/ 30198 h 806597"/>
              <a:gd name="connsiteX16" fmla="*/ 1265382 w 1527499"/>
              <a:gd name="connsiteY16" fmla="*/ 48671 h 806597"/>
              <a:gd name="connsiteX17" fmla="*/ 1302328 w 1527499"/>
              <a:gd name="connsiteY17" fmla="*/ 104089 h 806597"/>
              <a:gd name="connsiteX18" fmla="*/ 1320800 w 1527499"/>
              <a:gd name="connsiteY18" fmla="*/ 131798 h 806597"/>
              <a:gd name="connsiteX19" fmla="*/ 1339273 w 1527499"/>
              <a:gd name="connsiteY19" fmla="*/ 187216 h 806597"/>
              <a:gd name="connsiteX20" fmla="*/ 1422400 w 1527499"/>
              <a:gd name="connsiteY20" fmla="*/ 279580 h 806597"/>
              <a:gd name="connsiteX21" fmla="*/ 1450109 w 1527499"/>
              <a:gd name="connsiteY21" fmla="*/ 307289 h 806597"/>
              <a:gd name="connsiteX22" fmla="*/ 1468582 w 1527499"/>
              <a:gd name="connsiteY22" fmla="*/ 334998 h 806597"/>
              <a:gd name="connsiteX23" fmla="*/ 1514764 w 1527499"/>
              <a:gd name="connsiteY23" fmla="*/ 390416 h 806597"/>
              <a:gd name="connsiteX24" fmla="*/ 1514764 w 1527499"/>
              <a:gd name="connsiteY24" fmla="*/ 519725 h 806597"/>
              <a:gd name="connsiteX25" fmla="*/ 1487055 w 1527499"/>
              <a:gd name="connsiteY25" fmla="*/ 538198 h 806597"/>
              <a:gd name="connsiteX26" fmla="*/ 1403928 w 1527499"/>
              <a:gd name="connsiteY26" fmla="*/ 565907 h 806597"/>
              <a:gd name="connsiteX27" fmla="*/ 1376219 w 1527499"/>
              <a:gd name="connsiteY27" fmla="*/ 575144 h 806597"/>
              <a:gd name="connsiteX28" fmla="*/ 1348509 w 1527499"/>
              <a:gd name="connsiteY28" fmla="*/ 584380 h 806597"/>
              <a:gd name="connsiteX29" fmla="*/ 1293091 w 1527499"/>
              <a:gd name="connsiteY29" fmla="*/ 621325 h 806597"/>
              <a:gd name="connsiteX30" fmla="*/ 1265382 w 1527499"/>
              <a:gd name="connsiteY30" fmla="*/ 630562 h 806597"/>
              <a:gd name="connsiteX31" fmla="*/ 1182255 w 1527499"/>
              <a:gd name="connsiteY31" fmla="*/ 685980 h 806597"/>
              <a:gd name="connsiteX32" fmla="*/ 1154546 w 1527499"/>
              <a:gd name="connsiteY32" fmla="*/ 704453 h 806597"/>
              <a:gd name="connsiteX33" fmla="*/ 1126837 w 1527499"/>
              <a:gd name="connsiteY33" fmla="*/ 713689 h 806597"/>
              <a:gd name="connsiteX34" fmla="*/ 1099128 w 1527499"/>
              <a:gd name="connsiteY34" fmla="*/ 741398 h 806597"/>
              <a:gd name="connsiteX35" fmla="*/ 1016000 w 1527499"/>
              <a:gd name="connsiteY35" fmla="*/ 769107 h 806597"/>
              <a:gd name="connsiteX36" fmla="*/ 960582 w 1527499"/>
              <a:gd name="connsiteY36" fmla="*/ 787580 h 806597"/>
              <a:gd name="connsiteX37" fmla="*/ 868219 w 1527499"/>
              <a:gd name="connsiteY37" fmla="*/ 806053 h 806597"/>
              <a:gd name="connsiteX38" fmla="*/ 831273 w 1527499"/>
              <a:gd name="connsiteY38" fmla="*/ 806053 h 806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527499" h="806597">
                <a:moveTo>
                  <a:pt x="221673" y="325762"/>
                </a:moveTo>
                <a:cubicBezTo>
                  <a:pt x="144722" y="341152"/>
                  <a:pt x="202613" y="340894"/>
                  <a:pt x="147782" y="316525"/>
                </a:cubicBezTo>
                <a:cubicBezTo>
                  <a:pt x="129988" y="308617"/>
                  <a:pt x="92364" y="298053"/>
                  <a:pt x="92364" y="298053"/>
                </a:cubicBezTo>
                <a:cubicBezTo>
                  <a:pt x="73891" y="285738"/>
                  <a:pt x="49261" y="279580"/>
                  <a:pt x="36946" y="261107"/>
                </a:cubicBezTo>
                <a:lnTo>
                  <a:pt x="0" y="205689"/>
                </a:lnTo>
                <a:cubicBezTo>
                  <a:pt x="3079" y="196453"/>
                  <a:pt x="2353" y="184864"/>
                  <a:pt x="9237" y="177980"/>
                </a:cubicBezTo>
                <a:cubicBezTo>
                  <a:pt x="39339" y="147878"/>
                  <a:pt x="80005" y="132579"/>
                  <a:pt x="120073" y="122562"/>
                </a:cubicBezTo>
                <a:cubicBezTo>
                  <a:pt x="144703" y="116404"/>
                  <a:pt x="169878" y="112117"/>
                  <a:pt x="193964" y="104089"/>
                </a:cubicBezTo>
                <a:lnTo>
                  <a:pt x="221673" y="94853"/>
                </a:lnTo>
                <a:cubicBezTo>
                  <a:pt x="269894" y="62705"/>
                  <a:pt x="227961" y="85581"/>
                  <a:pt x="295564" y="67144"/>
                </a:cubicBezTo>
                <a:cubicBezTo>
                  <a:pt x="430520" y="30338"/>
                  <a:pt x="251308" y="54535"/>
                  <a:pt x="508000" y="39434"/>
                </a:cubicBezTo>
                <a:cubicBezTo>
                  <a:pt x="520315" y="36355"/>
                  <a:pt x="532740" y="33685"/>
                  <a:pt x="544946" y="30198"/>
                </a:cubicBezTo>
                <a:cubicBezTo>
                  <a:pt x="554307" y="27523"/>
                  <a:pt x="562930" y="21425"/>
                  <a:pt x="572655" y="20962"/>
                </a:cubicBezTo>
                <a:cubicBezTo>
                  <a:pt x="692631" y="15249"/>
                  <a:pt x="812800" y="14804"/>
                  <a:pt x="932873" y="11725"/>
                </a:cubicBezTo>
                <a:cubicBezTo>
                  <a:pt x="1045265" y="-763"/>
                  <a:pt x="1058945" y="-6768"/>
                  <a:pt x="1200728" y="11725"/>
                </a:cubicBezTo>
                <a:cubicBezTo>
                  <a:pt x="1211736" y="13161"/>
                  <a:pt x="1218799" y="24690"/>
                  <a:pt x="1228437" y="30198"/>
                </a:cubicBezTo>
                <a:cubicBezTo>
                  <a:pt x="1240391" y="37029"/>
                  <a:pt x="1253067" y="42513"/>
                  <a:pt x="1265382" y="48671"/>
                </a:cubicBezTo>
                <a:lnTo>
                  <a:pt x="1302328" y="104089"/>
                </a:lnTo>
                <a:cubicBezTo>
                  <a:pt x="1308485" y="113325"/>
                  <a:pt x="1317290" y="121267"/>
                  <a:pt x="1320800" y="131798"/>
                </a:cubicBezTo>
                <a:cubicBezTo>
                  <a:pt x="1326958" y="150271"/>
                  <a:pt x="1325504" y="173447"/>
                  <a:pt x="1339273" y="187216"/>
                </a:cubicBezTo>
                <a:cubicBezTo>
                  <a:pt x="1479199" y="327142"/>
                  <a:pt x="1335633" y="178351"/>
                  <a:pt x="1422400" y="279580"/>
                </a:cubicBezTo>
                <a:cubicBezTo>
                  <a:pt x="1430901" y="289498"/>
                  <a:pt x="1441747" y="297254"/>
                  <a:pt x="1450109" y="307289"/>
                </a:cubicBezTo>
                <a:cubicBezTo>
                  <a:pt x="1457216" y="315817"/>
                  <a:pt x="1461475" y="326470"/>
                  <a:pt x="1468582" y="334998"/>
                </a:cubicBezTo>
                <a:cubicBezTo>
                  <a:pt x="1527846" y="406115"/>
                  <a:pt x="1468899" y="321620"/>
                  <a:pt x="1514764" y="390416"/>
                </a:cubicBezTo>
                <a:cubicBezTo>
                  <a:pt x="1527196" y="440148"/>
                  <a:pt x="1535762" y="456730"/>
                  <a:pt x="1514764" y="519725"/>
                </a:cubicBezTo>
                <a:cubicBezTo>
                  <a:pt x="1511254" y="530256"/>
                  <a:pt x="1497199" y="533689"/>
                  <a:pt x="1487055" y="538198"/>
                </a:cubicBezTo>
                <a:cubicBezTo>
                  <a:pt x="1487040" y="538205"/>
                  <a:pt x="1417790" y="561286"/>
                  <a:pt x="1403928" y="565907"/>
                </a:cubicBezTo>
                <a:lnTo>
                  <a:pt x="1376219" y="575144"/>
                </a:lnTo>
                <a:lnTo>
                  <a:pt x="1348509" y="584380"/>
                </a:lnTo>
                <a:cubicBezTo>
                  <a:pt x="1330036" y="596695"/>
                  <a:pt x="1314153" y="614304"/>
                  <a:pt x="1293091" y="621325"/>
                </a:cubicBezTo>
                <a:cubicBezTo>
                  <a:pt x="1283855" y="624404"/>
                  <a:pt x="1273893" y="625834"/>
                  <a:pt x="1265382" y="630562"/>
                </a:cubicBezTo>
                <a:cubicBezTo>
                  <a:pt x="1265372" y="630568"/>
                  <a:pt x="1196114" y="676740"/>
                  <a:pt x="1182255" y="685980"/>
                </a:cubicBezTo>
                <a:cubicBezTo>
                  <a:pt x="1173019" y="692138"/>
                  <a:pt x="1165077" y="700943"/>
                  <a:pt x="1154546" y="704453"/>
                </a:cubicBezTo>
                <a:lnTo>
                  <a:pt x="1126837" y="713689"/>
                </a:lnTo>
                <a:cubicBezTo>
                  <a:pt x="1117601" y="722925"/>
                  <a:pt x="1110546" y="735054"/>
                  <a:pt x="1099128" y="741398"/>
                </a:cubicBezTo>
                <a:cubicBezTo>
                  <a:pt x="1099122" y="741401"/>
                  <a:pt x="1029858" y="764488"/>
                  <a:pt x="1016000" y="769107"/>
                </a:cubicBezTo>
                <a:lnTo>
                  <a:pt x="960582" y="787580"/>
                </a:lnTo>
                <a:cubicBezTo>
                  <a:pt x="925939" y="796240"/>
                  <a:pt x="905958" y="802279"/>
                  <a:pt x="868219" y="806053"/>
                </a:cubicBezTo>
                <a:cubicBezTo>
                  <a:pt x="855965" y="807279"/>
                  <a:pt x="843588" y="806053"/>
                  <a:pt x="831273" y="806053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6383657" y="1705263"/>
            <a:ext cx="1030802" cy="1006763"/>
          </a:xfrm>
          <a:custGeom>
            <a:avLst/>
            <a:gdLst>
              <a:gd name="connsiteX0" fmla="*/ 557691 w 1030802"/>
              <a:gd name="connsiteY0" fmla="*/ 923636 h 1006763"/>
              <a:gd name="connsiteX1" fmla="*/ 474564 w 1030802"/>
              <a:gd name="connsiteY1" fmla="*/ 905163 h 1006763"/>
              <a:gd name="connsiteX2" fmla="*/ 446855 w 1030802"/>
              <a:gd name="connsiteY2" fmla="*/ 886691 h 1006763"/>
              <a:gd name="connsiteX3" fmla="*/ 372964 w 1030802"/>
              <a:gd name="connsiteY3" fmla="*/ 877454 h 1006763"/>
              <a:gd name="connsiteX4" fmla="*/ 308309 w 1030802"/>
              <a:gd name="connsiteY4" fmla="*/ 858982 h 1006763"/>
              <a:gd name="connsiteX5" fmla="*/ 243655 w 1030802"/>
              <a:gd name="connsiteY5" fmla="*/ 840509 h 1006763"/>
              <a:gd name="connsiteX6" fmla="*/ 151291 w 1030802"/>
              <a:gd name="connsiteY6" fmla="*/ 794327 h 1006763"/>
              <a:gd name="connsiteX7" fmla="*/ 123582 w 1030802"/>
              <a:gd name="connsiteY7" fmla="*/ 785091 h 1006763"/>
              <a:gd name="connsiteX8" fmla="*/ 68164 w 1030802"/>
              <a:gd name="connsiteY8" fmla="*/ 748145 h 1006763"/>
              <a:gd name="connsiteX9" fmla="*/ 12746 w 1030802"/>
              <a:gd name="connsiteY9" fmla="*/ 692727 h 1006763"/>
              <a:gd name="connsiteX10" fmla="*/ 12746 w 1030802"/>
              <a:gd name="connsiteY10" fmla="*/ 554182 h 1006763"/>
              <a:gd name="connsiteX11" fmla="*/ 21982 w 1030802"/>
              <a:gd name="connsiteY11" fmla="*/ 517236 h 1006763"/>
              <a:gd name="connsiteX12" fmla="*/ 49691 w 1030802"/>
              <a:gd name="connsiteY12" fmla="*/ 480291 h 1006763"/>
              <a:gd name="connsiteX13" fmla="*/ 58927 w 1030802"/>
              <a:gd name="connsiteY13" fmla="*/ 452582 h 1006763"/>
              <a:gd name="connsiteX14" fmla="*/ 95873 w 1030802"/>
              <a:gd name="connsiteY14" fmla="*/ 397163 h 1006763"/>
              <a:gd name="connsiteX15" fmla="*/ 123582 w 1030802"/>
              <a:gd name="connsiteY15" fmla="*/ 323272 h 1006763"/>
              <a:gd name="connsiteX16" fmla="*/ 151291 w 1030802"/>
              <a:gd name="connsiteY16" fmla="*/ 267854 h 1006763"/>
              <a:gd name="connsiteX17" fmla="*/ 179000 w 1030802"/>
              <a:gd name="connsiteY17" fmla="*/ 212436 h 1006763"/>
              <a:gd name="connsiteX18" fmla="*/ 188237 w 1030802"/>
              <a:gd name="connsiteY18" fmla="*/ 184727 h 1006763"/>
              <a:gd name="connsiteX19" fmla="*/ 206709 w 1030802"/>
              <a:gd name="connsiteY19" fmla="*/ 157018 h 1006763"/>
              <a:gd name="connsiteX20" fmla="*/ 225182 w 1030802"/>
              <a:gd name="connsiteY20" fmla="*/ 101600 h 1006763"/>
              <a:gd name="connsiteX21" fmla="*/ 234418 w 1030802"/>
              <a:gd name="connsiteY21" fmla="*/ 73891 h 1006763"/>
              <a:gd name="connsiteX22" fmla="*/ 243655 w 1030802"/>
              <a:gd name="connsiteY22" fmla="*/ 46182 h 1006763"/>
              <a:gd name="connsiteX23" fmla="*/ 252891 w 1030802"/>
              <a:gd name="connsiteY23" fmla="*/ 0 h 1006763"/>
              <a:gd name="connsiteX24" fmla="*/ 382200 w 1030802"/>
              <a:gd name="connsiteY24" fmla="*/ 27709 h 1006763"/>
              <a:gd name="connsiteX25" fmla="*/ 409909 w 1030802"/>
              <a:gd name="connsiteY25" fmla="*/ 46182 h 1006763"/>
              <a:gd name="connsiteX26" fmla="*/ 428382 w 1030802"/>
              <a:gd name="connsiteY26" fmla="*/ 73891 h 1006763"/>
              <a:gd name="connsiteX27" fmla="*/ 456091 w 1030802"/>
              <a:gd name="connsiteY27" fmla="*/ 92363 h 1006763"/>
              <a:gd name="connsiteX28" fmla="*/ 493037 w 1030802"/>
              <a:gd name="connsiteY28" fmla="*/ 147782 h 1006763"/>
              <a:gd name="connsiteX29" fmla="*/ 511509 w 1030802"/>
              <a:gd name="connsiteY29" fmla="*/ 175491 h 1006763"/>
              <a:gd name="connsiteX30" fmla="*/ 594637 w 1030802"/>
              <a:gd name="connsiteY30" fmla="*/ 230909 h 1006763"/>
              <a:gd name="connsiteX31" fmla="*/ 622346 w 1030802"/>
              <a:gd name="connsiteY31" fmla="*/ 249382 h 1006763"/>
              <a:gd name="connsiteX32" fmla="*/ 677764 w 1030802"/>
              <a:gd name="connsiteY32" fmla="*/ 267854 h 1006763"/>
              <a:gd name="connsiteX33" fmla="*/ 714709 w 1030802"/>
              <a:gd name="connsiteY33" fmla="*/ 286327 h 1006763"/>
              <a:gd name="connsiteX34" fmla="*/ 742418 w 1030802"/>
              <a:gd name="connsiteY34" fmla="*/ 304800 h 1006763"/>
              <a:gd name="connsiteX35" fmla="*/ 797837 w 1030802"/>
              <a:gd name="connsiteY35" fmla="*/ 323272 h 1006763"/>
              <a:gd name="connsiteX36" fmla="*/ 825546 w 1030802"/>
              <a:gd name="connsiteY36" fmla="*/ 332509 h 1006763"/>
              <a:gd name="connsiteX37" fmla="*/ 890200 w 1030802"/>
              <a:gd name="connsiteY37" fmla="*/ 360218 h 1006763"/>
              <a:gd name="connsiteX38" fmla="*/ 954855 w 1030802"/>
              <a:gd name="connsiteY38" fmla="*/ 378691 h 1006763"/>
              <a:gd name="connsiteX39" fmla="*/ 982564 w 1030802"/>
              <a:gd name="connsiteY39" fmla="*/ 397163 h 1006763"/>
              <a:gd name="connsiteX40" fmla="*/ 1019509 w 1030802"/>
              <a:gd name="connsiteY40" fmla="*/ 461818 h 1006763"/>
              <a:gd name="connsiteX41" fmla="*/ 1028746 w 1030802"/>
              <a:gd name="connsiteY41" fmla="*/ 489527 h 1006763"/>
              <a:gd name="connsiteX42" fmla="*/ 1019509 w 1030802"/>
              <a:gd name="connsiteY42" fmla="*/ 951345 h 1006763"/>
              <a:gd name="connsiteX43" fmla="*/ 964091 w 1030802"/>
              <a:gd name="connsiteY43" fmla="*/ 969818 h 1006763"/>
              <a:gd name="connsiteX44" fmla="*/ 880964 w 1030802"/>
              <a:gd name="connsiteY44" fmla="*/ 997527 h 1006763"/>
              <a:gd name="connsiteX45" fmla="*/ 853255 w 1030802"/>
              <a:gd name="connsiteY45" fmla="*/ 1006763 h 1006763"/>
              <a:gd name="connsiteX46" fmla="*/ 788600 w 1030802"/>
              <a:gd name="connsiteY46" fmla="*/ 979054 h 1006763"/>
              <a:gd name="connsiteX47" fmla="*/ 733182 w 1030802"/>
              <a:gd name="connsiteY47" fmla="*/ 960582 h 1006763"/>
              <a:gd name="connsiteX48" fmla="*/ 557691 w 1030802"/>
              <a:gd name="connsiteY48" fmla="*/ 923636 h 1006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030802" h="1006763">
                <a:moveTo>
                  <a:pt x="557691" y="923636"/>
                </a:moveTo>
                <a:cubicBezTo>
                  <a:pt x="514588" y="914400"/>
                  <a:pt x="485983" y="910057"/>
                  <a:pt x="474564" y="905163"/>
                </a:cubicBezTo>
                <a:cubicBezTo>
                  <a:pt x="464361" y="900790"/>
                  <a:pt x="457564" y="889612"/>
                  <a:pt x="446855" y="886691"/>
                </a:cubicBezTo>
                <a:cubicBezTo>
                  <a:pt x="422908" y="880160"/>
                  <a:pt x="397448" y="881535"/>
                  <a:pt x="372964" y="877454"/>
                </a:cubicBezTo>
                <a:cubicBezTo>
                  <a:pt x="338316" y="871679"/>
                  <a:pt x="339054" y="867767"/>
                  <a:pt x="308309" y="858982"/>
                </a:cubicBezTo>
                <a:cubicBezTo>
                  <a:pt x="227126" y="835786"/>
                  <a:pt x="310092" y="862654"/>
                  <a:pt x="243655" y="840509"/>
                </a:cubicBezTo>
                <a:cubicBezTo>
                  <a:pt x="191132" y="801118"/>
                  <a:pt x="221312" y="817667"/>
                  <a:pt x="151291" y="794327"/>
                </a:cubicBezTo>
                <a:lnTo>
                  <a:pt x="123582" y="785091"/>
                </a:lnTo>
                <a:cubicBezTo>
                  <a:pt x="105109" y="772776"/>
                  <a:pt x="80479" y="766618"/>
                  <a:pt x="68164" y="748145"/>
                </a:cubicBezTo>
                <a:cubicBezTo>
                  <a:pt x="41152" y="707628"/>
                  <a:pt x="58572" y="727096"/>
                  <a:pt x="12746" y="692727"/>
                </a:cubicBezTo>
                <a:cubicBezTo>
                  <a:pt x="-7256" y="632725"/>
                  <a:pt x="-952" y="663764"/>
                  <a:pt x="12746" y="554182"/>
                </a:cubicBezTo>
                <a:cubicBezTo>
                  <a:pt x="14321" y="541586"/>
                  <a:pt x="16305" y="528590"/>
                  <a:pt x="21982" y="517236"/>
                </a:cubicBezTo>
                <a:cubicBezTo>
                  <a:pt x="28866" y="503467"/>
                  <a:pt x="40455" y="492606"/>
                  <a:pt x="49691" y="480291"/>
                </a:cubicBezTo>
                <a:cubicBezTo>
                  <a:pt x="52770" y="471055"/>
                  <a:pt x="54199" y="461093"/>
                  <a:pt x="58927" y="452582"/>
                </a:cubicBezTo>
                <a:cubicBezTo>
                  <a:pt x="69709" y="433174"/>
                  <a:pt x="95873" y="397163"/>
                  <a:pt x="95873" y="397163"/>
                </a:cubicBezTo>
                <a:cubicBezTo>
                  <a:pt x="112901" y="329048"/>
                  <a:pt x="94602" y="390893"/>
                  <a:pt x="123582" y="323272"/>
                </a:cubicBezTo>
                <a:cubicBezTo>
                  <a:pt x="146526" y="269736"/>
                  <a:pt x="115790" y="321104"/>
                  <a:pt x="151291" y="267854"/>
                </a:cubicBezTo>
                <a:cubicBezTo>
                  <a:pt x="174504" y="198214"/>
                  <a:pt x="143193" y="284048"/>
                  <a:pt x="179000" y="212436"/>
                </a:cubicBezTo>
                <a:cubicBezTo>
                  <a:pt x="183354" y="203728"/>
                  <a:pt x="183883" y="193435"/>
                  <a:pt x="188237" y="184727"/>
                </a:cubicBezTo>
                <a:cubicBezTo>
                  <a:pt x="193201" y="174798"/>
                  <a:pt x="202201" y="167162"/>
                  <a:pt x="206709" y="157018"/>
                </a:cubicBezTo>
                <a:cubicBezTo>
                  <a:pt x="214617" y="139224"/>
                  <a:pt x="219024" y="120073"/>
                  <a:pt x="225182" y="101600"/>
                </a:cubicBezTo>
                <a:lnTo>
                  <a:pt x="234418" y="73891"/>
                </a:lnTo>
                <a:cubicBezTo>
                  <a:pt x="237497" y="64655"/>
                  <a:pt x="241746" y="55729"/>
                  <a:pt x="243655" y="46182"/>
                </a:cubicBezTo>
                <a:lnTo>
                  <a:pt x="252891" y="0"/>
                </a:lnTo>
                <a:cubicBezTo>
                  <a:pt x="284158" y="3908"/>
                  <a:pt x="351828" y="7460"/>
                  <a:pt x="382200" y="27709"/>
                </a:cubicBezTo>
                <a:lnTo>
                  <a:pt x="409909" y="46182"/>
                </a:lnTo>
                <a:cubicBezTo>
                  <a:pt x="416067" y="55418"/>
                  <a:pt x="420532" y="66042"/>
                  <a:pt x="428382" y="73891"/>
                </a:cubicBezTo>
                <a:cubicBezTo>
                  <a:pt x="436231" y="81740"/>
                  <a:pt x="448781" y="84009"/>
                  <a:pt x="456091" y="92363"/>
                </a:cubicBezTo>
                <a:cubicBezTo>
                  <a:pt x="470711" y="109072"/>
                  <a:pt x="480722" y="129309"/>
                  <a:pt x="493037" y="147782"/>
                </a:cubicBezTo>
                <a:cubicBezTo>
                  <a:pt x="499194" y="157018"/>
                  <a:pt x="502273" y="169334"/>
                  <a:pt x="511509" y="175491"/>
                </a:cubicBezTo>
                <a:lnTo>
                  <a:pt x="594637" y="230909"/>
                </a:lnTo>
                <a:cubicBezTo>
                  <a:pt x="603873" y="237067"/>
                  <a:pt x="611815" y="245872"/>
                  <a:pt x="622346" y="249382"/>
                </a:cubicBezTo>
                <a:cubicBezTo>
                  <a:pt x="640819" y="255539"/>
                  <a:pt x="660348" y="259146"/>
                  <a:pt x="677764" y="267854"/>
                </a:cubicBezTo>
                <a:cubicBezTo>
                  <a:pt x="690079" y="274012"/>
                  <a:pt x="702755" y="279496"/>
                  <a:pt x="714709" y="286327"/>
                </a:cubicBezTo>
                <a:cubicBezTo>
                  <a:pt x="724347" y="291835"/>
                  <a:pt x="732274" y="300292"/>
                  <a:pt x="742418" y="304800"/>
                </a:cubicBezTo>
                <a:cubicBezTo>
                  <a:pt x="760212" y="312708"/>
                  <a:pt x="779364" y="317114"/>
                  <a:pt x="797837" y="323272"/>
                </a:cubicBezTo>
                <a:cubicBezTo>
                  <a:pt x="807073" y="326351"/>
                  <a:pt x="816838" y="328155"/>
                  <a:pt x="825546" y="332509"/>
                </a:cubicBezTo>
                <a:cubicBezTo>
                  <a:pt x="858387" y="348930"/>
                  <a:pt x="858488" y="351158"/>
                  <a:pt x="890200" y="360218"/>
                </a:cubicBezTo>
                <a:cubicBezTo>
                  <a:pt x="904019" y="364166"/>
                  <a:pt x="940085" y="371306"/>
                  <a:pt x="954855" y="378691"/>
                </a:cubicBezTo>
                <a:cubicBezTo>
                  <a:pt x="964784" y="383655"/>
                  <a:pt x="973328" y="391006"/>
                  <a:pt x="982564" y="397163"/>
                </a:cubicBezTo>
                <a:cubicBezTo>
                  <a:pt x="1001119" y="424995"/>
                  <a:pt x="1005444" y="429000"/>
                  <a:pt x="1019509" y="461818"/>
                </a:cubicBezTo>
                <a:cubicBezTo>
                  <a:pt x="1023344" y="470767"/>
                  <a:pt x="1025667" y="480291"/>
                  <a:pt x="1028746" y="489527"/>
                </a:cubicBezTo>
                <a:cubicBezTo>
                  <a:pt x="1025667" y="643466"/>
                  <a:pt x="1040051" y="798751"/>
                  <a:pt x="1019509" y="951345"/>
                </a:cubicBezTo>
                <a:cubicBezTo>
                  <a:pt x="1016911" y="970643"/>
                  <a:pt x="982564" y="963660"/>
                  <a:pt x="964091" y="969818"/>
                </a:cubicBezTo>
                <a:lnTo>
                  <a:pt x="880964" y="997527"/>
                </a:lnTo>
                <a:lnTo>
                  <a:pt x="853255" y="1006763"/>
                </a:lnTo>
                <a:cubicBezTo>
                  <a:pt x="755521" y="982331"/>
                  <a:pt x="870611" y="1015503"/>
                  <a:pt x="788600" y="979054"/>
                </a:cubicBezTo>
                <a:cubicBezTo>
                  <a:pt x="770806" y="971146"/>
                  <a:pt x="733182" y="960582"/>
                  <a:pt x="733182" y="960582"/>
                </a:cubicBezTo>
                <a:cubicBezTo>
                  <a:pt x="659362" y="911368"/>
                  <a:pt x="600794" y="932872"/>
                  <a:pt x="557691" y="923636"/>
                </a:cubicBezTo>
                <a:close/>
              </a:path>
            </a:pathLst>
          </a:custGeom>
          <a:noFill/>
          <a:ln w="285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8" name="Straight Connector 117"/>
          <p:cNvCxnSpPr/>
          <p:nvPr/>
        </p:nvCxnSpPr>
        <p:spPr>
          <a:xfrm>
            <a:off x="5702741" y="3169226"/>
            <a:ext cx="12700" cy="6765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2" idx="0"/>
          </p:cNvCxnSpPr>
          <p:nvPr/>
        </p:nvCxnSpPr>
        <p:spPr>
          <a:xfrm>
            <a:off x="5173739" y="3493365"/>
            <a:ext cx="0" cy="41592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flipV="1">
            <a:off x="780694" y="4636076"/>
            <a:ext cx="21600" cy="15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Oval 154"/>
          <p:cNvSpPr/>
          <p:nvPr/>
        </p:nvSpPr>
        <p:spPr>
          <a:xfrm>
            <a:off x="8663929" y="2072489"/>
            <a:ext cx="207819" cy="1933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Freeform 158"/>
          <p:cNvSpPr/>
          <p:nvPr/>
        </p:nvSpPr>
        <p:spPr>
          <a:xfrm>
            <a:off x="835535" y="3377045"/>
            <a:ext cx="74468" cy="360218"/>
          </a:xfrm>
          <a:custGeom>
            <a:avLst/>
            <a:gdLst>
              <a:gd name="connsiteX0" fmla="*/ 74468 w 74468"/>
              <a:gd name="connsiteY0" fmla="*/ 360218 h 360218"/>
              <a:gd name="connsiteX1" fmla="*/ 46759 w 74468"/>
              <a:gd name="connsiteY1" fmla="*/ 314036 h 360218"/>
              <a:gd name="connsiteX2" fmla="*/ 19049 w 74468"/>
              <a:gd name="connsiteY2" fmla="*/ 258618 h 360218"/>
              <a:gd name="connsiteX3" fmla="*/ 577 w 74468"/>
              <a:gd name="connsiteY3" fmla="*/ 203200 h 360218"/>
              <a:gd name="connsiteX4" fmla="*/ 9813 w 74468"/>
              <a:gd name="connsiteY4" fmla="*/ 157018 h 360218"/>
              <a:gd name="connsiteX5" fmla="*/ 19049 w 74468"/>
              <a:gd name="connsiteY5" fmla="*/ 129309 h 360218"/>
              <a:gd name="connsiteX6" fmla="*/ 28286 w 74468"/>
              <a:gd name="connsiteY6" fmla="*/ 92363 h 360218"/>
              <a:gd name="connsiteX7" fmla="*/ 37522 w 74468"/>
              <a:gd name="connsiteY7" fmla="*/ 64654 h 360218"/>
              <a:gd name="connsiteX8" fmla="*/ 37522 w 74468"/>
              <a:gd name="connsiteY8" fmla="*/ 0 h 36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468" h="360218">
                <a:moveTo>
                  <a:pt x="74468" y="360218"/>
                </a:moveTo>
                <a:cubicBezTo>
                  <a:pt x="65232" y="344824"/>
                  <a:pt x="54788" y="330093"/>
                  <a:pt x="46759" y="314036"/>
                </a:cubicBezTo>
                <a:cubicBezTo>
                  <a:pt x="8521" y="237561"/>
                  <a:pt x="71986" y="338022"/>
                  <a:pt x="19049" y="258618"/>
                </a:cubicBezTo>
                <a:cubicBezTo>
                  <a:pt x="12892" y="240145"/>
                  <a:pt x="-3242" y="222294"/>
                  <a:pt x="577" y="203200"/>
                </a:cubicBezTo>
                <a:cubicBezTo>
                  <a:pt x="3656" y="187806"/>
                  <a:pt x="6006" y="172248"/>
                  <a:pt x="9813" y="157018"/>
                </a:cubicBezTo>
                <a:cubicBezTo>
                  <a:pt x="12174" y="147573"/>
                  <a:pt x="16374" y="138670"/>
                  <a:pt x="19049" y="129309"/>
                </a:cubicBezTo>
                <a:cubicBezTo>
                  <a:pt x="22536" y="117103"/>
                  <a:pt x="24799" y="104569"/>
                  <a:pt x="28286" y="92363"/>
                </a:cubicBezTo>
                <a:cubicBezTo>
                  <a:pt x="30961" y="83002"/>
                  <a:pt x="36553" y="74342"/>
                  <a:pt x="37522" y="64654"/>
                </a:cubicBezTo>
                <a:cubicBezTo>
                  <a:pt x="39666" y="43210"/>
                  <a:pt x="37522" y="21551"/>
                  <a:pt x="37522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Freeform 159"/>
          <p:cNvSpPr/>
          <p:nvPr/>
        </p:nvSpPr>
        <p:spPr>
          <a:xfrm>
            <a:off x="531173" y="3565954"/>
            <a:ext cx="157019" cy="221673"/>
          </a:xfrm>
          <a:custGeom>
            <a:avLst/>
            <a:gdLst>
              <a:gd name="connsiteX0" fmla="*/ 157019 w 157019"/>
              <a:gd name="connsiteY0" fmla="*/ 221673 h 221673"/>
              <a:gd name="connsiteX1" fmla="*/ 129310 w 157019"/>
              <a:gd name="connsiteY1" fmla="*/ 120073 h 221673"/>
              <a:gd name="connsiteX2" fmla="*/ 110837 w 157019"/>
              <a:gd name="connsiteY2" fmla="*/ 92363 h 221673"/>
              <a:gd name="connsiteX3" fmla="*/ 83128 w 157019"/>
              <a:gd name="connsiteY3" fmla="*/ 64654 h 221673"/>
              <a:gd name="connsiteX4" fmla="*/ 64655 w 157019"/>
              <a:gd name="connsiteY4" fmla="*/ 36945 h 221673"/>
              <a:gd name="connsiteX5" fmla="*/ 9237 w 157019"/>
              <a:gd name="connsiteY5" fmla="*/ 9236 h 221673"/>
              <a:gd name="connsiteX6" fmla="*/ 0 w 157019"/>
              <a:gd name="connsiteY6" fmla="*/ 0 h 22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7019" h="221673">
                <a:moveTo>
                  <a:pt x="157019" y="221673"/>
                </a:moveTo>
                <a:cubicBezTo>
                  <a:pt x="152062" y="196891"/>
                  <a:pt x="142701" y="140159"/>
                  <a:pt x="129310" y="120073"/>
                </a:cubicBezTo>
                <a:cubicBezTo>
                  <a:pt x="123152" y="110836"/>
                  <a:pt x="117944" y="100891"/>
                  <a:pt x="110837" y="92363"/>
                </a:cubicBezTo>
                <a:cubicBezTo>
                  <a:pt x="102475" y="82328"/>
                  <a:pt x="91490" y="74689"/>
                  <a:pt x="83128" y="64654"/>
                </a:cubicBezTo>
                <a:cubicBezTo>
                  <a:pt x="76021" y="56126"/>
                  <a:pt x="72505" y="44794"/>
                  <a:pt x="64655" y="36945"/>
                </a:cubicBezTo>
                <a:cubicBezTo>
                  <a:pt x="38188" y="10478"/>
                  <a:pt x="39282" y="24259"/>
                  <a:pt x="9237" y="9236"/>
                </a:cubicBezTo>
                <a:cubicBezTo>
                  <a:pt x="5343" y="7289"/>
                  <a:pt x="3079" y="3079"/>
                  <a:pt x="0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Freeform 160"/>
          <p:cNvSpPr/>
          <p:nvPr/>
        </p:nvSpPr>
        <p:spPr>
          <a:xfrm>
            <a:off x="1556543" y="2258264"/>
            <a:ext cx="535714" cy="490708"/>
          </a:xfrm>
          <a:custGeom>
            <a:avLst/>
            <a:gdLst>
              <a:gd name="connsiteX0" fmla="*/ 526478 w 535714"/>
              <a:gd name="connsiteY0" fmla="*/ 490708 h 490708"/>
              <a:gd name="connsiteX1" fmla="*/ 517241 w 535714"/>
              <a:gd name="connsiteY1" fmla="*/ 389108 h 490708"/>
              <a:gd name="connsiteX2" fmla="*/ 508005 w 535714"/>
              <a:gd name="connsiteY2" fmla="*/ 361399 h 490708"/>
              <a:gd name="connsiteX3" fmla="*/ 498769 w 535714"/>
              <a:gd name="connsiteY3" fmla="*/ 333690 h 490708"/>
              <a:gd name="connsiteX4" fmla="*/ 489532 w 535714"/>
              <a:gd name="connsiteY4" fmla="*/ 102781 h 490708"/>
              <a:gd name="connsiteX5" fmla="*/ 434114 w 535714"/>
              <a:gd name="connsiteY5" fmla="*/ 84308 h 490708"/>
              <a:gd name="connsiteX6" fmla="*/ 378696 w 535714"/>
              <a:gd name="connsiteY6" fmla="*/ 47362 h 490708"/>
              <a:gd name="connsiteX7" fmla="*/ 323278 w 535714"/>
              <a:gd name="connsiteY7" fmla="*/ 28890 h 490708"/>
              <a:gd name="connsiteX8" fmla="*/ 295569 w 535714"/>
              <a:gd name="connsiteY8" fmla="*/ 10417 h 490708"/>
              <a:gd name="connsiteX9" fmla="*/ 175496 w 535714"/>
              <a:gd name="connsiteY9" fmla="*/ 10417 h 490708"/>
              <a:gd name="connsiteX10" fmla="*/ 138551 w 535714"/>
              <a:gd name="connsiteY10" fmla="*/ 19653 h 490708"/>
              <a:gd name="connsiteX11" fmla="*/ 5 w 535714"/>
              <a:gd name="connsiteY11" fmla="*/ 38126 h 490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35714" h="490708">
                <a:moveTo>
                  <a:pt x="526478" y="490708"/>
                </a:moveTo>
                <a:cubicBezTo>
                  <a:pt x="539533" y="425432"/>
                  <a:pt x="540678" y="459420"/>
                  <a:pt x="517241" y="389108"/>
                </a:cubicBezTo>
                <a:lnTo>
                  <a:pt x="508005" y="361399"/>
                </a:lnTo>
                <a:lnTo>
                  <a:pt x="498769" y="333690"/>
                </a:lnTo>
                <a:cubicBezTo>
                  <a:pt x="495690" y="256720"/>
                  <a:pt x="508864" y="177347"/>
                  <a:pt x="489532" y="102781"/>
                </a:cubicBezTo>
                <a:cubicBezTo>
                  <a:pt x="484645" y="83932"/>
                  <a:pt x="434114" y="84308"/>
                  <a:pt x="434114" y="84308"/>
                </a:cubicBezTo>
                <a:cubicBezTo>
                  <a:pt x="415641" y="71993"/>
                  <a:pt x="399758" y="54383"/>
                  <a:pt x="378696" y="47362"/>
                </a:cubicBezTo>
                <a:lnTo>
                  <a:pt x="323278" y="28890"/>
                </a:lnTo>
                <a:cubicBezTo>
                  <a:pt x="314042" y="22732"/>
                  <a:pt x="305498" y="15381"/>
                  <a:pt x="295569" y="10417"/>
                </a:cubicBezTo>
                <a:cubicBezTo>
                  <a:pt x="254358" y="-10188"/>
                  <a:pt x="227168" y="5250"/>
                  <a:pt x="175496" y="10417"/>
                </a:cubicBezTo>
                <a:cubicBezTo>
                  <a:pt x="163181" y="13496"/>
                  <a:pt x="151175" y="18324"/>
                  <a:pt x="138551" y="19653"/>
                </a:cubicBezTo>
                <a:cubicBezTo>
                  <a:pt x="-3067" y="34560"/>
                  <a:pt x="5" y="-17758"/>
                  <a:pt x="5" y="38126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Freeform 162"/>
          <p:cNvSpPr/>
          <p:nvPr/>
        </p:nvSpPr>
        <p:spPr>
          <a:xfrm>
            <a:off x="2249275" y="1742208"/>
            <a:ext cx="184728" cy="554182"/>
          </a:xfrm>
          <a:custGeom>
            <a:avLst/>
            <a:gdLst>
              <a:gd name="connsiteX0" fmla="*/ 184728 w 184728"/>
              <a:gd name="connsiteY0" fmla="*/ 554182 h 554182"/>
              <a:gd name="connsiteX1" fmla="*/ 138546 w 184728"/>
              <a:gd name="connsiteY1" fmla="*/ 526473 h 554182"/>
              <a:gd name="connsiteX2" fmla="*/ 120073 w 184728"/>
              <a:gd name="connsiteY2" fmla="*/ 498764 h 554182"/>
              <a:gd name="connsiteX3" fmla="*/ 92364 w 184728"/>
              <a:gd name="connsiteY3" fmla="*/ 480291 h 554182"/>
              <a:gd name="connsiteX4" fmla="*/ 55419 w 184728"/>
              <a:gd name="connsiteY4" fmla="*/ 424873 h 554182"/>
              <a:gd name="connsiteX5" fmla="*/ 36946 w 184728"/>
              <a:gd name="connsiteY5" fmla="*/ 397164 h 554182"/>
              <a:gd name="connsiteX6" fmla="*/ 27709 w 184728"/>
              <a:gd name="connsiteY6" fmla="*/ 369455 h 554182"/>
              <a:gd name="connsiteX7" fmla="*/ 0 w 184728"/>
              <a:gd name="connsiteY7" fmla="*/ 221673 h 554182"/>
              <a:gd name="connsiteX8" fmla="*/ 9237 w 184728"/>
              <a:gd name="connsiteY8" fmla="*/ 129309 h 554182"/>
              <a:gd name="connsiteX9" fmla="*/ 18473 w 184728"/>
              <a:gd name="connsiteY9" fmla="*/ 92364 h 554182"/>
              <a:gd name="connsiteX10" fmla="*/ 27709 w 184728"/>
              <a:gd name="connsiteY10" fmla="*/ 64655 h 554182"/>
              <a:gd name="connsiteX11" fmla="*/ 27709 w 184728"/>
              <a:gd name="connsiteY11" fmla="*/ 0 h 554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4728" h="554182">
                <a:moveTo>
                  <a:pt x="184728" y="554182"/>
                </a:moveTo>
                <a:cubicBezTo>
                  <a:pt x="169334" y="544946"/>
                  <a:pt x="152176" y="538156"/>
                  <a:pt x="138546" y="526473"/>
                </a:cubicBezTo>
                <a:cubicBezTo>
                  <a:pt x="130118" y="519249"/>
                  <a:pt x="127922" y="506613"/>
                  <a:pt x="120073" y="498764"/>
                </a:cubicBezTo>
                <a:cubicBezTo>
                  <a:pt x="112224" y="490915"/>
                  <a:pt x="101600" y="486449"/>
                  <a:pt x="92364" y="480291"/>
                </a:cubicBezTo>
                <a:lnTo>
                  <a:pt x="55419" y="424873"/>
                </a:lnTo>
                <a:cubicBezTo>
                  <a:pt x="49261" y="415637"/>
                  <a:pt x="40457" y="407695"/>
                  <a:pt x="36946" y="397164"/>
                </a:cubicBezTo>
                <a:cubicBezTo>
                  <a:pt x="33867" y="387928"/>
                  <a:pt x="29898" y="378942"/>
                  <a:pt x="27709" y="369455"/>
                </a:cubicBezTo>
                <a:cubicBezTo>
                  <a:pt x="14427" y="311900"/>
                  <a:pt x="9113" y="276346"/>
                  <a:pt x="0" y="221673"/>
                </a:cubicBezTo>
                <a:cubicBezTo>
                  <a:pt x="3079" y="190885"/>
                  <a:pt x="4861" y="159940"/>
                  <a:pt x="9237" y="129309"/>
                </a:cubicBezTo>
                <a:cubicBezTo>
                  <a:pt x="11032" y="116743"/>
                  <a:pt x="14986" y="104570"/>
                  <a:pt x="18473" y="92364"/>
                </a:cubicBezTo>
                <a:cubicBezTo>
                  <a:pt x="21148" y="83003"/>
                  <a:pt x="26740" y="74343"/>
                  <a:pt x="27709" y="64655"/>
                </a:cubicBezTo>
                <a:cubicBezTo>
                  <a:pt x="29853" y="43210"/>
                  <a:pt x="27709" y="21552"/>
                  <a:pt x="27709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2795202" y="6545983"/>
            <a:ext cx="207819" cy="1933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438423" y="5392523"/>
            <a:ext cx="114300" cy="86370"/>
          </a:xfrm>
          <a:custGeom>
            <a:avLst/>
            <a:gdLst>
              <a:gd name="connsiteX0" fmla="*/ 114300 w 114300"/>
              <a:gd name="connsiteY0" fmla="*/ 0 h 86370"/>
              <a:gd name="connsiteX1" fmla="*/ 83127 w 114300"/>
              <a:gd name="connsiteY1" fmla="*/ 51955 h 86370"/>
              <a:gd name="connsiteX2" fmla="*/ 62345 w 114300"/>
              <a:gd name="connsiteY2" fmla="*/ 83127 h 86370"/>
              <a:gd name="connsiteX3" fmla="*/ 0 w 114300"/>
              <a:gd name="connsiteY3" fmla="*/ 83127 h 86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300" h="86370">
                <a:moveTo>
                  <a:pt x="114300" y="0"/>
                </a:moveTo>
                <a:cubicBezTo>
                  <a:pt x="103909" y="17318"/>
                  <a:pt x="93831" y="34828"/>
                  <a:pt x="83127" y="51955"/>
                </a:cubicBezTo>
                <a:cubicBezTo>
                  <a:pt x="76508" y="62545"/>
                  <a:pt x="74038" y="78742"/>
                  <a:pt x="62345" y="83127"/>
                </a:cubicBezTo>
                <a:cubicBezTo>
                  <a:pt x="42886" y="90424"/>
                  <a:pt x="20782" y="83127"/>
                  <a:pt x="0" y="83127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Freeform 224"/>
          <p:cNvSpPr/>
          <p:nvPr/>
        </p:nvSpPr>
        <p:spPr>
          <a:xfrm>
            <a:off x="697566" y="4619335"/>
            <a:ext cx="124691" cy="135082"/>
          </a:xfrm>
          <a:custGeom>
            <a:avLst/>
            <a:gdLst>
              <a:gd name="connsiteX0" fmla="*/ 124691 w 124691"/>
              <a:gd name="connsiteY0" fmla="*/ 0 h 135082"/>
              <a:gd name="connsiteX1" fmla="*/ 72737 w 124691"/>
              <a:gd name="connsiteY1" fmla="*/ 41563 h 135082"/>
              <a:gd name="connsiteX2" fmla="*/ 41564 w 124691"/>
              <a:gd name="connsiteY2" fmla="*/ 62345 h 135082"/>
              <a:gd name="connsiteX3" fmla="*/ 10391 w 124691"/>
              <a:gd name="connsiteY3" fmla="*/ 124691 h 135082"/>
              <a:gd name="connsiteX4" fmla="*/ 0 w 124691"/>
              <a:gd name="connsiteY4" fmla="*/ 135082 h 135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691" h="135082">
                <a:moveTo>
                  <a:pt x="124691" y="0"/>
                </a:moveTo>
                <a:cubicBezTo>
                  <a:pt x="107373" y="13854"/>
                  <a:pt x="90479" y="28256"/>
                  <a:pt x="72737" y="41563"/>
                </a:cubicBezTo>
                <a:cubicBezTo>
                  <a:pt x="62746" y="49056"/>
                  <a:pt x="50395" y="53514"/>
                  <a:pt x="41564" y="62345"/>
                </a:cubicBezTo>
                <a:cubicBezTo>
                  <a:pt x="11785" y="92124"/>
                  <a:pt x="27294" y="90886"/>
                  <a:pt x="10391" y="124691"/>
                </a:cubicBezTo>
                <a:cubicBezTo>
                  <a:pt x="8200" y="129072"/>
                  <a:pt x="3464" y="131618"/>
                  <a:pt x="0" y="135082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Freeform 225"/>
          <p:cNvSpPr/>
          <p:nvPr/>
        </p:nvSpPr>
        <p:spPr>
          <a:xfrm>
            <a:off x="458575" y="4454235"/>
            <a:ext cx="124691" cy="155864"/>
          </a:xfrm>
          <a:custGeom>
            <a:avLst/>
            <a:gdLst>
              <a:gd name="connsiteX0" fmla="*/ 124691 w 124691"/>
              <a:gd name="connsiteY0" fmla="*/ 0 h 155864"/>
              <a:gd name="connsiteX1" fmla="*/ 93519 w 124691"/>
              <a:gd name="connsiteY1" fmla="*/ 83128 h 155864"/>
              <a:gd name="connsiteX2" fmla="*/ 31173 w 124691"/>
              <a:gd name="connsiteY2" fmla="*/ 124691 h 155864"/>
              <a:gd name="connsiteX3" fmla="*/ 0 w 124691"/>
              <a:gd name="connsiteY3" fmla="*/ 135082 h 155864"/>
              <a:gd name="connsiteX4" fmla="*/ 0 w 124691"/>
              <a:gd name="connsiteY4" fmla="*/ 155864 h 155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691" h="155864">
                <a:moveTo>
                  <a:pt x="124691" y="0"/>
                </a:moveTo>
                <a:cubicBezTo>
                  <a:pt x="118404" y="31437"/>
                  <a:pt x="119463" y="60427"/>
                  <a:pt x="93519" y="83128"/>
                </a:cubicBezTo>
                <a:cubicBezTo>
                  <a:pt x="74722" y="99575"/>
                  <a:pt x="54868" y="116793"/>
                  <a:pt x="31173" y="124691"/>
                </a:cubicBezTo>
                <a:cubicBezTo>
                  <a:pt x="20782" y="128155"/>
                  <a:pt x="7745" y="127337"/>
                  <a:pt x="0" y="135082"/>
                </a:cubicBezTo>
                <a:lnTo>
                  <a:pt x="0" y="155864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Freeform 227"/>
          <p:cNvSpPr/>
          <p:nvPr/>
        </p:nvSpPr>
        <p:spPr>
          <a:xfrm>
            <a:off x="1771069" y="5487840"/>
            <a:ext cx="46406" cy="101600"/>
          </a:xfrm>
          <a:custGeom>
            <a:avLst/>
            <a:gdLst>
              <a:gd name="connsiteX0" fmla="*/ 46406 w 46406"/>
              <a:gd name="connsiteY0" fmla="*/ 0 h 101600"/>
              <a:gd name="connsiteX1" fmla="*/ 224 w 46406"/>
              <a:gd name="connsiteY1" fmla="*/ 92364 h 101600"/>
              <a:gd name="connsiteX2" fmla="*/ 224 w 46406"/>
              <a:gd name="connsiteY2" fmla="*/ 101600 h 10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406" h="101600">
                <a:moveTo>
                  <a:pt x="46406" y="0"/>
                </a:moveTo>
                <a:cubicBezTo>
                  <a:pt x="3118" y="54111"/>
                  <a:pt x="10569" y="30299"/>
                  <a:pt x="224" y="92364"/>
                </a:cubicBezTo>
                <a:cubicBezTo>
                  <a:pt x="-282" y="95401"/>
                  <a:pt x="224" y="98521"/>
                  <a:pt x="224" y="1016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8" name="Straight Connector 237"/>
          <p:cNvCxnSpPr/>
          <p:nvPr/>
        </p:nvCxnSpPr>
        <p:spPr>
          <a:xfrm flipV="1">
            <a:off x="5173739" y="3493365"/>
            <a:ext cx="541702" cy="1414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TextBox 238"/>
          <p:cNvSpPr txBox="1"/>
          <p:nvPr/>
        </p:nvSpPr>
        <p:spPr>
          <a:xfrm>
            <a:off x="5149315" y="3361935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</a:t>
            </a:r>
            <a:endParaRPr lang="en-US" sz="1200" dirty="0"/>
          </a:p>
        </p:txBody>
      </p:sp>
      <p:sp>
        <p:nvSpPr>
          <p:cNvPr id="240" name="TextBox 239"/>
          <p:cNvSpPr txBox="1"/>
          <p:nvPr/>
        </p:nvSpPr>
        <p:spPr>
          <a:xfrm>
            <a:off x="5390571" y="3361936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sp>
        <p:nvSpPr>
          <p:cNvPr id="241" name="TextBox 240"/>
          <p:cNvSpPr txBox="1"/>
          <p:nvPr/>
        </p:nvSpPr>
        <p:spPr>
          <a:xfrm rot="1176700">
            <a:off x="4437453" y="1443904"/>
            <a:ext cx="808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5</a:t>
            </a:r>
            <a:r>
              <a:rPr lang="en-US" sz="1200" dirty="0" smtClean="0"/>
              <a:t>,000 cfm</a:t>
            </a:r>
          </a:p>
          <a:p>
            <a:endParaRPr lang="en-US" sz="1200" dirty="0"/>
          </a:p>
        </p:txBody>
      </p:sp>
      <p:sp>
        <p:nvSpPr>
          <p:cNvPr id="251" name="TextBox 250"/>
          <p:cNvSpPr txBox="1"/>
          <p:nvPr/>
        </p:nvSpPr>
        <p:spPr>
          <a:xfrm rot="3128276">
            <a:off x="5768874" y="913977"/>
            <a:ext cx="7585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First Team </a:t>
            </a:r>
          </a:p>
          <a:p>
            <a:r>
              <a:rPr lang="en-US" sz="1000" dirty="0" smtClean="0"/>
              <a:t>D&amp;I /FPA</a:t>
            </a:r>
            <a:endParaRPr lang="en-US" sz="1000" dirty="0"/>
          </a:p>
        </p:txBody>
      </p:sp>
      <p:cxnSp>
        <p:nvCxnSpPr>
          <p:cNvPr id="253" name="Straight Arrow Connector 252"/>
          <p:cNvCxnSpPr>
            <a:stCxn id="251" idx="2"/>
          </p:cNvCxnSpPr>
          <p:nvPr/>
        </p:nvCxnSpPr>
        <p:spPr>
          <a:xfrm flipH="1" flipV="1">
            <a:off x="5153896" y="844893"/>
            <a:ext cx="836307" cy="3919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Arrow Connector 254"/>
          <p:cNvCxnSpPr>
            <a:stCxn id="251" idx="2"/>
          </p:cNvCxnSpPr>
          <p:nvPr/>
        </p:nvCxnSpPr>
        <p:spPr>
          <a:xfrm>
            <a:off x="5990203" y="1236819"/>
            <a:ext cx="114957" cy="55781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 rot="4331061">
            <a:off x="4025230" y="2475482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XXXXXXXXX</a:t>
            </a:r>
            <a:endParaRPr lang="en-US" sz="1000" dirty="0"/>
          </a:p>
        </p:txBody>
      </p:sp>
      <p:sp>
        <p:nvSpPr>
          <p:cNvPr id="145" name="TextBox 144"/>
          <p:cNvSpPr txBox="1"/>
          <p:nvPr/>
        </p:nvSpPr>
        <p:spPr>
          <a:xfrm rot="4331061">
            <a:off x="4563664" y="2319320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XXXXXXXXX</a:t>
            </a:r>
            <a:endParaRPr lang="en-US" sz="1000" dirty="0"/>
          </a:p>
        </p:txBody>
      </p:sp>
      <p:sp>
        <p:nvSpPr>
          <p:cNvPr id="36" name="TextBox 35"/>
          <p:cNvSpPr txBox="1"/>
          <p:nvPr/>
        </p:nvSpPr>
        <p:spPr>
          <a:xfrm>
            <a:off x="4306133" y="2958940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sp>
        <p:nvSpPr>
          <p:cNvPr id="61" name="TextBox 60"/>
          <p:cNvSpPr txBox="1"/>
          <p:nvPr/>
        </p:nvSpPr>
        <p:spPr>
          <a:xfrm>
            <a:off x="5575741" y="4553010"/>
            <a:ext cx="535596" cy="36933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FAB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5136399" y="3660666"/>
            <a:ext cx="251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en-US" sz="1000" dirty="0"/>
          </a:p>
        </p:txBody>
      </p:sp>
      <p:cxnSp>
        <p:nvCxnSpPr>
          <p:cNvPr id="80" name="Straight Arrow Connector 79"/>
          <p:cNvCxnSpPr>
            <a:endCxn id="63" idx="1"/>
          </p:cNvCxnSpPr>
          <p:nvPr/>
        </p:nvCxnSpPr>
        <p:spPr>
          <a:xfrm flipV="1">
            <a:off x="4816591" y="3783777"/>
            <a:ext cx="319808" cy="3649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4148427" y="4148770"/>
            <a:ext cx="7761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Timbers (4)</a:t>
            </a:r>
            <a:endParaRPr lang="en-US" sz="1000" dirty="0"/>
          </a:p>
        </p:txBody>
      </p:sp>
      <p:sp>
        <p:nvSpPr>
          <p:cNvPr id="166" name="TextBox 165"/>
          <p:cNvSpPr txBox="1"/>
          <p:nvPr/>
        </p:nvSpPr>
        <p:spPr>
          <a:xfrm rot="4331061">
            <a:off x="2351014" y="3312353"/>
            <a:ext cx="4801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</a:t>
            </a:r>
            <a:endParaRPr lang="en-US" sz="1000" dirty="0"/>
          </a:p>
        </p:txBody>
      </p:sp>
      <p:sp>
        <p:nvSpPr>
          <p:cNvPr id="168" name="TextBox 167"/>
          <p:cNvSpPr txBox="1"/>
          <p:nvPr/>
        </p:nvSpPr>
        <p:spPr>
          <a:xfrm rot="4331061">
            <a:off x="3024721" y="3042530"/>
            <a:ext cx="4801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</a:t>
            </a:r>
            <a:endParaRPr lang="en-US" sz="1000" dirty="0"/>
          </a:p>
        </p:txBody>
      </p:sp>
      <p:sp>
        <p:nvSpPr>
          <p:cNvPr id="170" name="TextBox 169"/>
          <p:cNvSpPr txBox="1"/>
          <p:nvPr/>
        </p:nvSpPr>
        <p:spPr>
          <a:xfrm>
            <a:off x="2753131" y="3712005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cxnSp>
        <p:nvCxnSpPr>
          <p:cNvPr id="84" name="Straight Arrow Connector 83"/>
          <p:cNvCxnSpPr>
            <a:stCxn id="170" idx="0"/>
          </p:cNvCxnSpPr>
          <p:nvPr/>
        </p:nvCxnSpPr>
        <p:spPr>
          <a:xfrm flipH="1" flipV="1">
            <a:off x="2761316" y="3557154"/>
            <a:ext cx="389521" cy="1548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170" idx="0"/>
          </p:cNvCxnSpPr>
          <p:nvPr/>
        </p:nvCxnSpPr>
        <p:spPr>
          <a:xfrm flipV="1">
            <a:off x="3150837" y="3331401"/>
            <a:ext cx="64793" cy="3806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30" idx="15"/>
          </p:cNvCxnSpPr>
          <p:nvPr/>
        </p:nvCxnSpPr>
        <p:spPr>
          <a:xfrm flipH="1" flipV="1">
            <a:off x="3455468" y="1445201"/>
            <a:ext cx="201152" cy="3657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Connector 180"/>
          <p:cNvCxnSpPr/>
          <p:nvPr/>
        </p:nvCxnSpPr>
        <p:spPr>
          <a:xfrm flipH="1" flipV="1">
            <a:off x="2875135" y="1935676"/>
            <a:ext cx="187760" cy="2691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 rot="20015684">
            <a:off x="2776209" y="1040856"/>
            <a:ext cx="8178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Unsafe Roof</a:t>
            </a:r>
            <a:endParaRPr lang="en-US" sz="1000" dirty="0"/>
          </a:p>
        </p:txBody>
      </p:sp>
      <p:cxnSp>
        <p:nvCxnSpPr>
          <p:cNvPr id="150" name="Straight Arrow Connector 149"/>
          <p:cNvCxnSpPr/>
          <p:nvPr/>
        </p:nvCxnSpPr>
        <p:spPr>
          <a:xfrm>
            <a:off x="3351866" y="1207076"/>
            <a:ext cx="103602" cy="2148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 flipH="1">
            <a:off x="2933365" y="1207076"/>
            <a:ext cx="418502" cy="5875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 rot="21033845">
            <a:off x="2074728" y="1299175"/>
            <a:ext cx="8178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Unsafe Roof</a:t>
            </a:r>
          </a:p>
          <a:p>
            <a:r>
              <a:rPr lang="en-US" sz="1000" dirty="0" smtClean="0"/>
              <a:t>&amp; Rib</a:t>
            </a:r>
            <a:endParaRPr lang="en-US" sz="1000" dirty="0"/>
          </a:p>
        </p:txBody>
      </p:sp>
      <p:cxnSp>
        <p:nvCxnSpPr>
          <p:cNvPr id="220" name="Straight Connector 219"/>
          <p:cNvCxnSpPr/>
          <p:nvPr/>
        </p:nvCxnSpPr>
        <p:spPr>
          <a:xfrm flipH="1" flipV="1">
            <a:off x="2506739" y="2193430"/>
            <a:ext cx="191077" cy="249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TextBox 255"/>
          <p:cNvSpPr txBox="1"/>
          <p:nvPr/>
        </p:nvSpPr>
        <p:spPr>
          <a:xfrm>
            <a:off x="5047743" y="988619"/>
            <a:ext cx="251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en-US" sz="1000" dirty="0"/>
          </a:p>
        </p:txBody>
      </p:sp>
      <p:sp>
        <p:nvSpPr>
          <p:cNvPr id="258" name="TextBox 257"/>
          <p:cNvSpPr txBox="1"/>
          <p:nvPr/>
        </p:nvSpPr>
        <p:spPr>
          <a:xfrm>
            <a:off x="4233006" y="312152"/>
            <a:ext cx="7761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Timbers (5)</a:t>
            </a:r>
            <a:endParaRPr lang="en-US" sz="1000" dirty="0"/>
          </a:p>
        </p:txBody>
      </p:sp>
      <p:cxnSp>
        <p:nvCxnSpPr>
          <p:cNvPr id="199" name="Straight Arrow Connector 198"/>
          <p:cNvCxnSpPr/>
          <p:nvPr/>
        </p:nvCxnSpPr>
        <p:spPr>
          <a:xfrm>
            <a:off x="4703839" y="547536"/>
            <a:ext cx="419794" cy="4933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TextBox 259"/>
          <p:cNvSpPr txBox="1"/>
          <p:nvPr/>
        </p:nvSpPr>
        <p:spPr>
          <a:xfrm rot="19029007">
            <a:off x="1890761" y="2206549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XXXXXXX</a:t>
            </a:r>
            <a:endParaRPr lang="en-US" sz="1000" dirty="0"/>
          </a:p>
        </p:txBody>
      </p:sp>
      <p:sp>
        <p:nvSpPr>
          <p:cNvPr id="261" name="TextBox 260"/>
          <p:cNvSpPr txBox="1"/>
          <p:nvPr/>
        </p:nvSpPr>
        <p:spPr>
          <a:xfrm>
            <a:off x="1187613" y="1674737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sp>
        <p:nvSpPr>
          <p:cNvPr id="262" name="TextBox 261"/>
          <p:cNvSpPr txBox="1"/>
          <p:nvPr/>
        </p:nvSpPr>
        <p:spPr>
          <a:xfrm rot="13661815">
            <a:off x="151467" y="4331124"/>
            <a:ext cx="8070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</a:t>
            </a:r>
            <a:endParaRPr lang="en-US" sz="1000" dirty="0"/>
          </a:p>
        </p:txBody>
      </p:sp>
      <p:sp>
        <p:nvSpPr>
          <p:cNvPr id="264" name="TextBox 263"/>
          <p:cNvSpPr txBox="1"/>
          <p:nvPr/>
        </p:nvSpPr>
        <p:spPr>
          <a:xfrm rot="20349571">
            <a:off x="556095" y="3515853"/>
            <a:ext cx="8070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</a:t>
            </a:r>
            <a:endParaRPr lang="en-US" sz="1000" dirty="0"/>
          </a:p>
        </p:txBody>
      </p:sp>
      <p:sp>
        <p:nvSpPr>
          <p:cNvPr id="265" name="TextBox 264"/>
          <p:cNvSpPr txBox="1"/>
          <p:nvPr/>
        </p:nvSpPr>
        <p:spPr>
          <a:xfrm>
            <a:off x="152403" y="3134130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sp>
        <p:nvSpPr>
          <p:cNvPr id="266" name="TextBox 265"/>
          <p:cNvSpPr txBox="1"/>
          <p:nvPr/>
        </p:nvSpPr>
        <p:spPr>
          <a:xfrm>
            <a:off x="77358" y="4866344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sp>
        <p:nvSpPr>
          <p:cNvPr id="267" name="TextBox 266"/>
          <p:cNvSpPr txBox="1"/>
          <p:nvPr/>
        </p:nvSpPr>
        <p:spPr>
          <a:xfrm>
            <a:off x="1080271" y="5828607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cxnSp>
        <p:nvCxnSpPr>
          <p:cNvPr id="209" name="Straight Arrow Connector 208"/>
          <p:cNvCxnSpPr/>
          <p:nvPr/>
        </p:nvCxnSpPr>
        <p:spPr>
          <a:xfrm flipV="1">
            <a:off x="368602" y="4690824"/>
            <a:ext cx="179946" cy="2470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Arrow Connector 210"/>
          <p:cNvCxnSpPr/>
          <p:nvPr/>
        </p:nvCxnSpPr>
        <p:spPr>
          <a:xfrm flipV="1">
            <a:off x="1537855" y="5562000"/>
            <a:ext cx="94929" cy="2440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TextBox 213"/>
          <p:cNvSpPr txBox="1"/>
          <p:nvPr/>
        </p:nvSpPr>
        <p:spPr>
          <a:xfrm>
            <a:off x="1895936" y="5622058"/>
            <a:ext cx="793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Permanent </a:t>
            </a:r>
          </a:p>
          <a:p>
            <a:r>
              <a:rPr lang="en-US" sz="1000" dirty="0" smtClean="0"/>
              <a:t>Stopping</a:t>
            </a:r>
            <a:endParaRPr lang="en-US" sz="1000" dirty="0"/>
          </a:p>
        </p:txBody>
      </p:sp>
      <p:cxnSp>
        <p:nvCxnSpPr>
          <p:cNvPr id="269" name="Straight Connector 268"/>
          <p:cNvCxnSpPr/>
          <p:nvPr/>
        </p:nvCxnSpPr>
        <p:spPr>
          <a:xfrm>
            <a:off x="2515975" y="4742018"/>
            <a:ext cx="245341" cy="987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4" name="Group 293"/>
          <p:cNvGrpSpPr/>
          <p:nvPr/>
        </p:nvGrpSpPr>
        <p:grpSpPr>
          <a:xfrm>
            <a:off x="3684998" y="5392523"/>
            <a:ext cx="149261" cy="152401"/>
            <a:chOff x="6915149" y="1386844"/>
            <a:chExt cx="747383" cy="785485"/>
          </a:xfrm>
        </p:grpSpPr>
        <p:sp>
          <p:nvSpPr>
            <p:cNvPr id="295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6" name="Oval 295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solidFill>
              <a:srgbClr val="FFFF00">
                <a:alpha val="38824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A</a:t>
              </a:r>
            </a:p>
          </p:txBody>
        </p:sp>
      </p:grpSp>
      <p:grpSp>
        <p:nvGrpSpPr>
          <p:cNvPr id="300" name="Group 299"/>
          <p:cNvGrpSpPr/>
          <p:nvPr/>
        </p:nvGrpSpPr>
        <p:grpSpPr>
          <a:xfrm>
            <a:off x="2933365" y="6345957"/>
            <a:ext cx="149261" cy="152401"/>
            <a:chOff x="6915149" y="1386844"/>
            <a:chExt cx="747383" cy="785485"/>
          </a:xfrm>
        </p:grpSpPr>
        <p:sp>
          <p:nvSpPr>
            <p:cNvPr id="301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2" name="Oval 301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solidFill>
              <a:srgbClr val="FFFF00">
                <a:alpha val="38824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A</a:t>
              </a:r>
            </a:p>
          </p:txBody>
        </p:sp>
      </p:grpSp>
      <p:sp>
        <p:nvSpPr>
          <p:cNvPr id="315" name="TextBox 314"/>
          <p:cNvSpPr txBox="1"/>
          <p:nvPr/>
        </p:nvSpPr>
        <p:spPr>
          <a:xfrm rot="19566674">
            <a:off x="3748176" y="5931481"/>
            <a:ext cx="8178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Unsafe Roof</a:t>
            </a:r>
            <a:endParaRPr lang="en-US" sz="1000" dirty="0"/>
          </a:p>
        </p:txBody>
      </p:sp>
      <p:cxnSp>
        <p:nvCxnSpPr>
          <p:cNvPr id="317" name="Straight Arrow Connector 316"/>
          <p:cNvCxnSpPr/>
          <p:nvPr/>
        </p:nvCxnSpPr>
        <p:spPr>
          <a:xfrm flipH="1" flipV="1">
            <a:off x="3932466" y="5658045"/>
            <a:ext cx="214801" cy="29367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" name="TextBox 318"/>
          <p:cNvSpPr txBox="1"/>
          <p:nvPr/>
        </p:nvSpPr>
        <p:spPr>
          <a:xfrm>
            <a:off x="3801878" y="5039286"/>
            <a:ext cx="251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en-US" sz="1000" dirty="0"/>
          </a:p>
        </p:txBody>
      </p:sp>
      <p:sp>
        <p:nvSpPr>
          <p:cNvPr id="320" name="TextBox 319"/>
          <p:cNvSpPr txBox="1"/>
          <p:nvPr/>
        </p:nvSpPr>
        <p:spPr>
          <a:xfrm>
            <a:off x="4292009" y="4712455"/>
            <a:ext cx="11224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Damaged Battery </a:t>
            </a:r>
          </a:p>
          <a:p>
            <a:r>
              <a:rPr lang="en-US" sz="1000" dirty="0" smtClean="0"/>
              <a:t>Phone</a:t>
            </a:r>
            <a:endParaRPr lang="en-US" sz="1000" dirty="0"/>
          </a:p>
        </p:txBody>
      </p:sp>
      <p:cxnSp>
        <p:nvCxnSpPr>
          <p:cNvPr id="322" name="Straight Arrow Connector 321"/>
          <p:cNvCxnSpPr>
            <a:endCxn id="319" idx="3"/>
          </p:cNvCxnSpPr>
          <p:nvPr/>
        </p:nvCxnSpPr>
        <p:spPr>
          <a:xfrm flipH="1">
            <a:off x="4053870" y="5039286"/>
            <a:ext cx="238139" cy="1231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6" name="Group 325"/>
          <p:cNvGrpSpPr>
            <a:grpSpLocks/>
          </p:cNvGrpSpPr>
          <p:nvPr/>
        </p:nvGrpSpPr>
        <p:grpSpPr bwMode="auto">
          <a:xfrm rot="11637192" flipH="1">
            <a:off x="899533" y="4563487"/>
            <a:ext cx="237363" cy="133119"/>
            <a:chOff x="2976" y="4580"/>
            <a:chExt cx="264" cy="141"/>
          </a:xfrm>
        </p:grpSpPr>
        <p:sp>
          <p:nvSpPr>
            <p:cNvPr id="327" name="Rectangle 326"/>
            <p:cNvSpPr>
              <a:spLocks noChangeArrowheads="1"/>
            </p:cNvSpPr>
            <p:nvPr/>
          </p:nvSpPr>
          <p:spPr bwMode="auto">
            <a:xfrm rot="-5187923">
              <a:off x="3012" y="4563"/>
              <a:ext cx="34" cy="69"/>
            </a:xfrm>
            <a:prstGeom prst="rect">
              <a:avLst/>
            </a:prstGeom>
            <a:solidFill>
              <a:schemeClr val="tx1"/>
            </a:solidFill>
            <a:ln w="1587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8" name="Rectangle 327"/>
            <p:cNvSpPr>
              <a:spLocks noChangeArrowheads="1"/>
            </p:cNvSpPr>
            <p:nvPr/>
          </p:nvSpPr>
          <p:spPr bwMode="auto">
            <a:xfrm rot="-5187923">
              <a:off x="3173" y="4559"/>
              <a:ext cx="34" cy="76"/>
            </a:xfrm>
            <a:prstGeom prst="rect">
              <a:avLst/>
            </a:prstGeom>
            <a:solidFill>
              <a:schemeClr val="tx1"/>
            </a:solidFill>
            <a:ln w="1587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9" name="Rectangle 328"/>
            <p:cNvSpPr>
              <a:spLocks noChangeArrowheads="1"/>
            </p:cNvSpPr>
            <p:nvPr/>
          </p:nvSpPr>
          <p:spPr bwMode="auto">
            <a:xfrm rot="-5187923">
              <a:off x="3018" y="4669"/>
              <a:ext cx="34" cy="69"/>
            </a:xfrm>
            <a:prstGeom prst="rect">
              <a:avLst/>
            </a:prstGeom>
            <a:solidFill>
              <a:schemeClr val="tx1"/>
            </a:solidFill>
            <a:ln w="1587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0" name="Rectangle 329"/>
            <p:cNvSpPr>
              <a:spLocks noChangeArrowheads="1"/>
            </p:cNvSpPr>
            <p:nvPr/>
          </p:nvSpPr>
          <p:spPr bwMode="auto">
            <a:xfrm rot="-5187923">
              <a:off x="3180" y="4665"/>
              <a:ext cx="34" cy="76"/>
            </a:xfrm>
            <a:prstGeom prst="rect">
              <a:avLst/>
            </a:prstGeom>
            <a:solidFill>
              <a:schemeClr val="tx1"/>
            </a:solidFill>
            <a:ln w="1587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1" name="Rectangle 330"/>
            <p:cNvSpPr>
              <a:spLocks noChangeArrowheads="1"/>
            </p:cNvSpPr>
            <p:nvPr/>
          </p:nvSpPr>
          <p:spPr bwMode="auto">
            <a:xfrm rot="-5400000">
              <a:off x="3058" y="4517"/>
              <a:ext cx="100" cy="264"/>
            </a:xfrm>
            <a:prstGeom prst="rect">
              <a:avLst/>
            </a:prstGeom>
            <a:solidFill>
              <a:schemeClr val="bg1"/>
            </a:solidFill>
            <a:ln w="19050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2" name="Rectangle 331"/>
            <p:cNvSpPr>
              <a:spLocks noChangeArrowheads="1"/>
            </p:cNvSpPr>
            <p:nvPr/>
          </p:nvSpPr>
          <p:spPr bwMode="auto">
            <a:xfrm>
              <a:off x="3098" y="4599"/>
              <a:ext cx="81" cy="9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334" name="TextBox 333"/>
          <p:cNvSpPr txBox="1"/>
          <p:nvPr/>
        </p:nvSpPr>
        <p:spPr>
          <a:xfrm>
            <a:off x="542977" y="5091256"/>
            <a:ext cx="914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Battery Scoop</a:t>
            </a:r>
          </a:p>
          <a:p>
            <a:pPr algn="ctr"/>
            <a:r>
              <a:rPr lang="en-US" sz="1000" dirty="0" smtClean="0"/>
              <a:t>On fire</a:t>
            </a:r>
            <a:endParaRPr lang="en-US" sz="1000" dirty="0"/>
          </a:p>
        </p:txBody>
      </p:sp>
      <p:cxnSp>
        <p:nvCxnSpPr>
          <p:cNvPr id="336" name="Straight Arrow Connector 335"/>
          <p:cNvCxnSpPr/>
          <p:nvPr/>
        </p:nvCxnSpPr>
        <p:spPr>
          <a:xfrm flipV="1">
            <a:off x="967171" y="4742507"/>
            <a:ext cx="43990" cy="4005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" name="TextBox 337"/>
          <p:cNvSpPr txBox="1"/>
          <p:nvPr/>
        </p:nvSpPr>
        <p:spPr>
          <a:xfrm>
            <a:off x="2949594" y="4812254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Sump</a:t>
            </a:r>
            <a:endParaRPr lang="en-US" sz="1000" dirty="0"/>
          </a:p>
        </p:txBody>
      </p:sp>
      <p:sp>
        <p:nvSpPr>
          <p:cNvPr id="344" name="TextBox 343"/>
          <p:cNvSpPr txBox="1"/>
          <p:nvPr/>
        </p:nvSpPr>
        <p:spPr>
          <a:xfrm rot="4807536">
            <a:off x="3123501" y="5119674"/>
            <a:ext cx="6222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Pump</a:t>
            </a:r>
          </a:p>
          <a:p>
            <a:pPr algn="ctr"/>
            <a:r>
              <a:rPr lang="en-US" sz="1000" dirty="0" smtClean="0"/>
              <a:t>Controls</a:t>
            </a:r>
            <a:endParaRPr lang="en-US" sz="1000" dirty="0"/>
          </a:p>
        </p:txBody>
      </p:sp>
      <p:cxnSp>
        <p:nvCxnSpPr>
          <p:cNvPr id="347" name="Straight Arrow Connector 346"/>
          <p:cNvCxnSpPr>
            <a:stCxn id="344" idx="2"/>
          </p:cNvCxnSpPr>
          <p:nvPr/>
        </p:nvCxnSpPr>
        <p:spPr>
          <a:xfrm flipH="1" flipV="1">
            <a:off x="3003021" y="5291311"/>
            <a:ext cx="234532" cy="627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" name="Freeform 366"/>
          <p:cNvSpPr/>
          <p:nvPr/>
        </p:nvSpPr>
        <p:spPr>
          <a:xfrm>
            <a:off x="1285757" y="4149730"/>
            <a:ext cx="1648047" cy="1371600"/>
          </a:xfrm>
          <a:custGeom>
            <a:avLst/>
            <a:gdLst>
              <a:gd name="connsiteX0" fmla="*/ 0 w 1648047"/>
              <a:gd name="connsiteY0" fmla="*/ 616688 h 1371600"/>
              <a:gd name="connsiteX1" fmla="*/ 0 w 1648047"/>
              <a:gd name="connsiteY1" fmla="*/ 616688 h 1371600"/>
              <a:gd name="connsiteX2" fmla="*/ 10633 w 1648047"/>
              <a:gd name="connsiteY2" fmla="*/ 435934 h 1371600"/>
              <a:gd name="connsiteX3" fmla="*/ 42530 w 1648047"/>
              <a:gd name="connsiteY3" fmla="*/ 372139 h 1371600"/>
              <a:gd name="connsiteX4" fmla="*/ 42530 w 1648047"/>
              <a:gd name="connsiteY4" fmla="*/ 350874 h 1371600"/>
              <a:gd name="connsiteX5" fmla="*/ 287079 w 1648047"/>
              <a:gd name="connsiteY5" fmla="*/ 446567 h 1371600"/>
              <a:gd name="connsiteX6" fmla="*/ 414670 w 1648047"/>
              <a:gd name="connsiteY6" fmla="*/ 372139 h 1371600"/>
              <a:gd name="connsiteX7" fmla="*/ 552893 w 1648047"/>
              <a:gd name="connsiteY7" fmla="*/ 0 h 1371600"/>
              <a:gd name="connsiteX8" fmla="*/ 818707 w 1648047"/>
              <a:gd name="connsiteY8" fmla="*/ 287079 h 1371600"/>
              <a:gd name="connsiteX9" fmla="*/ 595423 w 1648047"/>
              <a:gd name="connsiteY9" fmla="*/ 595423 h 1371600"/>
              <a:gd name="connsiteX10" fmla="*/ 499730 w 1648047"/>
              <a:gd name="connsiteY10" fmla="*/ 882502 h 1371600"/>
              <a:gd name="connsiteX11" fmla="*/ 637954 w 1648047"/>
              <a:gd name="connsiteY11" fmla="*/ 1116418 h 1371600"/>
              <a:gd name="connsiteX12" fmla="*/ 1073888 w 1648047"/>
              <a:gd name="connsiteY12" fmla="*/ 988827 h 1371600"/>
              <a:gd name="connsiteX13" fmla="*/ 1169581 w 1648047"/>
              <a:gd name="connsiteY13" fmla="*/ 818707 h 1371600"/>
              <a:gd name="connsiteX14" fmla="*/ 1201479 w 1648047"/>
              <a:gd name="connsiteY14" fmla="*/ 499730 h 1371600"/>
              <a:gd name="connsiteX15" fmla="*/ 1562986 w 1648047"/>
              <a:gd name="connsiteY15" fmla="*/ 637953 h 1371600"/>
              <a:gd name="connsiteX16" fmla="*/ 1467293 w 1648047"/>
              <a:gd name="connsiteY16" fmla="*/ 712381 h 1371600"/>
              <a:gd name="connsiteX17" fmla="*/ 1456661 w 1648047"/>
              <a:gd name="connsiteY17" fmla="*/ 808074 h 1371600"/>
              <a:gd name="connsiteX18" fmla="*/ 1594884 w 1648047"/>
              <a:gd name="connsiteY18" fmla="*/ 956930 h 1371600"/>
              <a:gd name="connsiteX19" fmla="*/ 1648047 w 1648047"/>
              <a:gd name="connsiteY19" fmla="*/ 1169581 h 1371600"/>
              <a:gd name="connsiteX20" fmla="*/ 1403498 w 1648047"/>
              <a:gd name="connsiteY20" fmla="*/ 1275907 h 1371600"/>
              <a:gd name="connsiteX21" fmla="*/ 1190847 w 1648047"/>
              <a:gd name="connsiteY21" fmla="*/ 1148316 h 1371600"/>
              <a:gd name="connsiteX22" fmla="*/ 1105786 w 1648047"/>
              <a:gd name="connsiteY22" fmla="*/ 1127051 h 1371600"/>
              <a:gd name="connsiteX23" fmla="*/ 978195 w 1648047"/>
              <a:gd name="connsiteY23" fmla="*/ 1180214 h 1371600"/>
              <a:gd name="connsiteX24" fmla="*/ 765544 w 1648047"/>
              <a:gd name="connsiteY24" fmla="*/ 1339702 h 1371600"/>
              <a:gd name="connsiteX25" fmla="*/ 510363 w 1648047"/>
              <a:gd name="connsiteY25" fmla="*/ 1371600 h 1371600"/>
              <a:gd name="connsiteX26" fmla="*/ 265814 w 1648047"/>
              <a:gd name="connsiteY26" fmla="*/ 1169581 h 1371600"/>
              <a:gd name="connsiteX27" fmla="*/ 244549 w 1648047"/>
              <a:gd name="connsiteY27" fmla="*/ 818707 h 1371600"/>
              <a:gd name="connsiteX28" fmla="*/ 127591 w 1648047"/>
              <a:gd name="connsiteY28" fmla="*/ 627320 h 1371600"/>
              <a:gd name="connsiteX29" fmla="*/ 0 w 1648047"/>
              <a:gd name="connsiteY29" fmla="*/ 616688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648047" h="1371600">
                <a:moveTo>
                  <a:pt x="0" y="616688"/>
                </a:moveTo>
                <a:lnTo>
                  <a:pt x="0" y="616688"/>
                </a:lnTo>
                <a:cubicBezTo>
                  <a:pt x="3544" y="556437"/>
                  <a:pt x="4627" y="495990"/>
                  <a:pt x="10633" y="435934"/>
                </a:cubicBezTo>
                <a:cubicBezTo>
                  <a:pt x="14825" y="394014"/>
                  <a:pt x="26999" y="410967"/>
                  <a:pt x="42530" y="372139"/>
                </a:cubicBezTo>
                <a:cubicBezTo>
                  <a:pt x="45163" y="365558"/>
                  <a:pt x="42530" y="357962"/>
                  <a:pt x="42530" y="350874"/>
                </a:cubicBezTo>
                <a:lnTo>
                  <a:pt x="287079" y="446567"/>
                </a:lnTo>
                <a:lnTo>
                  <a:pt x="414670" y="372139"/>
                </a:lnTo>
                <a:lnTo>
                  <a:pt x="552893" y="0"/>
                </a:lnTo>
                <a:lnTo>
                  <a:pt x="818707" y="287079"/>
                </a:lnTo>
                <a:lnTo>
                  <a:pt x="595423" y="595423"/>
                </a:lnTo>
                <a:lnTo>
                  <a:pt x="499730" y="882502"/>
                </a:lnTo>
                <a:lnTo>
                  <a:pt x="637954" y="1116418"/>
                </a:lnTo>
                <a:lnTo>
                  <a:pt x="1073888" y="988827"/>
                </a:lnTo>
                <a:lnTo>
                  <a:pt x="1169581" y="818707"/>
                </a:lnTo>
                <a:lnTo>
                  <a:pt x="1201479" y="499730"/>
                </a:lnTo>
                <a:lnTo>
                  <a:pt x="1562986" y="637953"/>
                </a:lnTo>
                <a:lnTo>
                  <a:pt x="1467293" y="712381"/>
                </a:lnTo>
                <a:lnTo>
                  <a:pt x="1456661" y="808074"/>
                </a:lnTo>
                <a:lnTo>
                  <a:pt x="1594884" y="956930"/>
                </a:lnTo>
                <a:lnTo>
                  <a:pt x="1648047" y="1169581"/>
                </a:lnTo>
                <a:lnTo>
                  <a:pt x="1403498" y="1275907"/>
                </a:lnTo>
                <a:lnTo>
                  <a:pt x="1190847" y="1148316"/>
                </a:lnTo>
                <a:lnTo>
                  <a:pt x="1105786" y="1127051"/>
                </a:lnTo>
                <a:lnTo>
                  <a:pt x="978195" y="1180214"/>
                </a:lnTo>
                <a:lnTo>
                  <a:pt x="765544" y="1339702"/>
                </a:lnTo>
                <a:lnTo>
                  <a:pt x="510363" y="1371600"/>
                </a:lnTo>
                <a:lnTo>
                  <a:pt x="265814" y="1169581"/>
                </a:lnTo>
                <a:lnTo>
                  <a:pt x="244549" y="818707"/>
                </a:lnTo>
                <a:lnTo>
                  <a:pt x="127591" y="627320"/>
                </a:lnTo>
                <a:lnTo>
                  <a:pt x="0" y="616688"/>
                </a:lnTo>
                <a:close/>
              </a:path>
            </a:pathLst>
          </a:custGeom>
          <a:pattFill prst="zigZag">
            <a:fgClr>
              <a:schemeClr val="accent1"/>
            </a:fgClr>
            <a:bgClr>
              <a:srgbClr val="0066FF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9" name="Straight Connector 368"/>
          <p:cNvCxnSpPr>
            <a:endCxn id="367" idx="16"/>
          </p:cNvCxnSpPr>
          <p:nvPr/>
        </p:nvCxnSpPr>
        <p:spPr>
          <a:xfrm>
            <a:off x="2468087" y="4783308"/>
            <a:ext cx="284963" cy="788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Straight Connector 369"/>
          <p:cNvCxnSpPr/>
          <p:nvPr/>
        </p:nvCxnSpPr>
        <p:spPr>
          <a:xfrm>
            <a:off x="2469093" y="4833707"/>
            <a:ext cx="284963" cy="788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Straight Connector 371"/>
          <p:cNvCxnSpPr/>
          <p:nvPr/>
        </p:nvCxnSpPr>
        <p:spPr>
          <a:xfrm flipH="1" flipV="1">
            <a:off x="1784302" y="4225826"/>
            <a:ext cx="265814" cy="2870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Straight Connector 372"/>
          <p:cNvCxnSpPr/>
          <p:nvPr/>
        </p:nvCxnSpPr>
        <p:spPr>
          <a:xfrm flipH="1" flipV="1">
            <a:off x="1764563" y="4269160"/>
            <a:ext cx="265814" cy="28707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Straight Connector 374"/>
          <p:cNvCxnSpPr/>
          <p:nvPr/>
        </p:nvCxnSpPr>
        <p:spPr>
          <a:xfrm flipH="1" flipV="1">
            <a:off x="1611750" y="4522884"/>
            <a:ext cx="248186" cy="314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7" name="TextBox 376"/>
          <p:cNvSpPr txBox="1"/>
          <p:nvPr/>
        </p:nvSpPr>
        <p:spPr>
          <a:xfrm rot="3458896">
            <a:off x="1585540" y="4502779"/>
            <a:ext cx="2952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</a:t>
            </a:r>
            <a:endParaRPr lang="en-US" sz="1400" dirty="0"/>
          </a:p>
        </p:txBody>
      </p:sp>
      <p:cxnSp>
        <p:nvCxnSpPr>
          <p:cNvPr id="382" name="Straight Arrow Connector 381"/>
          <p:cNvCxnSpPr/>
          <p:nvPr/>
        </p:nvCxnSpPr>
        <p:spPr>
          <a:xfrm flipH="1" flipV="1">
            <a:off x="2050116" y="4610099"/>
            <a:ext cx="139123" cy="9319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Arrow Connector 383"/>
          <p:cNvCxnSpPr/>
          <p:nvPr/>
        </p:nvCxnSpPr>
        <p:spPr>
          <a:xfrm flipV="1">
            <a:off x="2189239" y="4892175"/>
            <a:ext cx="401859" cy="64987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6" name="Rectangle 385"/>
          <p:cNvSpPr/>
          <p:nvPr/>
        </p:nvSpPr>
        <p:spPr>
          <a:xfrm rot="3617650">
            <a:off x="2633345" y="5030004"/>
            <a:ext cx="272045" cy="20328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7" name="Straight Arrow Connector 386"/>
          <p:cNvCxnSpPr/>
          <p:nvPr/>
        </p:nvCxnSpPr>
        <p:spPr>
          <a:xfrm flipH="1">
            <a:off x="2734078" y="5025518"/>
            <a:ext cx="431032" cy="1011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8" name="TextBox 387"/>
          <p:cNvSpPr txBox="1"/>
          <p:nvPr/>
        </p:nvSpPr>
        <p:spPr>
          <a:xfrm>
            <a:off x="2756003" y="5231898"/>
            <a:ext cx="251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en-US" sz="1000" dirty="0"/>
          </a:p>
        </p:txBody>
      </p:sp>
      <p:sp>
        <p:nvSpPr>
          <p:cNvPr id="420" name="Rectangle 419"/>
          <p:cNvSpPr/>
          <p:nvPr/>
        </p:nvSpPr>
        <p:spPr>
          <a:xfrm rot="879610">
            <a:off x="3707226" y="5569666"/>
            <a:ext cx="160261" cy="287433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21" name="Group 87"/>
          <p:cNvGrpSpPr>
            <a:grpSpLocks/>
          </p:cNvGrpSpPr>
          <p:nvPr/>
        </p:nvGrpSpPr>
        <p:grpSpPr bwMode="auto">
          <a:xfrm rot="765462" flipH="1">
            <a:off x="3753243" y="5620679"/>
            <a:ext cx="91169" cy="163543"/>
            <a:chOff x="3600" y="768"/>
            <a:chExt cx="96" cy="144"/>
          </a:xfrm>
          <a:solidFill>
            <a:schemeClr val="tx1"/>
          </a:solidFill>
        </p:grpSpPr>
        <p:sp>
          <p:nvSpPr>
            <p:cNvPr id="422" name="Oval 88"/>
            <p:cNvSpPr>
              <a:spLocks noChangeArrowheads="1"/>
            </p:cNvSpPr>
            <p:nvPr/>
          </p:nvSpPr>
          <p:spPr bwMode="auto">
            <a:xfrm>
              <a:off x="3624" y="768"/>
              <a:ext cx="48" cy="5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423" name="Line 89"/>
            <p:cNvSpPr>
              <a:spLocks noChangeShapeType="1"/>
            </p:cNvSpPr>
            <p:nvPr/>
          </p:nvSpPr>
          <p:spPr bwMode="auto">
            <a:xfrm>
              <a:off x="3648" y="822"/>
              <a:ext cx="0" cy="5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424" name="Line 90"/>
            <p:cNvSpPr>
              <a:spLocks noChangeShapeType="1"/>
            </p:cNvSpPr>
            <p:nvPr/>
          </p:nvSpPr>
          <p:spPr bwMode="auto">
            <a:xfrm flipH="1">
              <a:off x="3600" y="876"/>
              <a:ext cx="48" cy="3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425" name="Line 91"/>
            <p:cNvSpPr>
              <a:spLocks noChangeShapeType="1"/>
            </p:cNvSpPr>
            <p:nvPr/>
          </p:nvSpPr>
          <p:spPr bwMode="auto">
            <a:xfrm>
              <a:off x="3648" y="876"/>
              <a:ext cx="48" cy="3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426" name="Line 92"/>
            <p:cNvSpPr>
              <a:spLocks noChangeShapeType="1"/>
            </p:cNvSpPr>
            <p:nvPr/>
          </p:nvSpPr>
          <p:spPr bwMode="auto">
            <a:xfrm>
              <a:off x="3600" y="840"/>
              <a:ext cx="96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7" name="Freeform 426"/>
          <p:cNvSpPr/>
          <p:nvPr/>
        </p:nvSpPr>
        <p:spPr>
          <a:xfrm>
            <a:off x="3823855" y="1039091"/>
            <a:ext cx="155863" cy="103909"/>
          </a:xfrm>
          <a:custGeom>
            <a:avLst/>
            <a:gdLst>
              <a:gd name="connsiteX0" fmla="*/ 0 w 155863"/>
              <a:gd name="connsiteY0" fmla="*/ 103909 h 103909"/>
              <a:gd name="connsiteX1" fmla="*/ 145472 w 155863"/>
              <a:gd name="connsiteY1" fmla="*/ 10391 h 103909"/>
              <a:gd name="connsiteX2" fmla="*/ 155863 w 155863"/>
              <a:gd name="connsiteY2" fmla="*/ 0 h 10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863" h="103909">
                <a:moveTo>
                  <a:pt x="0" y="103909"/>
                </a:moveTo>
                <a:lnTo>
                  <a:pt x="145472" y="10391"/>
                </a:lnTo>
                <a:lnTo>
                  <a:pt x="155863" y="0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9" name="Freeform 428"/>
          <p:cNvSpPr/>
          <p:nvPr/>
        </p:nvSpPr>
        <p:spPr>
          <a:xfrm>
            <a:off x="6959820" y="2229698"/>
            <a:ext cx="1704109" cy="1392382"/>
          </a:xfrm>
          <a:custGeom>
            <a:avLst/>
            <a:gdLst>
              <a:gd name="connsiteX0" fmla="*/ 10391 w 1704109"/>
              <a:gd name="connsiteY0" fmla="*/ 997528 h 1392382"/>
              <a:gd name="connsiteX1" fmla="*/ 280554 w 1704109"/>
              <a:gd name="connsiteY1" fmla="*/ 1278082 h 1392382"/>
              <a:gd name="connsiteX2" fmla="*/ 561109 w 1704109"/>
              <a:gd name="connsiteY2" fmla="*/ 1392382 h 1392382"/>
              <a:gd name="connsiteX3" fmla="*/ 800100 w 1704109"/>
              <a:gd name="connsiteY3" fmla="*/ 1381991 h 1392382"/>
              <a:gd name="connsiteX4" fmla="*/ 966354 w 1704109"/>
              <a:gd name="connsiteY4" fmla="*/ 1257300 h 1392382"/>
              <a:gd name="connsiteX5" fmla="*/ 1007918 w 1704109"/>
              <a:gd name="connsiteY5" fmla="*/ 1163782 h 1392382"/>
              <a:gd name="connsiteX6" fmla="*/ 1153391 w 1704109"/>
              <a:gd name="connsiteY6" fmla="*/ 1101437 h 1392382"/>
              <a:gd name="connsiteX7" fmla="*/ 1330036 w 1704109"/>
              <a:gd name="connsiteY7" fmla="*/ 1049482 h 1392382"/>
              <a:gd name="connsiteX8" fmla="*/ 1527463 w 1704109"/>
              <a:gd name="connsiteY8" fmla="*/ 976746 h 1392382"/>
              <a:gd name="connsiteX9" fmla="*/ 1579418 w 1704109"/>
              <a:gd name="connsiteY9" fmla="*/ 820882 h 1392382"/>
              <a:gd name="connsiteX10" fmla="*/ 1641763 w 1704109"/>
              <a:gd name="connsiteY10" fmla="*/ 685800 h 1392382"/>
              <a:gd name="connsiteX11" fmla="*/ 1704109 w 1704109"/>
              <a:gd name="connsiteY11" fmla="*/ 457200 h 1392382"/>
              <a:gd name="connsiteX12" fmla="*/ 1704109 w 1704109"/>
              <a:gd name="connsiteY12" fmla="*/ 353291 h 1392382"/>
              <a:gd name="connsiteX13" fmla="*/ 1662545 w 1704109"/>
              <a:gd name="connsiteY13" fmla="*/ 270164 h 1392382"/>
              <a:gd name="connsiteX14" fmla="*/ 1600200 w 1704109"/>
              <a:gd name="connsiteY14" fmla="*/ 83128 h 1392382"/>
              <a:gd name="connsiteX15" fmla="*/ 1485900 w 1704109"/>
              <a:gd name="connsiteY15" fmla="*/ 41564 h 1392382"/>
              <a:gd name="connsiteX16" fmla="*/ 1319645 w 1704109"/>
              <a:gd name="connsiteY16" fmla="*/ 0 h 1392382"/>
              <a:gd name="connsiteX17" fmla="*/ 1143000 w 1704109"/>
              <a:gd name="connsiteY17" fmla="*/ 41564 h 1392382"/>
              <a:gd name="connsiteX18" fmla="*/ 1039091 w 1704109"/>
              <a:gd name="connsiteY18" fmla="*/ 51955 h 1392382"/>
              <a:gd name="connsiteX19" fmla="*/ 1007918 w 1704109"/>
              <a:gd name="connsiteY19" fmla="*/ 124691 h 1392382"/>
              <a:gd name="connsiteX20" fmla="*/ 976745 w 1704109"/>
              <a:gd name="connsiteY20" fmla="*/ 207819 h 1392382"/>
              <a:gd name="connsiteX21" fmla="*/ 976745 w 1704109"/>
              <a:gd name="connsiteY21" fmla="*/ 290946 h 1392382"/>
              <a:gd name="connsiteX22" fmla="*/ 966354 w 1704109"/>
              <a:gd name="connsiteY22" fmla="*/ 374073 h 1392382"/>
              <a:gd name="connsiteX23" fmla="*/ 883227 w 1704109"/>
              <a:gd name="connsiteY23" fmla="*/ 457200 h 1392382"/>
              <a:gd name="connsiteX24" fmla="*/ 800100 w 1704109"/>
              <a:gd name="connsiteY24" fmla="*/ 509155 h 1392382"/>
              <a:gd name="connsiteX25" fmla="*/ 644236 w 1704109"/>
              <a:gd name="connsiteY25" fmla="*/ 571500 h 1392382"/>
              <a:gd name="connsiteX26" fmla="*/ 561109 w 1704109"/>
              <a:gd name="connsiteY26" fmla="*/ 613064 h 1392382"/>
              <a:gd name="connsiteX27" fmla="*/ 488373 w 1704109"/>
              <a:gd name="connsiteY27" fmla="*/ 665019 h 1392382"/>
              <a:gd name="connsiteX28" fmla="*/ 446809 w 1704109"/>
              <a:gd name="connsiteY28" fmla="*/ 706582 h 1392382"/>
              <a:gd name="connsiteX29" fmla="*/ 394854 w 1704109"/>
              <a:gd name="connsiteY29" fmla="*/ 789710 h 1392382"/>
              <a:gd name="connsiteX30" fmla="*/ 363682 w 1704109"/>
              <a:gd name="connsiteY30" fmla="*/ 800100 h 1392382"/>
              <a:gd name="connsiteX31" fmla="*/ 259773 w 1704109"/>
              <a:gd name="connsiteY31" fmla="*/ 789710 h 1392382"/>
              <a:gd name="connsiteX32" fmla="*/ 124691 w 1704109"/>
              <a:gd name="connsiteY32" fmla="*/ 737755 h 1392382"/>
              <a:gd name="connsiteX33" fmla="*/ 31173 w 1704109"/>
              <a:gd name="connsiteY33" fmla="*/ 748146 h 1392382"/>
              <a:gd name="connsiteX34" fmla="*/ 0 w 1704109"/>
              <a:gd name="connsiteY34" fmla="*/ 758537 h 1392382"/>
              <a:gd name="connsiteX35" fmla="*/ 10391 w 1704109"/>
              <a:gd name="connsiteY35" fmla="*/ 831273 h 1392382"/>
              <a:gd name="connsiteX36" fmla="*/ 10391 w 1704109"/>
              <a:gd name="connsiteY36" fmla="*/ 924791 h 1392382"/>
              <a:gd name="connsiteX37" fmla="*/ 10391 w 1704109"/>
              <a:gd name="connsiteY37" fmla="*/ 997528 h 1392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704109" h="1392382">
                <a:moveTo>
                  <a:pt x="10391" y="997528"/>
                </a:moveTo>
                <a:lnTo>
                  <a:pt x="280554" y="1278082"/>
                </a:lnTo>
                <a:lnTo>
                  <a:pt x="561109" y="1392382"/>
                </a:lnTo>
                <a:lnTo>
                  <a:pt x="800100" y="1381991"/>
                </a:lnTo>
                <a:lnTo>
                  <a:pt x="966354" y="1257300"/>
                </a:lnTo>
                <a:lnTo>
                  <a:pt x="1007918" y="1163782"/>
                </a:lnTo>
                <a:lnTo>
                  <a:pt x="1153391" y="1101437"/>
                </a:lnTo>
                <a:lnTo>
                  <a:pt x="1330036" y="1049482"/>
                </a:lnTo>
                <a:lnTo>
                  <a:pt x="1527463" y="976746"/>
                </a:lnTo>
                <a:lnTo>
                  <a:pt x="1579418" y="820882"/>
                </a:lnTo>
                <a:lnTo>
                  <a:pt x="1641763" y="685800"/>
                </a:lnTo>
                <a:lnTo>
                  <a:pt x="1704109" y="457200"/>
                </a:lnTo>
                <a:lnTo>
                  <a:pt x="1704109" y="353291"/>
                </a:lnTo>
                <a:lnTo>
                  <a:pt x="1662545" y="270164"/>
                </a:lnTo>
                <a:lnTo>
                  <a:pt x="1600200" y="83128"/>
                </a:lnTo>
                <a:lnTo>
                  <a:pt x="1485900" y="41564"/>
                </a:lnTo>
                <a:lnTo>
                  <a:pt x="1319645" y="0"/>
                </a:lnTo>
                <a:lnTo>
                  <a:pt x="1143000" y="41564"/>
                </a:lnTo>
                <a:lnTo>
                  <a:pt x="1039091" y="51955"/>
                </a:lnTo>
                <a:lnTo>
                  <a:pt x="1007918" y="124691"/>
                </a:lnTo>
                <a:lnTo>
                  <a:pt x="976745" y="207819"/>
                </a:lnTo>
                <a:lnTo>
                  <a:pt x="976745" y="290946"/>
                </a:lnTo>
                <a:lnTo>
                  <a:pt x="966354" y="374073"/>
                </a:lnTo>
                <a:lnTo>
                  <a:pt x="883227" y="457200"/>
                </a:lnTo>
                <a:lnTo>
                  <a:pt x="800100" y="509155"/>
                </a:lnTo>
                <a:lnTo>
                  <a:pt x="644236" y="571500"/>
                </a:lnTo>
                <a:lnTo>
                  <a:pt x="561109" y="613064"/>
                </a:lnTo>
                <a:lnTo>
                  <a:pt x="488373" y="665019"/>
                </a:lnTo>
                <a:lnTo>
                  <a:pt x="446809" y="706582"/>
                </a:lnTo>
                <a:lnTo>
                  <a:pt x="394854" y="789710"/>
                </a:lnTo>
                <a:lnTo>
                  <a:pt x="363682" y="800100"/>
                </a:lnTo>
                <a:lnTo>
                  <a:pt x="259773" y="789710"/>
                </a:lnTo>
                <a:lnTo>
                  <a:pt x="124691" y="737755"/>
                </a:lnTo>
                <a:lnTo>
                  <a:pt x="31173" y="748146"/>
                </a:lnTo>
                <a:lnTo>
                  <a:pt x="0" y="758537"/>
                </a:lnTo>
                <a:lnTo>
                  <a:pt x="10391" y="831273"/>
                </a:lnTo>
                <a:lnTo>
                  <a:pt x="10391" y="924791"/>
                </a:lnTo>
                <a:lnTo>
                  <a:pt x="10391" y="997528"/>
                </a:lnTo>
                <a:close/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1" name="Freeform 430"/>
          <p:cNvSpPr/>
          <p:nvPr/>
        </p:nvSpPr>
        <p:spPr>
          <a:xfrm>
            <a:off x="6805644" y="477148"/>
            <a:ext cx="1672936" cy="1226127"/>
          </a:xfrm>
          <a:custGeom>
            <a:avLst/>
            <a:gdLst>
              <a:gd name="connsiteX0" fmla="*/ 249382 w 1672936"/>
              <a:gd name="connsiteY0" fmla="*/ 633845 h 1226127"/>
              <a:gd name="connsiteX1" fmla="*/ 353291 w 1672936"/>
              <a:gd name="connsiteY1" fmla="*/ 820882 h 1226127"/>
              <a:gd name="connsiteX2" fmla="*/ 394855 w 1672936"/>
              <a:gd name="connsiteY2" fmla="*/ 1007918 h 1226127"/>
              <a:gd name="connsiteX3" fmla="*/ 363682 w 1672936"/>
              <a:gd name="connsiteY3" fmla="*/ 1143000 h 1226127"/>
              <a:gd name="connsiteX4" fmla="*/ 405246 w 1672936"/>
              <a:gd name="connsiteY4" fmla="*/ 1184563 h 1226127"/>
              <a:gd name="connsiteX5" fmla="*/ 675409 w 1672936"/>
              <a:gd name="connsiteY5" fmla="*/ 1215736 h 1226127"/>
              <a:gd name="connsiteX6" fmla="*/ 955964 w 1672936"/>
              <a:gd name="connsiteY6" fmla="*/ 1226127 h 1226127"/>
              <a:gd name="connsiteX7" fmla="*/ 1059873 w 1672936"/>
              <a:gd name="connsiteY7" fmla="*/ 1018309 h 1226127"/>
              <a:gd name="connsiteX8" fmla="*/ 1205346 w 1672936"/>
              <a:gd name="connsiteY8" fmla="*/ 924791 h 1226127"/>
              <a:gd name="connsiteX9" fmla="*/ 1350818 w 1672936"/>
              <a:gd name="connsiteY9" fmla="*/ 831272 h 1226127"/>
              <a:gd name="connsiteX10" fmla="*/ 1485900 w 1672936"/>
              <a:gd name="connsiteY10" fmla="*/ 779318 h 1226127"/>
              <a:gd name="connsiteX11" fmla="*/ 1537855 w 1672936"/>
              <a:gd name="connsiteY11" fmla="*/ 592282 h 1226127"/>
              <a:gd name="connsiteX12" fmla="*/ 1589809 w 1672936"/>
              <a:gd name="connsiteY12" fmla="*/ 498763 h 1226127"/>
              <a:gd name="connsiteX13" fmla="*/ 1652155 w 1672936"/>
              <a:gd name="connsiteY13" fmla="*/ 374072 h 1226127"/>
              <a:gd name="connsiteX14" fmla="*/ 1672936 w 1672936"/>
              <a:gd name="connsiteY14" fmla="*/ 187036 h 1226127"/>
              <a:gd name="connsiteX15" fmla="*/ 1652155 w 1672936"/>
              <a:gd name="connsiteY15" fmla="*/ 124691 h 1226127"/>
              <a:gd name="connsiteX16" fmla="*/ 1475509 w 1672936"/>
              <a:gd name="connsiteY16" fmla="*/ 114300 h 1226127"/>
              <a:gd name="connsiteX17" fmla="*/ 1371600 w 1672936"/>
              <a:gd name="connsiteY17" fmla="*/ 72736 h 1226127"/>
              <a:gd name="connsiteX18" fmla="*/ 1059873 w 1672936"/>
              <a:gd name="connsiteY18" fmla="*/ 103909 h 1226127"/>
              <a:gd name="connsiteX19" fmla="*/ 883227 w 1672936"/>
              <a:gd name="connsiteY19" fmla="*/ 51954 h 1226127"/>
              <a:gd name="connsiteX20" fmla="*/ 644236 w 1672936"/>
              <a:gd name="connsiteY20" fmla="*/ 10391 h 1226127"/>
              <a:gd name="connsiteX21" fmla="*/ 332509 w 1672936"/>
              <a:gd name="connsiteY21" fmla="*/ 0 h 1226127"/>
              <a:gd name="connsiteX22" fmla="*/ 145473 w 1672936"/>
              <a:gd name="connsiteY22" fmla="*/ 103909 h 1226127"/>
              <a:gd name="connsiteX23" fmla="*/ 0 w 1672936"/>
              <a:gd name="connsiteY23" fmla="*/ 176645 h 1226127"/>
              <a:gd name="connsiteX24" fmla="*/ 10391 w 1672936"/>
              <a:gd name="connsiteY24" fmla="*/ 301336 h 1226127"/>
              <a:gd name="connsiteX25" fmla="*/ 62346 w 1672936"/>
              <a:gd name="connsiteY25" fmla="*/ 426027 h 1226127"/>
              <a:gd name="connsiteX26" fmla="*/ 176646 w 1672936"/>
              <a:gd name="connsiteY26" fmla="*/ 529936 h 1226127"/>
              <a:gd name="connsiteX27" fmla="*/ 249382 w 1672936"/>
              <a:gd name="connsiteY27" fmla="*/ 633845 h 1226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672936" h="1226127">
                <a:moveTo>
                  <a:pt x="249382" y="633845"/>
                </a:moveTo>
                <a:lnTo>
                  <a:pt x="353291" y="820882"/>
                </a:lnTo>
                <a:lnTo>
                  <a:pt x="394855" y="1007918"/>
                </a:lnTo>
                <a:lnTo>
                  <a:pt x="363682" y="1143000"/>
                </a:lnTo>
                <a:lnTo>
                  <a:pt x="405246" y="1184563"/>
                </a:lnTo>
                <a:lnTo>
                  <a:pt x="675409" y="1215736"/>
                </a:lnTo>
                <a:lnTo>
                  <a:pt x="955964" y="1226127"/>
                </a:lnTo>
                <a:lnTo>
                  <a:pt x="1059873" y="1018309"/>
                </a:lnTo>
                <a:lnTo>
                  <a:pt x="1205346" y="924791"/>
                </a:lnTo>
                <a:lnTo>
                  <a:pt x="1350818" y="831272"/>
                </a:lnTo>
                <a:lnTo>
                  <a:pt x="1485900" y="779318"/>
                </a:lnTo>
                <a:lnTo>
                  <a:pt x="1537855" y="592282"/>
                </a:lnTo>
                <a:lnTo>
                  <a:pt x="1589809" y="498763"/>
                </a:lnTo>
                <a:lnTo>
                  <a:pt x="1652155" y="374072"/>
                </a:lnTo>
                <a:lnTo>
                  <a:pt x="1672936" y="187036"/>
                </a:lnTo>
                <a:lnTo>
                  <a:pt x="1652155" y="124691"/>
                </a:lnTo>
                <a:lnTo>
                  <a:pt x="1475509" y="114300"/>
                </a:lnTo>
                <a:lnTo>
                  <a:pt x="1371600" y="72736"/>
                </a:lnTo>
                <a:lnTo>
                  <a:pt x="1059873" y="103909"/>
                </a:lnTo>
                <a:lnTo>
                  <a:pt x="883227" y="51954"/>
                </a:lnTo>
                <a:lnTo>
                  <a:pt x="644236" y="10391"/>
                </a:lnTo>
                <a:lnTo>
                  <a:pt x="332509" y="0"/>
                </a:lnTo>
                <a:lnTo>
                  <a:pt x="145473" y="103909"/>
                </a:lnTo>
                <a:lnTo>
                  <a:pt x="0" y="176645"/>
                </a:lnTo>
                <a:lnTo>
                  <a:pt x="10391" y="301336"/>
                </a:lnTo>
                <a:lnTo>
                  <a:pt x="62346" y="426027"/>
                </a:lnTo>
                <a:lnTo>
                  <a:pt x="176646" y="529936"/>
                </a:lnTo>
                <a:lnTo>
                  <a:pt x="249382" y="633845"/>
                </a:lnTo>
                <a:close/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3" name="Freeform 432"/>
          <p:cNvSpPr/>
          <p:nvPr/>
        </p:nvSpPr>
        <p:spPr>
          <a:xfrm>
            <a:off x="5723094" y="108141"/>
            <a:ext cx="3345872" cy="3875809"/>
          </a:xfrm>
          <a:custGeom>
            <a:avLst/>
            <a:gdLst>
              <a:gd name="connsiteX0" fmla="*/ 363681 w 3345872"/>
              <a:gd name="connsiteY0" fmla="*/ 1735282 h 3875809"/>
              <a:gd name="connsiteX1" fmla="*/ 477981 w 3345872"/>
              <a:gd name="connsiteY1" fmla="*/ 1652154 h 3875809"/>
              <a:gd name="connsiteX2" fmla="*/ 602672 w 3345872"/>
              <a:gd name="connsiteY2" fmla="*/ 1641764 h 3875809"/>
              <a:gd name="connsiteX3" fmla="*/ 696191 w 3345872"/>
              <a:gd name="connsiteY3" fmla="*/ 1631373 h 3875809"/>
              <a:gd name="connsiteX4" fmla="*/ 727363 w 3345872"/>
              <a:gd name="connsiteY4" fmla="*/ 1704109 h 3875809"/>
              <a:gd name="connsiteX5" fmla="*/ 675409 w 3345872"/>
              <a:gd name="connsiteY5" fmla="*/ 1756064 h 3875809"/>
              <a:gd name="connsiteX6" fmla="*/ 602672 w 3345872"/>
              <a:gd name="connsiteY6" fmla="*/ 1818409 h 3875809"/>
              <a:gd name="connsiteX7" fmla="*/ 540327 w 3345872"/>
              <a:gd name="connsiteY7" fmla="*/ 2057400 h 3875809"/>
              <a:gd name="connsiteX8" fmla="*/ 509154 w 3345872"/>
              <a:gd name="connsiteY8" fmla="*/ 2348345 h 3875809"/>
              <a:gd name="connsiteX9" fmla="*/ 592281 w 3345872"/>
              <a:gd name="connsiteY9" fmla="*/ 2493818 h 3875809"/>
              <a:gd name="connsiteX10" fmla="*/ 685800 w 3345872"/>
              <a:gd name="connsiteY10" fmla="*/ 2597727 h 3875809"/>
              <a:gd name="connsiteX11" fmla="*/ 810491 w 3345872"/>
              <a:gd name="connsiteY11" fmla="*/ 2670464 h 3875809"/>
              <a:gd name="connsiteX12" fmla="*/ 955963 w 3345872"/>
              <a:gd name="connsiteY12" fmla="*/ 2784764 h 3875809"/>
              <a:gd name="connsiteX13" fmla="*/ 1059872 w 3345872"/>
              <a:gd name="connsiteY13" fmla="*/ 2982191 h 3875809"/>
              <a:gd name="connsiteX14" fmla="*/ 1101436 w 3345872"/>
              <a:gd name="connsiteY14" fmla="*/ 3179618 h 3875809"/>
              <a:gd name="connsiteX15" fmla="*/ 1163781 w 3345872"/>
              <a:gd name="connsiteY15" fmla="*/ 3397827 h 3875809"/>
              <a:gd name="connsiteX16" fmla="*/ 1174172 w 3345872"/>
              <a:gd name="connsiteY16" fmla="*/ 3512127 h 3875809"/>
              <a:gd name="connsiteX17" fmla="*/ 1246909 w 3345872"/>
              <a:gd name="connsiteY17" fmla="*/ 3595254 h 3875809"/>
              <a:gd name="connsiteX18" fmla="*/ 1361209 w 3345872"/>
              <a:gd name="connsiteY18" fmla="*/ 3688773 h 3875809"/>
              <a:gd name="connsiteX19" fmla="*/ 1454727 w 3345872"/>
              <a:gd name="connsiteY19" fmla="*/ 3740727 h 3875809"/>
              <a:gd name="connsiteX20" fmla="*/ 1589809 w 3345872"/>
              <a:gd name="connsiteY20" fmla="*/ 3855027 h 3875809"/>
              <a:gd name="connsiteX21" fmla="*/ 1766454 w 3345872"/>
              <a:gd name="connsiteY21" fmla="*/ 3875809 h 3875809"/>
              <a:gd name="connsiteX22" fmla="*/ 2036618 w 3345872"/>
              <a:gd name="connsiteY22" fmla="*/ 3855027 h 3875809"/>
              <a:gd name="connsiteX23" fmla="*/ 2192481 w 3345872"/>
              <a:gd name="connsiteY23" fmla="*/ 3823854 h 3875809"/>
              <a:gd name="connsiteX24" fmla="*/ 2337954 w 3345872"/>
              <a:gd name="connsiteY24" fmla="*/ 3740727 h 3875809"/>
              <a:gd name="connsiteX25" fmla="*/ 2452254 w 3345872"/>
              <a:gd name="connsiteY25" fmla="*/ 3678382 h 3875809"/>
              <a:gd name="connsiteX26" fmla="*/ 2556163 w 3345872"/>
              <a:gd name="connsiteY26" fmla="*/ 3553691 h 3875809"/>
              <a:gd name="connsiteX27" fmla="*/ 2701636 w 3345872"/>
              <a:gd name="connsiteY27" fmla="*/ 3408218 h 3875809"/>
              <a:gd name="connsiteX28" fmla="*/ 2899063 w 3345872"/>
              <a:gd name="connsiteY28" fmla="*/ 3345873 h 3875809"/>
              <a:gd name="connsiteX29" fmla="*/ 3127663 w 3345872"/>
              <a:gd name="connsiteY29" fmla="*/ 3241964 h 3875809"/>
              <a:gd name="connsiteX30" fmla="*/ 3221181 w 3345872"/>
              <a:gd name="connsiteY30" fmla="*/ 3148445 h 3875809"/>
              <a:gd name="connsiteX31" fmla="*/ 3283527 w 3345872"/>
              <a:gd name="connsiteY31" fmla="*/ 3044536 h 3875809"/>
              <a:gd name="connsiteX32" fmla="*/ 3304309 w 3345872"/>
              <a:gd name="connsiteY32" fmla="*/ 2784764 h 3875809"/>
              <a:gd name="connsiteX33" fmla="*/ 3335481 w 3345872"/>
              <a:gd name="connsiteY33" fmla="*/ 2680854 h 3875809"/>
              <a:gd name="connsiteX34" fmla="*/ 3325091 w 3345872"/>
              <a:gd name="connsiteY34" fmla="*/ 2504209 h 3875809"/>
              <a:gd name="connsiteX35" fmla="*/ 3335481 w 3345872"/>
              <a:gd name="connsiteY35" fmla="*/ 2234045 h 3875809"/>
              <a:gd name="connsiteX36" fmla="*/ 3345872 w 3345872"/>
              <a:gd name="connsiteY36" fmla="*/ 2119745 h 3875809"/>
              <a:gd name="connsiteX37" fmla="*/ 3325091 w 3345872"/>
              <a:gd name="connsiteY37" fmla="*/ 1995054 h 3875809"/>
              <a:gd name="connsiteX38" fmla="*/ 3314700 w 3345872"/>
              <a:gd name="connsiteY38" fmla="*/ 1943100 h 3875809"/>
              <a:gd name="connsiteX39" fmla="*/ 3231572 w 3345872"/>
              <a:gd name="connsiteY39" fmla="*/ 1891145 h 3875809"/>
              <a:gd name="connsiteX40" fmla="*/ 3148445 w 3345872"/>
              <a:gd name="connsiteY40" fmla="*/ 1839191 h 3875809"/>
              <a:gd name="connsiteX41" fmla="*/ 3044536 w 3345872"/>
              <a:gd name="connsiteY41" fmla="*/ 1839191 h 3875809"/>
              <a:gd name="connsiteX42" fmla="*/ 2930236 w 3345872"/>
              <a:gd name="connsiteY42" fmla="*/ 1849582 h 3875809"/>
              <a:gd name="connsiteX43" fmla="*/ 2784763 w 3345872"/>
              <a:gd name="connsiteY43" fmla="*/ 1828800 h 3875809"/>
              <a:gd name="connsiteX44" fmla="*/ 2691245 w 3345872"/>
              <a:gd name="connsiteY44" fmla="*/ 1797627 h 3875809"/>
              <a:gd name="connsiteX45" fmla="*/ 2628900 w 3345872"/>
              <a:gd name="connsiteY45" fmla="*/ 1724891 h 3875809"/>
              <a:gd name="connsiteX46" fmla="*/ 2628900 w 3345872"/>
              <a:gd name="connsiteY46" fmla="*/ 1620982 h 3875809"/>
              <a:gd name="connsiteX47" fmla="*/ 2680854 w 3345872"/>
              <a:gd name="connsiteY47" fmla="*/ 1465118 h 3875809"/>
              <a:gd name="connsiteX48" fmla="*/ 2712027 w 3345872"/>
              <a:gd name="connsiteY48" fmla="*/ 1402773 h 3875809"/>
              <a:gd name="connsiteX49" fmla="*/ 2805545 w 3345872"/>
              <a:gd name="connsiteY49" fmla="*/ 1361209 h 3875809"/>
              <a:gd name="connsiteX50" fmla="*/ 2940627 w 3345872"/>
              <a:gd name="connsiteY50" fmla="*/ 1288473 h 3875809"/>
              <a:gd name="connsiteX51" fmla="*/ 3023754 w 3345872"/>
              <a:gd name="connsiteY51" fmla="*/ 1174173 h 3875809"/>
              <a:gd name="connsiteX52" fmla="*/ 3117272 w 3345872"/>
              <a:gd name="connsiteY52" fmla="*/ 1049482 h 3875809"/>
              <a:gd name="connsiteX53" fmla="*/ 3148445 w 3345872"/>
              <a:gd name="connsiteY53" fmla="*/ 945573 h 3875809"/>
              <a:gd name="connsiteX54" fmla="*/ 3169227 w 3345872"/>
              <a:gd name="connsiteY54" fmla="*/ 820882 h 3875809"/>
              <a:gd name="connsiteX55" fmla="*/ 3179618 w 3345872"/>
              <a:gd name="connsiteY55" fmla="*/ 654627 h 3875809"/>
              <a:gd name="connsiteX56" fmla="*/ 3158836 w 3345872"/>
              <a:gd name="connsiteY56" fmla="*/ 519545 h 3875809"/>
              <a:gd name="connsiteX57" fmla="*/ 3075709 w 3345872"/>
              <a:gd name="connsiteY57" fmla="*/ 446809 h 3875809"/>
              <a:gd name="connsiteX58" fmla="*/ 3002972 w 3345872"/>
              <a:gd name="connsiteY58" fmla="*/ 374073 h 3875809"/>
              <a:gd name="connsiteX59" fmla="*/ 2909454 w 3345872"/>
              <a:gd name="connsiteY59" fmla="*/ 332509 h 3875809"/>
              <a:gd name="connsiteX60" fmla="*/ 2774372 w 3345872"/>
              <a:gd name="connsiteY60" fmla="*/ 290945 h 3875809"/>
              <a:gd name="connsiteX61" fmla="*/ 2774372 w 3345872"/>
              <a:gd name="connsiteY61" fmla="*/ 290945 h 3875809"/>
              <a:gd name="connsiteX62" fmla="*/ 2680854 w 3345872"/>
              <a:gd name="connsiteY62" fmla="*/ 238991 h 3875809"/>
              <a:gd name="connsiteX63" fmla="*/ 2649681 w 3345872"/>
              <a:gd name="connsiteY63" fmla="*/ 166254 h 3875809"/>
              <a:gd name="connsiteX64" fmla="*/ 2628900 w 3345872"/>
              <a:gd name="connsiteY64" fmla="*/ 145473 h 3875809"/>
              <a:gd name="connsiteX65" fmla="*/ 2545772 w 3345872"/>
              <a:gd name="connsiteY65" fmla="*/ 62345 h 3875809"/>
              <a:gd name="connsiteX66" fmla="*/ 2400300 w 3345872"/>
              <a:gd name="connsiteY66" fmla="*/ 20782 h 3875809"/>
              <a:gd name="connsiteX67" fmla="*/ 2254827 w 3345872"/>
              <a:gd name="connsiteY67" fmla="*/ 41564 h 3875809"/>
              <a:gd name="connsiteX68" fmla="*/ 2171700 w 3345872"/>
              <a:gd name="connsiteY68" fmla="*/ 41564 h 3875809"/>
              <a:gd name="connsiteX69" fmla="*/ 2057400 w 3345872"/>
              <a:gd name="connsiteY69" fmla="*/ 41564 h 3875809"/>
              <a:gd name="connsiteX70" fmla="*/ 1891145 w 3345872"/>
              <a:gd name="connsiteY70" fmla="*/ 41564 h 3875809"/>
              <a:gd name="connsiteX71" fmla="*/ 1776845 w 3345872"/>
              <a:gd name="connsiteY71" fmla="*/ 41564 h 3875809"/>
              <a:gd name="connsiteX72" fmla="*/ 1704109 w 3345872"/>
              <a:gd name="connsiteY72" fmla="*/ 20782 h 3875809"/>
              <a:gd name="connsiteX73" fmla="*/ 1589809 w 3345872"/>
              <a:gd name="connsiteY73" fmla="*/ 31173 h 3875809"/>
              <a:gd name="connsiteX74" fmla="*/ 1527463 w 3345872"/>
              <a:gd name="connsiteY74" fmla="*/ 51954 h 3875809"/>
              <a:gd name="connsiteX75" fmla="*/ 1371600 w 3345872"/>
              <a:gd name="connsiteY75" fmla="*/ 83127 h 3875809"/>
              <a:gd name="connsiteX76" fmla="*/ 1215736 w 3345872"/>
              <a:gd name="connsiteY76" fmla="*/ 83127 h 3875809"/>
              <a:gd name="connsiteX77" fmla="*/ 1028700 w 3345872"/>
              <a:gd name="connsiteY77" fmla="*/ 93518 h 3875809"/>
              <a:gd name="connsiteX78" fmla="*/ 779318 w 3345872"/>
              <a:gd name="connsiteY78" fmla="*/ 62345 h 3875809"/>
              <a:gd name="connsiteX79" fmla="*/ 654627 w 3345872"/>
              <a:gd name="connsiteY79" fmla="*/ 62345 h 3875809"/>
              <a:gd name="connsiteX80" fmla="*/ 498763 w 3345872"/>
              <a:gd name="connsiteY80" fmla="*/ 62345 h 3875809"/>
              <a:gd name="connsiteX81" fmla="*/ 415636 w 3345872"/>
              <a:gd name="connsiteY81" fmla="*/ 62345 h 3875809"/>
              <a:gd name="connsiteX82" fmla="*/ 363681 w 3345872"/>
              <a:gd name="connsiteY82" fmla="*/ 31173 h 3875809"/>
              <a:gd name="connsiteX83" fmla="*/ 363681 w 3345872"/>
              <a:gd name="connsiteY83" fmla="*/ 31173 h 3875809"/>
              <a:gd name="connsiteX84" fmla="*/ 270163 w 3345872"/>
              <a:gd name="connsiteY84" fmla="*/ 0 h 3875809"/>
              <a:gd name="connsiteX85" fmla="*/ 238991 w 3345872"/>
              <a:gd name="connsiteY85" fmla="*/ 31173 h 3875809"/>
              <a:gd name="connsiteX86" fmla="*/ 238991 w 3345872"/>
              <a:gd name="connsiteY86" fmla="*/ 114300 h 3875809"/>
              <a:gd name="connsiteX87" fmla="*/ 218209 w 3345872"/>
              <a:gd name="connsiteY87" fmla="*/ 197427 h 3875809"/>
              <a:gd name="connsiteX88" fmla="*/ 145472 w 3345872"/>
              <a:gd name="connsiteY88" fmla="*/ 238991 h 3875809"/>
              <a:gd name="connsiteX89" fmla="*/ 0 w 3345872"/>
              <a:gd name="connsiteY89" fmla="*/ 332509 h 3875809"/>
              <a:gd name="connsiteX90" fmla="*/ 0 w 3345872"/>
              <a:gd name="connsiteY90" fmla="*/ 332509 h 3875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3345872" h="3875809">
                <a:moveTo>
                  <a:pt x="363681" y="1735282"/>
                </a:moveTo>
                <a:lnTo>
                  <a:pt x="477981" y="1652154"/>
                </a:lnTo>
                <a:lnTo>
                  <a:pt x="602672" y="1641764"/>
                </a:lnTo>
                <a:lnTo>
                  <a:pt x="696191" y="1631373"/>
                </a:lnTo>
                <a:lnTo>
                  <a:pt x="727363" y="1704109"/>
                </a:lnTo>
                <a:lnTo>
                  <a:pt x="675409" y="1756064"/>
                </a:lnTo>
                <a:lnTo>
                  <a:pt x="602672" y="1818409"/>
                </a:lnTo>
                <a:lnTo>
                  <a:pt x="540327" y="2057400"/>
                </a:lnTo>
                <a:lnTo>
                  <a:pt x="509154" y="2348345"/>
                </a:lnTo>
                <a:lnTo>
                  <a:pt x="592281" y="2493818"/>
                </a:lnTo>
                <a:lnTo>
                  <a:pt x="685800" y="2597727"/>
                </a:lnTo>
                <a:lnTo>
                  <a:pt x="810491" y="2670464"/>
                </a:lnTo>
                <a:lnTo>
                  <a:pt x="955963" y="2784764"/>
                </a:lnTo>
                <a:lnTo>
                  <a:pt x="1059872" y="2982191"/>
                </a:lnTo>
                <a:lnTo>
                  <a:pt x="1101436" y="3179618"/>
                </a:lnTo>
                <a:lnTo>
                  <a:pt x="1163781" y="3397827"/>
                </a:lnTo>
                <a:lnTo>
                  <a:pt x="1174172" y="3512127"/>
                </a:lnTo>
                <a:lnTo>
                  <a:pt x="1246909" y="3595254"/>
                </a:lnTo>
                <a:lnTo>
                  <a:pt x="1361209" y="3688773"/>
                </a:lnTo>
                <a:lnTo>
                  <a:pt x="1454727" y="3740727"/>
                </a:lnTo>
                <a:lnTo>
                  <a:pt x="1589809" y="3855027"/>
                </a:lnTo>
                <a:lnTo>
                  <a:pt x="1766454" y="3875809"/>
                </a:lnTo>
                <a:lnTo>
                  <a:pt x="2036618" y="3855027"/>
                </a:lnTo>
                <a:lnTo>
                  <a:pt x="2192481" y="3823854"/>
                </a:lnTo>
                <a:lnTo>
                  <a:pt x="2337954" y="3740727"/>
                </a:lnTo>
                <a:lnTo>
                  <a:pt x="2452254" y="3678382"/>
                </a:lnTo>
                <a:lnTo>
                  <a:pt x="2556163" y="3553691"/>
                </a:lnTo>
                <a:lnTo>
                  <a:pt x="2701636" y="3408218"/>
                </a:lnTo>
                <a:lnTo>
                  <a:pt x="2899063" y="3345873"/>
                </a:lnTo>
                <a:lnTo>
                  <a:pt x="3127663" y="3241964"/>
                </a:lnTo>
                <a:lnTo>
                  <a:pt x="3221181" y="3148445"/>
                </a:lnTo>
                <a:lnTo>
                  <a:pt x="3283527" y="3044536"/>
                </a:lnTo>
                <a:lnTo>
                  <a:pt x="3304309" y="2784764"/>
                </a:lnTo>
                <a:lnTo>
                  <a:pt x="3335481" y="2680854"/>
                </a:lnTo>
                <a:lnTo>
                  <a:pt x="3325091" y="2504209"/>
                </a:lnTo>
                <a:lnTo>
                  <a:pt x="3335481" y="2234045"/>
                </a:lnTo>
                <a:lnTo>
                  <a:pt x="3345872" y="2119745"/>
                </a:lnTo>
                <a:lnTo>
                  <a:pt x="3325091" y="1995054"/>
                </a:lnTo>
                <a:lnTo>
                  <a:pt x="3314700" y="1943100"/>
                </a:lnTo>
                <a:lnTo>
                  <a:pt x="3231572" y="1891145"/>
                </a:lnTo>
                <a:lnTo>
                  <a:pt x="3148445" y="1839191"/>
                </a:lnTo>
                <a:lnTo>
                  <a:pt x="3044536" y="1839191"/>
                </a:lnTo>
                <a:lnTo>
                  <a:pt x="2930236" y="1849582"/>
                </a:lnTo>
                <a:lnTo>
                  <a:pt x="2784763" y="1828800"/>
                </a:lnTo>
                <a:lnTo>
                  <a:pt x="2691245" y="1797627"/>
                </a:lnTo>
                <a:lnTo>
                  <a:pt x="2628900" y="1724891"/>
                </a:lnTo>
                <a:lnTo>
                  <a:pt x="2628900" y="1620982"/>
                </a:lnTo>
                <a:lnTo>
                  <a:pt x="2680854" y="1465118"/>
                </a:lnTo>
                <a:lnTo>
                  <a:pt x="2712027" y="1402773"/>
                </a:lnTo>
                <a:lnTo>
                  <a:pt x="2805545" y="1361209"/>
                </a:lnTo>
                <a:lnTo>
                  <a:pt x="2940627" y="1288473"/>
                </a:lnTo>
                <a:lnTo>
                  <a:pt x="3023754" y="1174173"/>
                </a:lnTo>
                <a:lnTo>
                  <a:pt x="3117272" y="1049482"/>
                </a:lnTo>
                <a:lnTo>
                  <a:pt x="3148445" y="945573"/>
                </a:lnTo>
                <a:lnTo>
                  <a:pt x="3169227" y="820882"/>
                </a:lnTo>
                <a:lnTo>
                  <a:pt x="3179618" y="654627"/>
                </a:lnTo>
                <a:lnTo>
                  <a:pt x="3158836" y="519545"/>
                </a:lnTo>
                <a:lnTo>
                  <a:pt x="3075709" y="446809"/>
                </a:lnTo>
                <a:lnTo>
                  <a:pt x="3002972" y="374073"/>
                </a:lnTo>
                <a:lnTo>
                  <a:pt x="2909454" y="332509"/>
                </a:lnTo>
                <a:lnTo>
                  <a:pt x="2774372" y="290945"/>
                </a:lnTo>
                <a:lnTo>
                  <a:pt x="2774372" y="290945"/>
                </a:lnTo>
                <a:lnTo>
                  <a:pt x="2680854" y="238991"/>
                </a:lnTo>
                <a:lnTo>
                  <a:pt x="2649681" y="166254"/>
                </a:lnTo>
                <a:lnTo>
                  <a:pt x="2628900" y="145473"/>
                </a:lnTo>
                <a:lnTo>
                  <a:pt x="2545772" y="62345"/>
                </a:lnTo>
                <a:lnTo>
                  <a:pt x="2400300" y="20782"/>
                </a:lnTo>
                <a:lnTo>
                  <a:pt x="2254827" y="41564"/>
                </a:lnTo>
                <a:lnTo>
                  <a:pt x="2171700" y="41564"/>
                </a:lnTo>
                <a:lnTo>
                  <a:pt x="2057400" y="41564"/>
                </a:lnTo>
                <a:lnTo>
                  <a:pt x="1891145" y="41564"/>
                </a:lnTo>
                <a:lnTo>
                  <a:pt x="1776845" y="41564"/>
                </a:lnTo>
                <a:lnTo>
                  <a:pt x="1704109" y="20782"/>
                </a:lnTo>
                <a:lnTo>
                  <a:pt x="1589809" y="31173"/>
                </a:lnTo>
                <a:lnTo>
                  <a:pt x="1527463" y="51954"/>
                </a:lnTo>
                <a:lnTo>
                  <a:pt x="1371600" y="83127"/>
                </a:lnTo>
                <a:lnTo>
                  <a:pt x="1215736" y="83127"/>
                </a:lnTo>
                <a:lnTo>
                  <a:pt x="1028700" y="93518"/>
                </a:lnTo>
                <a:lnTo>
                  <a:pt x="779318" y="62345"/>
                </a:lnTo>
                <a:lnTo>
                  <a:pt x="654627" y="62345"/>
                </a:lnTo>
                <a:lnTo>
                  <a:pt x="498763" y="62345"/>
                </a:lnTo>
                <a:lnTo>
                  <a:pt x="415636" y="62345"/>
                </a:lnTo>
                <a:lnTo>
                  <a:pt x="363681" y="31173"/>
                </a:lnTo>
                <a:lnTo>
                  <a:pt x="363681" y="31173"/>
                </a:lnTo>
                <a:lnTo>
                  <a:pt x="270163" y="0"/>
                </a:lnTo>
                <a:lnTo>
                  <a:pt x="238991" y="31173"/>
                </a:lnTo>
                <a:lnTo>
                  <a:pt x="238991" y="114300"/>
                </a:lnTo>
                <a:lnTo>
                  <a:pt x="218209" y="197427"/>
                </a:lnTo>
                <a:lnTo>
                  <a:pt x="145472" y="238991"/>
                </a:lnTo>
                <a:lnTo>
                  <a:pt x="0" y="332509"/>
                </a:lnTo>
                <a:lnTo>
                  <a:pt x="0" y="332509"/>
                </a:lnTo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1" name="Freeform 440"/>
          <p:cNvSpPr/>
          <p:nvPr/>
        </p:nvSpPr>
        <p:spPr>
          <a:xfrm>
            <a:off x="2687128" y="5442105"/>
            <a:ext cx="955964" cy="1381991"/>
          </a:xfrm>
          <a:custGeom>
            <a:avLst/>
            <a:gdLst>
              <a:gd name="connsiteX0" fmla="*/ 0 w 955964"/>
              <a:gd name="connsiteY0" fmla="*/ 0 h 1381991"/>
              <a:gd name="connsiteX1" fmla="*/ 93518 w 955964"/>
              <a:gd name="connsiteY1" fmla="*/ 207819 h 1381991"/>
              <a:gd name="connsiteX2" fmla="*/ 83127 w 955964"/>
              <a:gd name="connsiteY2" fmla="*/ 436419 h 1381991"/>
              <a:gd name="connsiteX3" fmla="*/ 72737 w 955964"/>
              <a:gd name="connsiteY3" fmla="*/ 602673 h 1381991"/>
              <a:gd name="connsiteX4" fmla="*/ 114300 w 955964"/>
              <a:gd name="connsiteY4" fmla="*/ 810491 h 1381991"/>
              <a:gd name="connsiteX5" fmla="*/ 145473 w 955964"/>
              <a:gd name="connsiteY5" fmla="*/ 924791 h 1381991"/>
              <a:gd name="connsiteX6" fmla="*/ 103909 w 955964"/>
              <a:gd name="connsiteY6" fmla="*/ 1101437 h 1381991"/>
              <a:gd name="connsiteX7" fmla="*/ 31173 w 955964"/>
              <a:gd name="connsiteY7" fmla="*/ 1174173 h 1381991"/>
              <a:gd name="connsiteX8" fmla="*/ 83127 w 955964"/>
              <a:gd name="connsiteY8" fmla="*/ 1350819 h 1381991"/>
              <a:gd name="connsiteX9" fmla="*/ 228600 w 955964"/>
              <a:gd name="connsiteY9" fmla="*/ 1381991 h 1381991"/>
              <a:gd name="connsiteX10" fmla="*/ 311727 w 955964"/>
              <a:gd name="connsiteY10" fmla="*/ 1340428 h 1381991"/>
              <a:gd name="connsiteX11" fmla="*/ 353291 w 955964"/>
              <a:gd name="connsiteY11" fmla="*/ 1205346 h 1381991"/>
              <a:gd name="connsiteX12" fmla="*/ 394855 w 955964"/>
              <a:gd name="connsiteY12" fmla="*/ 1122219 h 1381991"/>
              <a:gd name="connsiteX13" fmla="*/ 457200 w 955964"/>
              <a:gd name="connsiteY13" fmla="*/ 997528 h 1381991"/>
              <a:gd name="connsiteX14" fmla="*/ 529937 w 955964"/>
              <a:gd name="connsiteY14" fmla="*/ 935182 h 1381991"/>
              <a:gd name="connsiteX15" fmla="*/ 644237 w 955964"/>
              <a:gd name="connsiteY15" fmla="*/ 893619 h 1381991"/>
              <a:gd name="connsiteX16" fmla="*/ 779318 w 955964"/>
              <a:gd name="connsiteY16" fmla="*/ 831273 h 1381991"/>
              <a:gd name="connsiteX17" fmla="*/ 955964 w 955964"/>
              <a:gd name="connsiteY17" fmla="*/ 768928 h 138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55964" h="1381991">
                <a:moveTo>
                  <a:pt x="0" y="0"/>
                </a:moveTo>
                <a:lnTo>
                  <a:pt x="93518" y="207819"/>
                </a:lnTo>
                <a:lnTo>
                  <a:pt x="83127" y="436419"/>
                </a:lnTo>
                <a:lnTo>
                  <a:pt x="72737" y="602673"/>
                </a:lnTo>
                <a:lnTo>
                  <a:pt x="114300" y="810491"/>
                </a:lnTo>
                <a:lnTo>
                  <a:pt x="145473" y="924791"/>
                </a:lnTo>
                <a:lnTo>
                  <a:pt x="103909" y="1101437"/>
                </a:lnTo>
                <a:lnTo>
                  <a:pt x="31173" y="1174173"/>
                </a:lnTo>
                <a:lnTo>
                  <a:pt x="83127" y="1350819"/>
                </a:lnTo>
                <a:lnTo>
                  <a:pt x="228600" y="1381991"/>
                </a:lnTo>
                <a:lnTo>
                  <a:pt x="311727" y="1340428"/>
                </a:lnTo>
                <a:lnTo>
                  <a:pt x="353291" y="1205346"/>
                </a:lnTo>
                <a:lnTo>
                  <a:pt x="394855" y="1122219"/>
                </a:lnTo>
                <a:lnTo>
                  <a:pt x="457200" y="997528"/>
                </a:lnTo>
                <a:lnTo>
                  <a:pt x="529937" y="935182"/>
                </a:lnTo>
                <a:lnTo>
                  <a:pt x="644237" y="893619"/>
                </a:lnTo>
                <a:lnTo>
                  <a:pt x="779318" y="831273"/>
                </a:lnTo>
                <a:lnTo>
                  <a:pt x="955964" y="768928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3" name="Freeform 442"/>
          <p:cNvSpPr/>
          <p:nvPr/>
        </p:nvSpPr>
        <p:spPr>
          <a:xfrm>
            <a:off x="2722418" y="5455227"/>
            <a:ext cx="41564" cy="114300"/>
          </a:xfrm>
          <a:custGeom>
            <a:avLst/>
            <a:gdLst>
              <a:gd name="connsiteX0" fmla="*/ 0 w 41564"/>
              <a:gd name="connsiteY0" fmla="*/ 0 h 114300"/>
              <a:gd name="connsiteX1" fmla="*/ 20782 w 41564"/>
              <a:gd name="connsiteY1" fmla="*/ 51955 h 114300"/>
              <a:gd name="connsiteX2" fmla="*/ 41564 w 41564"/>
              <a:gd name="connsiteY2" fmla="*/ 11430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564" h="114300">
                <a:moveTo>
                  <a:pt x="0" y="0"/>
                </a:moveTo>
                <a:cubicBezTo>
                  <a:pt x="6927" y="17318"/>
                  <a:pt x="14408" y="34426"/>
                  <a:pt x="20782" y="51955"/>
                </a:cubicBezTo>
                <a:cubicBezTo>
                  <a:pt x="28268" y="72542"/>
                  <a:pt x="41564" y="114300"/>
                  <a:pt x="41564" y="11430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4" name="Freeform 443"/>
          <p:cNvSpPr/>
          <p:nvPr/>
        </p:nvSpPr>
        <p:spPr>
          <a:xfrm>
            <a:off x="2576945" y="5372100"/>
            <a:ext cx="218210" cy="405245"/>
          </a:xfrm>
          <a:custGeom>
            <a:avLst/>
            <a:gdLst>
              <a:gd name="connsiteX0" fmla="*/ 0 w 218210"/>
              <a:gd name="connsiteY0" fmla="*/ 0 h 405245"/>
              <a:gd name="connsiteX1" fmla="*/ 93519 w 218210"/>
              <a:gd name="connsiteY1" fmla="*/ 51955 h 405245"/>
              <a:gd name="connsiteX2" fmla="*/ 145473 w 218210"/>
              <a:gd name="connsiteY2" fmla="*/ 93518 h 405245"/>
              <a:gd name="connsiteX3" fmla="*/ 207819 w 218210"/>
              <a:gd name="connsiteY3" fmla="*/ 228600 h 405245"/>
              <a:gd name="connsiteX4" fmla="*/ 218210 w 218210"/>
              <a:gd name="connsiteY4" fmla="*/ 280555 h 405245"/>
              <a:gd name="connsiteX5" fmla="*/ 207819 w 218210"/>
              <a:gd name="connsiteY5" fmla="*/ 405245 h 405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8210" h="405245">
                <a:moveTo>
                  <a:pt x="0" y="0"/>
                </a:moveTo>
                <a:lnTo>
                  <a:pt x="93519" y="51955"/>
                </a:lnTo>
                <a:lnTo>
                  <a:pt x="145473" y="93518"/>
                </a:lnTo>
                <a:lnTo>
                  <a:pt x="207819" y="228600"/>
                </a:lnTo>
                <a:lnTo>
                  <a:pt x="218210" y="280555"/>
                </a:lnTo>
                <a:lnTo>
                  <a:pt x="207819" y="405245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5" name="Freeform 444"/>
          <p:cNvSpPr/>
          <p:nvPr/>
        </p:nvSpPr>
        <p:spPr>
          <a:xfrm>
            <a:off x="2531908" y="1455293"/>
            <a:ext cx="1101436" cy="987137"/>
          </a:xfrm>
          <a:custGeom>
            <a:avLst/>
            <a:gdLst>
              <a:gd name="connsiteX0" fmla="*/ 914400 w 1101436"/>
              <a:gd name="connsiteY0" fmla="*/ 0 h 987137"/>
              <a:gd name="connsiteX1" fmla="*/ 1101436 w 1101436"/>
              <a:gd name="connsiteY1" fmla="*/ 353291 h 987137"/>
              <a:gd name="connsiteX2" fmla="*/ 716972 w 1101436"/>
              <a:gd name="connsiteY2" fmla="*/ 623455 h 987137"/>
              <a:gd name="connsiteX3" fmla="*/ 477982 w 1101436"/>
              <a:gd name="connsiteY3" fmla="*/ 789709 h 987137"/>
              <a:gd name="connsiteX4" fmla="*/ 301336 w 1101436"/>
              <a:gd name="connsiteY4" fmla="*/ 904009 h 987137"/>
              <a:gd name="connsiteX5" fmla="*/ 166254 w 1101436"/>
              <a:gd name="connsiteY5" fmla="*/ 987137 h 987137"/>
              <a:gd name="connsiteX6" fmla="*/ 0 w 1101436"/>
              <a:gd name="connsiteY6" fmla="*/ 758537 h 987137"/>
              <a:gd name="connsiteX7" fmla="*/ 166254 w 1101436"/>
              <a:gd name="connsiteY7" fmla="*/ 623455 h 987137"/>
              <a:gd name="connsiteX8" fmla="*/ 363682 w 1101436"/>
              <a:gd name="connsiteY8" fmla="*/ 467591 h 987137"/>
              <a:gd name="connsiteX9" fmla="*/ 581891 w 1101436"/>
              <a:gd name="connsiteY9" fmla="*/ 280555 h 987137"/>
              <a:gd name="connsiteX10" fmla="*/ 914400 w 1101436"/>
              <a:gd name="connsiteY10" fmla="*/ 0 h 987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01436" h="987137">
                <a:moveTo>
                  <a:pt x="914400" y="0"/>
                </a:moveTo>
                <a:lnTo>
                  <a:pt x="1101436" y="353291"/>
                </a:lnTo>
                <a:lnTo>
                  <a:pt x="716972" y="623455"/>
                </a:lnTo>
                <a:lnTo>
                  <a:pt x="477982" y="789709"/>
                </a:lnTo>
                <a:lnTo>
                  <a:pt x="301336" y="904009"/>
                </a:lnTo>
                <a:lnTo>
                  <a:pt x="166254" y="987137"/>
                </a:lnTo>
                <a:lnTo>
                  <a:pt x="0" y="758537"/>
                </a:lnTo>
                <a:lnTo>
                  <a:pt x="166254" y="623455"/>
                </a:lnTo>
                <a:lnTo>
                  <a:pt x="363682" y="467591"/>
                </a:lnTo>
                <a:lnTo>
                  <a:pt x="581891" y="280555"/>
                </a:lnTo>
                <a:lnTo>
                  <a:pt x="914400" y="0"/>
                </a:lnTo>
                <a:close/>
              </a:path>
            </a:pathLst>
          </a:custGeom>
          <a:pattFill prst="openDmnd">
            <a:fgClr>
              <a:schemeClr val="accent1"/>
            </a:fgClr>
            <a:bgClr>
              <a:schemeClr val="bg1"/>
            </a:bgClr>
          </a:patt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6" name="Freeform 445"/>
          <p:cNvSpPr/>
          <p:nvPr/>
        </p:nvSpPr>
        <p:spPr>
          <a:xfrm>
            <a:off x="4405745" y="2130136"/>
            <a:ext cx="654628" cy="665019"/>
          </a:xfrm>
          <a:custGeom>
            <a:avLst/>
            <a:gdLst>
              <a:gd name="connsiteX0" fmla="*/ 0 w 654628"/>
              <a:gd name="connsiteY0" fmla="*/ 93519 h 665019"/>
              <a:gd name="connsiteX1" fmla="*/ 197428 w 654628"/>
              <a:gd name="connsiteY1" fmla="*/ 665019 h 665019"/>
              <a:gd name="connsiteX2" fmla="*/ 654628 w 654628"/>
              <a:gd name="connsiteY2" fmla="*/ 529937 h 665019"/>
              <a:gd name="connsiteX3" fmla="*/ 477982 w 654628"/>
              <a:gd name="connsiteY3" fmla="*/ 0 h 665019"/>
              <a:gd name="connsiteX4" fmla="*/ 353291 w 654628"/>
              <a:gd name="connsiteY4" fmla="*/ 41564 h 665019"/>
              <a:gd name="connsiteX5" fmla="*/ 0 w 654628"/>
              <a:gd name="connsiteY5" fmla="*/ 93519 h 665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4628" h="665019">
                <a:moveTo>
                  <a:pt x="0" y="93519"/>
                </a:moveTo>
                <a:lnTo>
                  <a:pt x="197428" y="665019"/>
                </a:lnTo>
                <a:lnTo>
                  <a:pt x="654628" y="529937"/>
                </a:lnTo>
                <a:lnTo>
                  <a:pt x="477982" y="0"/>
                </a:lnTo>
                <a:lnTo>
                  <a:pt x="353291" y="41564"/>
                </a:lnTo>
                <a:lnTo>
                  <a:pt x="0" y="93519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7" name="Freeform 446"/>
          <p:cNvSpPr/>
          <p:nvPr/>
        </p:nvSpPr>
        <p:spPr>
          <a:xfrm>
            <a:off x="2576945" y="3034145"/>
            <a:ext cx="685800" cy="488373"/>
          </a:xfrm>
          <a:custGeom>
            <a:avLst/>
            <a:gdLst>
              <a:gd name="connsiteX0" fmla="*/ 0 w 685800"/>
              <a:gd name="connsiteY0" fmla="*/ 259773 h 488373"/>
              <a:gd name="connsiteX1" fmla="*/ 93519 w 685800"/>
              <a:gd name="connsiteY1" fmla="*/ 488373 h 488373"/>
              <a:gd name="connsiteX2" fmla="*/ 374073 w 685800"/>
              <a:gd name="connsiteY2" fmla="*/ 374073 h 488373"/>
              <a:gd name="connsiteX3" fmla="*/ 685800 w 685800"/>
              <a:gd name="connsiteY3" fmla="*/ 249382 h 488373"/>
              <a:gd name="connsiteX4" fmla="*/ 592282 w 685800"/>
              <a:gd name="connsiteY4" fmla="*/ 0 h 488373"/>
              <a:gd name="connsiteX5" fmla="*/ 394855 w 685800"/>
              <a:gd name="connsiteY5" fmla="*/ 93519 h 488373"/>
              <a:gd name="connsiteX6" fmla="*/ 207819 w 685800"/>
              <a:gd name="connsiteY6" fmla="*/ 176646 h 488373"/>
              <a:gd name="connsiteX7" fmla="*/ 0 w 685800"/>
              <a:gd name="connsiteY7" fmla="*/ 259773 h 488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5800" h="488373">
                <a:moveTo>
                  <a:pt x="0" y="259773"/>
                </a:moveTo>
                <a:lnTo>
                  <a:pt x="93519" y="488373"/>
                </a:lnTo>
                <a:lnTo>
                  <a:pt x="374073" y="374073"/>
                </a:lnTo>
                <a:lnTo>
                  <a:pt x="685800" y="249382"/>
                </a:lnTo>
                <a:lnTo>
                  <a:pt x="592282" y="0"/>
                </a:lnTo>
                <a:lnTo>
                  <a:pt x="394855" y="93519"/>
                </a:lnTo>
                <a:lnTo>
                  <a:pt x="207819" y="176646"/>
                </a:lnTo>
                <a:lnTo>
                  <a:pt x="0" y="259773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9" name="Freeform 448"/>
          <p:cNvSpPr/>
          <p:nvPr/>
        </p:nvSpPr>
        <p:spPr>
          <a:xfrm>
            <a:off x="561109" y="3397827"/>
            <a:ext cx="322118" cy="301337"/>
          </a:xfrm>
          <a:custGeom>
            <a:avLst/>
            <a:gdLst>
              <a:gd name="connsiteX0" fmla="*/ 103909 w 322118"/>
              <a:gd name="connsiteY0" fmla="*/ 301337 h 301337"/>
              <a:gd name="connsiteX1" fmla="*/ 290946 w 322118"/>
              <a:gd name="connsiteY1" fmla="*/ 218209 h 301337"/>
              <a:gd name="connsiteX2" fmla="*/ 270164 w 322118"/>
              <a:gd name="connsiteY2" fmla="*/ 176646 h 301337"/>
              <a:gd name="connsiteX3" fmla="*/ 301336 w 322118"/>
              <a:gd name="connsiteY3" fmla="*/ 124691 h 301337"/>
              <a:gd name="connsiteX4" fmla="*/ 322118 w 322118"/>
              <a:gd name="connsiteY4" fmla="*/ 51955 h 301337"/>
              <a:gd name="connsiteX5" fmla="*/ 311727 w 322118"/>
              <a:gd name="connsiteY5" fmla="*/ 0 h 301337"/>
              <a:gd name="connsiteX6" fmla="*/ 0 w 322118"/>
              <a:gd name="connsiteY6" fmla="*/ 187037 h 301337"/>
              <a:gd name="connsiteX7" fmla="*/ 62346 w 322118"/>
              <a:gd name="connsiteY7" fmla="*/ 207818 h 301337"/>
              <a:gd name="connsiteX8" fmla="*/ 103909 w 322118"/>
              <a:gd name="connsiteY8" fmla="*/ 301337 h 301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2118" h="301337">
                <a:moveTo>
                  <a:pt x="103909" y="301337"/>
                </a:moveTo>
                <a:lnTo>
                  <a:pt x="290946" y="218209"/>
                </a:lnTo>
                <a:lnTo>
                  <a:pt x="270164" y="176646"/>
                </a:lnTo>
                <a:lnTo>
                  <a:pt x="301336" y="124691"/>
                </a:lnTo>
                <a:lnTo>
                  <a:pt x="322118" y="51955"/>
                </a:lnTo>
                <a:lnTo>
                  <a:pt x="311727" y="0"/>
                </a:lnTo>
                <a:lnTo>
                  <a:pt x="0" y="187037"/>
                </a:lnTo>
                <a:lnTo>
                  <a:pt x="62346" y="207818"/>
                </a:lnTo>
                <a:lnTo>
                  <a:pt x="103909" y="301337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0" name="Freeform 449"/>
          <p:cNvSpPr/>
          <p:nvPr/>
        </p:nvSpPr>
        <p:spPr>
          <a:xfrm>
            <a:off x="1537855" y="1776845"/>
            <a:ext cx="820881" cy="748146"/>
          </a:xfrm>
          <a:custGeom>
            <a:avLst/>
            <a:gdLst>
              <a:gd name="connsiteX0" fmla="*/ 820881 w 820881"/>
              <a:gd name="connsiteY0" fmla="*/ 477982 h 748146"/>
              <a:gd name="connsiteX1" fmla="*/ 519545 w 820881"/>
              <a:gd name="connsiteY1" fmla="*/ 748146 h 748146"/>
              <a:gd name="connsiteX2" fmla="*/ 519545 w 820881"/>
              <a:gd name="connsiteY2" fmla="*/ 592282 h 748146"/>
              <a:gd name="connsiteX3" fmla="*/ 488372 w 820881"/>
              <a:gd name="connsiteY3" fmla="*/ 550719 h 748146"/>
              <a:gd name="connsiteX4" fmla="*/ 384463 w 820881"/>
              <a:gd name="connsiteY4" fmla="*/ 540328 h 748146"/>
              <a:gd name="connsiteX5" fmla="*/ 301336 w 820881"/>
              <a:gd name="connsiteY5" fmla="*/ 477982 h 748146"/>
              <a:gd name="connsiteX6" fmla="*/ 176645 w 820881"/>
              <a:gd name="connsiteY6" fmla="*/ 509155 h 748146"/>
              <a:gd name="connsiteX7" fmla="*/ 0 w 820881"/>
              <a:gd name="connsiteY7" fmla="*/ 498764 h 748146"/>
              <a:gd name="connsiteX8" fmla="*/ 737754 w 820881"/>
              <a:gd name="connsiteY8" fmla="*/ 0 h 748146"/>
              <a:gd name="connsiteX9" fmla="*/ 706581 w 820881"/>
              <a:gd name="connsiteY9" fmla="*/ 124691 h 748146"/>
              <a:gd name="connsiteX10" fmla="*/ 716972 w 820881"/>
              <a:gd name="connsiteY10" fmla="*/ 249382 h 748146"/>
              <a:gd name="connsiteX11" fmla="*/ 737754 w 820881"/>
              <a:gd name="connsiteY11" fmla="*/ 332510 h 748146"/>
              <a:gd name="connsiteX12" fmla="*/ 768927 w 820881"/>
              <a:gd name="connsiteY12" fmla="*/ 384464 h 748146"/>
              <a:gd name="connsiteX13" fmla="*/ 820881 w 820881"/>
              <a:gd name="connsiteY13" fmla="*/ 477982 h 74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20881" h="748146">
                <a:moveTo>
                  <a:pt x="820881" y="477982"/>
                </a:moveTo>
                <a:lnTo>
                  <a:pt x="519545" y="748146"/>
                </a:lnTo>
                <a:lnTo>
                  <a:pt x="519545" y="592282"/>
                </a:lnTo>
                <a:lnTo>
                  <a:pt x="488372" y="550719"/>
                </a:lnTo>
                <a:lnTo>
                  <a:pt x="384463" y="540328"/>
                </a:lnTo>
                <a:lnTo>
                  <a:pt x="301336" y="477982"/>
                </a:lnTo>
                <a:lnTo>
                  <a:pt x="176645" y="509155"/>
                </a:lnTo>
                <a:lnTo>
                  <a:pt x="0" y="498764"/>
                </a:lnTo>
                <a:lnTo>
                  <a:pt x="737754" y="0"/>
                </a:lnTo>
                <a:lnTo>
                  <a:pt x="706581" y="124691"/>
                </a:lnTo>
                <a:lnTo>
                  <a:pt x="716972" y="249382"/>
                </a:lnTo>
                <a:lnTo>
                  <a:pt x="737754" y="332510"/>
                </a:lnTo>
                <a:lnTo>
                  <a:pt x="768927" y="384464"/>
                </a:lnTo>
                <a:lnTo>
                  <a:pt x="820881" y="477982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Rectangle 454"/>
          <p:cNvSpPr/>
          <p:nvPr/>
        </p:nvSpPr>
        <p:spPr>
          <a:xfrm rot="19265468">
            <a:off x="2479132" y="2042573"/>
            <a:ext cx="395331" cy="113176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6" name="Rectangle 455"/>
          <p:cNvSpPr/>
          <p:nvPr/>
        </p:nvSpPr>
        <p:spPr>
          <a:xfrm rot="19628429">
            <a:off x="2675876" y="2306383"/>
            <a:ext cx="395331" cy="113176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7" name="Straight Connector 456"/>
          <p:cNvCxnSpPr>
            <a:stCxn id="445" idx="3"/>
            <a:endCxn id="455" idx="3"/>
          </p:cNvCxnSpPr>
          <p:nvPr/>
        </p:nvCxnSpPr>
        <p:spPr>
          <a:xfrm flipH="1" flipV="1">
            <a:off x="2830610" y="1975011"/>
            <a:ext cx="179280" cy="26999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Straight Connector 457"/>
          <p:cNvCxnSpPr/>
          <p:nvPr/>
        </p:nvCxnSpPr>
        <p:spPr>
          <a:xfrm flipH="1" flipV="1">
            <a:off x="3421686" y="1493434"/>
            <a:ext cx="201152" cy="36576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Straight Arrow Connector 464"/>
          <p:cNvCxnSpPr>
            <a:endCxn id="455" idx="3"/>
          </p:cNvCxnSpPr>
          <p:nvPr/>
        </p:nvCxnSpPr>
        <p:spPr>
          <a:xfrm>
            <a:off x="2359006" y="1696578"/>
            <a:ext cx="471604" cy="2784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7" name="Straight Arrow Connector 466"/>
          <p:cNvCxnSpPr>
            <a:endCxn id="445" idx="4"/>
          </p:cNvCxnSpPr>
          <p:nvPr/>
        </p:nvCxnSpPr>
        <p:spPr>
          <a:xfrm>
            <a:off x="2359006" y="1676314"/>
            <a:ext cx="474238" cy="6829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" name="Freeform 470"/>
          <p:cNvSpPr/>
          <p:nvPr/>
        </p:nvSpPr>
        <p:spPr>
          <a:xfrm>
            <a:off x="436418" y="4530436"/>
            <a:ext cx="290946" cy="238991"/>
          </a:xfrm>
          <a:custGeom>
            <a:avLst/>
            <a:gdLst>
              <a:gd name="connsiteX0" fmla="*/ 290946 w 290946"/>
              <a:gd name="connsiteY0" fmla="*/ 145473 h 238991"/>
              <a:gd name="connsiteX1" fmla="*/ 135082 w 290946"/>
              <a:gd name="connsiteY1" fmla="*/ 0 h 238991"/>
              <a:gd name="connsiteX2" fmla="*/ 0 w 290946"/>
              <a:gd name="connsiteY2" fmla="*/ 83128 h 238991"/>
              <a:gd name="connsiteX3" fmla="*/ 280555 w 290946"/>
              <a:gd name="connsiteY3" fmla="*/ 238991 h 238991"/>
              <a:gd name="connsiteX4" fmla="*/ 290946 w 290946"/>
              <a:gd name="connsiteY4" fmla="*/ 145473 h 238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946" h="238991">
                <a:moveTo>
                  <a:pt x="290946" y="145473"/>
                </a:moveTo>
                <a:lnTo>
                  <a:pt x="135082" y="0"/>
                </a:lnTo>
                <a:lnTo>
                  <a:pt x="0" y="83128"/>
                </a:lnTo>
                <a:lnTo>
                  <a:pt x="280555" y="238991"/>
                </a:lnTo>
                <a:lnTo>
                  <a:pt x="290946" y="145473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2" name="TextBox 471"/>
          <p:cNvSpPr txBox="1"/>
          <p:nvPr/>
        </p:nvSpPr>
        <p:spPr>
          <a:xfrm rot="13176031">
            <a:off x="1025644" y="5190973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</a:t>
            </a:r>
            <a:endParaRPr lang="en-US" sz="1000" dirty="0"/>
          </a:p>
        </p:txBody>
      </p:sp>
      <p:sp>
        <p:nvSpPr>
          <p:cNvPr id="473" name="Freeform 472"/>
          <p:cNvSpPr/>
          <p:nvPr/>
        </p:nvSpPr>
        <p:spPr>
          <a:xfrm>
            <a:off x="1434275" y="5392523"/>
            <a:ext cx="342900" cy="228600"/>
          </a:xfrm>
          <a:custGeom>
            <a:avLst/>
            <a:gdLst>
              <a:gd name="connsiteX0" fmla="*/ 114300 w 342900"/>
              <a:gd name="connsiteY0" fmla="*/ 0 h 228600"/>
              <a:gd name="connsiteX1" fmla="*/ 342900 w 342900"/>
              <a:gd name="connsiteY1" fmla="*/ 155863 h 228600"/>
              <a:gd name="connsiteX2" fmla="*/ 322118 w 342900"/>
              <a:gd name="connsiteY2" fmla="*/ 228600 h 228600"/>
              <a:gd name="connsiteX3" fmla="*/ 0 w 342900"/>
              <a:gd name="connsiteY3" fmla="*/ 62345 h 228600"/>
              <a:gd name="connsiteX4" fmla="*/ 83127 w 342900"/>
              <a:gd name="connsiteY4" fmla="*/ 51954 h 228600"/>
              <a:gd name="connsiteX5" fmla="*/ 114300 w 342900"/>
              <a:gd name="connsiteY5" fmla="*/ 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2900" h="228600">
                <a:moveTo>
                  <a:pt x="114300" y="0"/>
                </a:moveTo>
                <a:lnTo>
                  <a:pt x="342900" y="155863"/>
                </a:lnTo>
                <a:lnTo>
                  <a:pt x="322118" y="228600"/>
                </a:lnTo>
                <a:lnTo>
                  <a:pt x="0" y="62345"/>
                </a:lnTo>
                <a:lnTo>
                  <a:pt x="83127" y="51954"/>
                </a:lnTo>
                <a:lnTo>
                  <a:pt x="114300" y="0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4" name="TextBox 473"/>
          <p:cNvSpPr txBox="1"/>
          <p:nvPr/>
        </p:nvSpPr>
        <p:spPr>
          <a:xfrm>
            <a:off x="7218510" y="6345957"/>
            <a:ext cx="165323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Problem Map </a:t>
            </a:r>
            <a:endParaRPr lang="en-US" dirty="0"/>
          </a:p>
        </p:txBody>
      </p:sp>
      <p:sp>
        <p:nvSpPr>
          <p:cNvPr id="475" name="TextBox 474"/>
          <p:cNvSpPr txBox="1"/>
          <p:nvPr/>
        </p:nvSpPr>
        <p:spPr>
          <a:xfrm>
            <a:off x="144609" y="6301364"/>
            <a:ext cx="165323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Kennedy Side</a:t>
            </a:r>
            <a:endParaRPr lang="en-US" dirty="0"/>
          </a:p>
        </p:txBody>
      </p:sp>
      <p:sp>
        <p:nvSpPr>
          <p:cNvPr id="479" name="TextBox 478"/>
          <p:cNvSpPr txBox="1"/>
          <p:nvPr/>
        </p:nvSpPr>
        <p:spPr>
          <a:xfrm>
            <a:off x="1889720" y="6101309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Downcast </a:t>
            </a:r>
          </a:p>
          <a:p>
            <a:r>
              <a:rPr lang="en-US" sz="1000" dirty="0" smtClean="0"/>
              <a:t>Airshaft</a:t>
            </a:r>
            <a:endParaRPr lang="en-US" sz="1000" dirty="0"/>
          </a:p>
        </p:txBody>
      </p:sp>
      <p:cxnSp>
        <p:nvCxnSpPr>
          <p:cNvPr id="481" name="Straight Arrow Connector 480"/>
          <p:cNvCxnSpPr>
            <a:stCxn id="479" idx="2"/>
          </p:cNvCxnSpPr>
          <p:nvPr/>
        </p:nvCxnSpPr>
        <p:spPr>
          <a:xfrm>
            <a:off x="2252961" y="6501419"/>
            <a:ext cx="469457" cy="1454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3" name="Straight Arrow Connector 482"/>
          <p:cNvCxnSpPr/>
          <p:nvPr/>
        </p:nvCxnSpPr>
        <p:spPr>
          <a:xfrm>
            <a:off x="1552723" y="1950197"/>
            <a:ext cx="438118" cy="1930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4" name="Straight Arrow Connector 483"/>
          <p:cNvCxnSpPr/>
          <p:nvPr/>
        </p:nvCxnSpPr>
        <p:spPr>
          <a:xfrm>
            <a:off x="476753" y="3336190"/>
            <a:ext cx="209802" cy="2209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9" name="TextBox 488"/>
          <p:cNvSpPr txBox="1"/>
          <p:nvPr/>
        </p:nvSpPr>
        <p:spPr>
          <a:xfrm rot="20490214">
            <a:off x="4058351" y="3253781"/>
            <a:ext cx="918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Regulator</a:t>
            </a:r>
          </a:p>
          <a:p>
            <a:r>
              <a:rPr lang="en-US" sz="1000" dirty="0" smtClean="0"/>
              <a:t>W/Door Open</a:t>
            </a:r>
            <a:endParaRPr lang="en-US" sz="1000" dirty="0"/>
          </a:p>
        </p:txBody>
      </p:sp>
      <p:cxnSp>
        <p:nvCxnSpPr>
          <p:cNvPr id="491" name="Straight Arrow Connector 490"/>
          <p:cNvCxnSpPr>
            <a:stCxn id="489" idx="2"/>
            <a:endCxn id="2" idx="0"/>
          </p:cNvCxnSpPr>
          <p:nvPr/>
        </p:nvCxnSpPr>
        <p:spPr>
          <a:xfrm flipV="1">
            <a:off x="4581239" y="3493365"/>
            <a:ext cx="592500" cy="1501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2" name="Freeform 491"/>
          <p:cNvSpPr/>
          <p:nvPr/>
        </p:nvSpPr>
        <p:spPr>
          <a:xfrm>
            <a:off x="3914454" y="863029"/>
            <a:ext cx="606175" cy="215758"/>
          </a:xfrm>
          <a:custGeom>
            <a:avLst/>
            <a:gdLst>
              <a:gd name="connsiteX0" fmla="*/ 606175 w 606175"/>
              <a:gd name="connsiteY0" fmla="*/ 0 h 215758"/>
              <a:gd name="connsiteX1" fmla="*/ 308225 w 606175"/>
              <a:gd name="connsiteY1" fmla="*/ 61645 h 215758"/>
              <a:gd name="connsiteX2" fmla="*/ 133564 w 606175"/>
              <a:gd name="connsiteY2" fmla="*/ 123290 h 215758"/>
              <a:gd name="connsiteX3" fmla="*/ 0 w 606175"/>
              <a:gd name="connsiteY3" fmla="*/ 215758 h 215758"/>
              <a:gd name="connsiteX4" fmla="*/ 0 w 606175"/>
              <a:gd name="connsiteY4" fmla="*/ 215758 h 215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175" h="215758">
                <a:moveTo>
                  <a:pt x="606175" y="0"/>
                </a:moveTo>
                <a:lnTo>
                  <a:pt x="308225" y="61645"/>
                </a:lnTo>
                <a:lnTo>
                  <a:pt x="133564" y="123290"/>
                </a:lnTo>
                <a:lnTo>
                  <a:pt x="0" y="215758"/>
                </a:lnTo>
                <a:lnTo>
                  <a:pt x="0" y="215758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" name="Flowchart: Summing Junction 495"/>
          <p:cNvSpPr/>
          <p:nvPr/>
        </p:nvSpPr>
        <p:spPr>
          <a:xfrm>
            <a:off x="2550084" y="2378880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3" name="Flowchart: Summing Junction 502"/>
          <p:cNvSpPr/>
          <p:nvPr/>
        </p:nvSpPr>
        <p:spPr>
          <a:xfrm>
            <a:off x="2457450" y="2267346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4" name="Flowchart: Summing Junction 503"/>
          <p:cNvSpPr/>
          <p:nvPr/>
        </p:nvSpPr>
        <p:spPr>
          <a:xfrm>
            <a:off x="3009890" y="2070258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5" name="Flowchart: Summing Junction 504"/>
          <p:cNvSpPr/>
          <p:nvPr/>
        </p:nvSpPr>
        <p:spPr>
          <a:xfrm>
            <a:off x="2892457" y="1920958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6" name="Flowchart: Summing Junction 505"/>
          <p:cNvSpPr/>
          <p:nvPr/>
        </p:nvSpPr>
        <p:spPr>
          <a:xfrm>
            <a:off x="3142616" y="1844310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7" name="Flowchart: Summing Junction 506"/>
          <p:cNvSpPr/>
          <p:nvPr/>
        </p:nvSpPr>
        <p:spPr>
          <a:xfrm>
            <a:off x="3343749" y="1685031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8" name="Flowchart: Summing Junction 507"/>
          <p:cNvSpPr/>
          <p:nvPr/>
        </p:nvSpPr>
        <p:spPr>
          <a:xfrm>
            <a:off x="3598622" y="1530639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Flowchart: Summing Junction 508"/>
          <p:cNvSpPr/>
          <p:nvPr/>
        </p:nvSpPr>
        <p:spPr>
          <a:xfrm>
            <a:off x="2763982" y="2245002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0" name="Flowchart: Summing Junction 509"/>
          <p:cNvSpPr/>
          <p:nvPr/>
        </p:nvSpPr>
        <p:spPr>
          <a:xfrm>
            <a:off x="2638715" y="2120815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5" name="Straight Arrow Connector 514"/>
          <p:cNvCxnSpPr>
            <a:stCxn id="36" idx="0"/>
          </p:cNvCxnSpPr>
          <p:nvPr/>
        </p:nvCxnSpPr>
        <p:spPr>
          <a:xfrm flipH="1" flipV="1">
            <a:off x="4536514" y="2795155"/>
            <a:ext cx="167325" cy="1637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7" name="Straight Arrow Connector 516"/>
          <p:cNvCxnSpPr>
            <a:stCxn id="36" idx="0"/>
            <a:endCxn id="446" idx="2"/>
          </p:cNvCxnSpPr>
          <p:nvPr/>
        </p:nvCxnSpPr>
        <p:spPr>
          <a:xfrm flipV="1">
            <a:off x="4703839" y="2660073"/>
            <a:ext cx="356534" cy="2988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9" name="Straight Arrow Connector 518"/>
          <p:cNvCxnSpPr/>
          <p:nvPr/>
        </p:nvCxnSpPr>
        <p:spPr>
          <a:xfrm flipV="1">
            <a:off x="4899503" y="691815"/>
            <a:ext cx="234848" cy="7654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2" name="Straight Arrow Connector 521"/>
          <p:cNvCxnSpPr>
            <a:stCxn id="241" idx="0"/>
          </p:cNvCxnSpPr>
          <p:nvPr/>
        </p:nvCxnSpPr>
        <p:spPr>
          <a:xfrm>
            <a:off x="4919048" y="1457295"/>
            <a:ext cx="1128633" cy="23928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4" name="Straight Arrow Connector 523"/>
          <p:cNvCxnSpPr/>
          <p:nvPr/>
        </p:nvCxnSpPr>
        <p:spPr>
          <a:xfrm flipV="1">
            <a:off x="5262395" y="691815"/>
            <a:ext cx="220969" cy="780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6" name="Straight Arrow Connector 525"/>
          <p:cNvCxnSpPr/>
          <p:nvPr/>
        </p:nvCxnSpPr>
        <p:spPr>
          <a:xfrm flipV="1">
            <a:off x="6148144" y="1628081"/>
            <a:ext cx="235513" cy="466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533255" y="3982837"/>
            <a:ext cx="1702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Maintain Closed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5172075" y="3419456"/>
            <a:ext cx="561975" cy="9544"/>
          </a:xfrm>
          <a:custGeom>
            <a:avLst/>
            <a:gdLst>
              <a:gd name="connsiteX0" fmla="*/ 0 w 561975"/>
              <a:gd name="connsiteY0" fmla="*/ 9544 h 9544"/>
              <a:gd name="connsiteX1" fmla="*/ 0 w 561975"/>
              <a:gd name="connsiteY1" fmla="*/ 9544 h 9544"/>
              <a:gd name="connsiteX2" fmla="*/ 561975 w 561975"/>
              <a:gd name="connsiteY2" fmla="*/ 19 h 9544"/>
              <a:gd name="connsiteX3" fmla="*/ 542925 w 561975"/>
              <a:gd name="connsiteY3" fmla="*/ 19 h 9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1975" h="9544">
                <a:moveTo>
                  <a:pt x="0" y="9544"/>
                </a:moveTo>
                <a:lnTo>
                  <a:pt x="0" y="9544"/>
                </a:lnTo>
                <a:cubicBezTo>
                  <a:pt x="479415" y="-878"/>
                  <a:pt x="292065" y="19"/>
                  <a:pt x="561975" y="19"/>
                </a:cubicBezTo>
                <a:lnTo>
                  <a:pt x="542925" y="19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 flipH="1" flipV="1">
            <a:off x="5797991" y="3493365"/>
            <a:ext cx="585666" cy="37873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eform 31"/>
          <p:cNvSpPr/>
          <p:nvPr/>
        </p:nvSpPr>
        <p:spPr>
          <a:xfrm rot="5931961">
            <a:off x="3053468" y="6169774"/>
            <a:ext cx="352979" cy="70434"/>
          </a:xfrm>
          <a:custGeom>
            <a:avLst/>
            <a:gdLst>
              <a:gd name="connsiteX0" fmla="*/ 0 w 371475"/>
              <a:gd name="connsiteY0" fmla="*/ 76200 h 76200"/>
              <a:gd name="connsiteX1" fmla="*/ 371475 w 371475"/>
              <a:gd name="connsiteY1" fmla="*/ 0 h 76200"/>
              <a:gd name="connsiteX2" fmla="*/ 371475 w 371475"/>
              <a:gd name="connsiteY2" fmla="*/ 0 h 7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1475" h="76200">
                <a:moveTo>
                  <a:pt x="0" y="76200"/>
                </a:moveTo>
                <a:lnTo>
                  <a:pt x="371475" y="0"/>
                </a:lnTo>
                <a:lnTo>
                  <a:pt x="371475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426960" y="6389493"/>
            <a:ext cx="2073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Temporary Stopping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/>
          <p:cNvCxnSpPr>
            <a:endCxn id="441" idx="15"/>
          </p:cNvCxnSpPr>
          <p:nvPr/>
        </p:nvCxnSpPr>
        <p:spPr>
          <a:xfrm flipH="1" flipV="1">
            <a:off x="3331365" y="6335724"/>
            <a:ext cx="583090" cy="14351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2774" y="65841"/>
            <a:ext cx="317285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Vent Change #2/Clear Barricade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FF0000"/>
                </a:solidFill>
              </a:rPr>
              <a:t>Maintain Regulator &amp; Door CLOSED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FF0000"/>
                </a:solidFill>
              </a:rPr>
              <a:t>Temp stopping East of airshaft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FF0000"/>
                </a:solidFill>
              </a:rPr>
              <a:t>Maintain control doors OPEN on airshaft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FF0000"/>
                </a:solidFill>
              </a:rPr>
              <a:t>Must </a:t>
            </a:r>
            <a:r>
              <a:rPr lang="en-US" sz="1200" dirty="0">
                <a:solidFill>
                  <a:srgbClr val="FF0000"/>
                </a:solidFill>
              </a:rPr>
              <a:t>c</a:t>
            </a:r>
            <a:r>
              <a:rPr lang="en-US" sz="1200" dirty="0" smtClean="0">
                <a:solidFill>
                  <a:srgbClr val="FF0000"/>
                </a:solidFill>
              </a:rPr>
              <a:t>ourse </a:t>
            </a:r>
            <a:r>
              <a:rPr lang="en-US" sz="1200" b="1" dirty="0" smtClean="0">
                <a:solidFill>
                  <a:srgbClr val="FF0000"/>
                </a:solidFill>
              </a:rPr>
              <a:t>all</a:t>
            </a:r>
            <a:r>
              <a:rPr lang="en-US" sz="1200" dirty="0" smtClean="0">
                <a:solidFill>
                  <a:srgbClr val="FF0000"/>
                </a:solidFill>
              </a:rPr>
              <a:t> air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46" name="Right Arrow 45"/>
          <p:cNvSpPr/>
          <p:nvPr/>
        </p:nvSpPr>
        <p:spPr>
          <a:xfrm rot="16024158">
            <a:off x="2731060" y="6166127"/>
            <a:ext cx="460208" cy="14990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ight Arrow 244"/>
          <p:cNvSpPr/>
          <p:nvPr/>
        </p:nvSpPr>
        <p:spPr>
          <a:xfrm rot="18239815">
            <a:off x="2111837" y="2517085"/>
            <a:ext cx="460208" cy="14990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ight Arrow 245"/>
          <p:cNvSpPr/>
          <p:nvPr/>
        </p:nvSpPr>
        <p:spPr>
          <a:xfrm rot="19442706">
            <a:off x="979300" y="3656494"/>
            <a:ext cx="460208" cy="14990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ight Arrow 246"/>
          <p:cNvSpPr/>
          <p:nvPr/>
        </p:nvSpPr>
        <p:spPr>
          <a:xfrm rot="11925267">
            <a:off x="2441009" y="5202226"/>
            <a:ext cx="460208" cy="14990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ight Arrow 247"/>
          <p:cNvSpPr/>
          <p:nvPr/>
        </p:nvSpPr>
        <p:spPr>
          <a:xfrm rot="15221898">
            <a:off x="1431217" y="4935182"/>
            <a:ext cx="460208" cy="14990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ight Arrow 248"/>
          <p:cNvSpPr/>
          <p:nvPr/>
        </p:nvSpPr>
        <p:spPr>
          <a:xfrm rot="3012128">
            <a:off x="6607073" y="1055925"/>
            <a:ext cx="460208" cy="14990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ight Arrow 249"/>
          <p:cNvSpPr/>
          <p:nvPr/>
        </p:nvSpPr>
        <p:spPr>
          <a:xfrm rot="20624201">
            <a:off x="5139336" y="630982"/>
            <a:ext cx="460208" cy="14990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ight Arrow 251"/>
          <p:cNvSpPr/>
          <p:nvPr/>
        </p:nvSpPr>
        <p:spPr>
          <a:xfrm rot="19352359">
            <a:off x="3609084" y="1323275"/>
            <a:ext cx="460208" cy="14990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ight Arrow 253"/>
          <p:cNvSpPr/>
          <p:nvPr/>
        </p:nvSpPr>
        <p:spPr>
          <a:xfrm rot="543083">
            <a:off x="7396030" y="1905287"/>
            <a:ext cx="460208" cy="14990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ight Arrow 256"/>
          <p:cNvSpPr/>
          <p:nvPr/>
        </p:nvSpPr>
        <p:spPr>
          <a:xfrm rot="785243">
            <a:off x="8296636" y="2045863"/>
            <a:ext cx="460208" cy="14990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TextBox 209"/>
          <p:cNvSpPr txBox="1"/>
          <p:nvPr/>
        </p:nvSpPr>
        <p:spPr>
          <a:xfrm rot="21235253">
            <a:off x="1153207" y="3825866"/>
            <a:ext cx="64953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Tool Crib</a:t>
            </a:r>
          </a:p>
          <a:p>
            <a:r>
              <a:rPr lang="en-US" sz="1000" dirty="0" smtClean="0"/>
              <a:t>W/Door </a:t>
            </a:r>
          </a:p>
          <a:p>
            <a:r>
              <a:rPr lang="en-US" sz="1000" dirty="0" smtClean="0"/>
              <a:t>Closed</a:t>
            </a:r>
            <a:endParaRPr lang="en-US" sz="10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408695" y="4333877"/>
            <a:ext cx="327148" cy="26842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Box 212"/>
          <p:cNvSpPr txBox="1"/>
          <p:nvPr/>
        </p:nvSpPr>
        <p:spPr>
          <a:xfrm rot="1664293">
            <a:off x="2225587" y="3901283"/>
            <a:ext cx="7761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Timbers (4)</a:t>
            </a:r>
            <a:endParaRPr lang="en-US" sz="1000" dirty="0"/>
          </a:p>
        </p:txBody>
      </p:sp>
      <p:cxnSp>
        <p:nvCxnSpPr>
          <p:cNvPr id="215" name="Straight Arrow Connector 214"/>
          <p:cNvCxnSpPr/>
          <p:nvPr/>
        </p:nvCxnSpPr>
        <p:spPr>
          <a:xfrm flipH="1">
            <a:off x="1864985" y="4210615"/>
            <a:ext cx="659106" cy="16892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7" name="TextBox 216"/>
          <p:cNvSpPr txBox="1"/>
          <p:nvPr/>
        </p:nvSpPr>
        <p:spPr>
          <a:xfrm>
            <a:off x="1670645" y="4295076"/>
            <a:ext cx="251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en-US" sz="1000" dirty="0"/>
          </a:p>
        </p:txBody>
      </p:sp>
      <p:grpSp>
        <p:nvGrpSpPr>
          <p:cNvPr id="223" name="Group 87"/>
          <p:cNvGrpSpPr>
            <a:grpSpLocks/>
          </p:cNvGrpSpPr>
          <p:nvPr/>
        </p:nvGrpSpPr>
        <p:grpSpPr bwMode="auto">
          <a:xfrm rot="765462" flipH="1">
            <a:off x="1852663" y="4545336"/>
            <a:ext cx="62731" cy="105708"/>
            <a:chOff x="3600" y="768"/>
            <a:chExt cx="96" cy="144"/>
          </a:xfrm>
          <a:solidFill>
            <a:schemeClr val="tx1"/>
          </a:solidFill>
        </p:grpSpPr>
        <p:sp>
          <p:nvSpPr>
            <p:cNvPr id="224" name="Oval 88"/>
            <p:cNvSpPr>
              <a:spLocks noChangeArrowheads="1"/>
            </p:cNvSpPr>
            <p:nvPr/>
          </p:nvSpPr>
          <p:spPr bwMode="auto">
            <a:xfrm>
              <a:off x="3624" y="768"/>
              <a:ext cx="48" cy="5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27" name="Line 89"/>
            <p:cNvSpPr>
              <a:spLocks noChangeShapeType="1"/>
            </p:cNvSpPr>
            <p:nvPr/>
          </p:nvSpPr>
          <p:spPr bwMode="auto">
            <a:xfrm>
              <a:off x="3648" y="822"/>
              <a:ext cx="0" cy="5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229" name="Line 90"/>
            <p:cNvSpPr>
              <a:spLocks noChangeShapeType="1"/>
            </p:cNvSpPr>
            <p:nvPr/>
          </p:nvSpPr>
          <p:spPr bwMode="auto">
            <a:xfrm flipH="1">
              <a:off x="3600" y="876"/>
              <a:ext cx="48" cy="3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230" name="Line 91"/>
            <p:cNvSpPr>
              <a:spLocks noChangeShapeType="1"/>
            </p:cNvSpPr>
            <p:nvPr/>
          </p:nvSpPr>
          <p:spPr bwMode="auto">
            <a:xfrm>
              <a:off x="3648" y="876"/>
              <a:ext cx="48" cy="3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231" name="Line 92"/>
            <p:cNvSpPr>
              <a:spLocks noChangeShapeType="1"/>
            </p:cNvSpPr>
            <p:nvPr/>
          </p:nvSpPr>
          <p:spPr bwMode="auto">
            <a:xfrm>
              <a:off x="3600" y="840"/>
              <a:ext cx="96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9533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2294406" y="2559337"/>
            <a:ext cx="2984500" cy="1917700"/>
          </a:xfrm>
          <a:custGeom>
            <a:avLst/>
            <a:gdLst>
              <a:gd name="connsiteX0" fmla="*/ 2984500 w 2984500"/>
              <a:gd name="connsiteY0" fmla="*/ 850900 h 1917700"/>
              <a:gd name="connsiteX1" fmla="*/ 2971800 w 2984500"/>
              <a:gd name="connsiteY1" fmla="*/ 457200 h 1917700"/>
              <a:gd name="connsiteX2" fmla="*/ 2971800 w 2984500"/>
              <a:gd name="connsiteY2" fmla="*/ 107950 h 1917700"/>
              <a:gd name="connsiteX3" fmla="*/ 2971800 w 2984500"/>
              <a:gd name="connsiteY3" fmla="*/ 0 h 1917700"/>
              <a:gd name="connsiteX4" fmla="*/ 2222500 w 2984500"/>
              <a:gd name="connsiteY4" fmla="*/ 184150 h 1917700"/>
              <a:gd name="connsiteX5" fmla="*/ 1911350 w 2984500"/>
              <a:gd name="connsiteY5" fmla="*/ 323850 h 1917700"/>
              <a:gd name="connsiteX6" fmla="*/ 1200150 w 2984500"/>
              <a:gd name="connsiteY6" fmla="*/ 590550 h 1917700"/>
              <a:gd name="connsiteX7" fmla="*/ 425450 w 2984500"/>
              <a:gd name="connsiteY7" fmla="*/ 882650 h 1917700"/>
              <a:gd name="connsiteX8" fmla="*/ 152400 w 2984500"/>
              <a:gd name="connsiteY8" fmla="*/ 1022350 h 1917700"/>
              <a:gd name="connsiteX9" fmla="*/ 12700 w 2984500"/>
              <a:gd name="connsiteY9" fmla="*/ 1193800 h 1917700"/>
              <a:gd name="connsiteX10" fmla="*/ 0 w 2984500"/>
              <a:gd name="connsiteY10" fmla="*/ 1263650 h 1917700"/>
              <a:gd name="connsiteX11" fmla="*/ 44450 w 2984500"/>
              <a:gd name="connsiteY11" fmla="*/ 1441450 h 1917700"/>
              <a:gd name="connsiteX12" fmla="*/ 260350 w 2984500"/>
              <a:gd name="connsiteY12" fmla="*/ 1689100 h 1917700"/>
              <a:gd name="connsiteX13" fmla="*/ 400050 w 2984500"/>
              <a:gd name="connsiteY13" fmla="*/ 1784350 h 1917700"/>
              <a:gd name="connsiteX14" fmla="*/ 819150 w 2984500"/>
              <a:gd name="connsiteY14" fmla="*/ 1797050 h 1917700"/>
              <a:gd name="connsiteX15" fmla="*/ 1003300 w 2984500"/>
              <a:gd name="connsiteY15" fmla="*/ 1790700 h 1917700"/>
              <a:gd name="connsiteX16" fmla="*/ 1155700 w 2984500"/>
              <a:gd name="connsiteY16" fmla="*/ 1784350 h 1917700"/>
              <a:gd name="connsiteX17" fmla="*/ 1479550 w 2984500"/>
              <a:gd name="connsiteY17" fmla="*/ 1911350 h 1917700"/>
              <a:gd name="connsiteX18" fmla="*/ 1473200 w 2984500"/>
              <a:gd name="connsiteY18" fmla="*/ 1917700 h 191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984500" h="1917700">
                <a:moveTo>
                  <a:pt x="2984500" y="850900"/>
                </a:moveTo>
                <a:lnTo>
                  <a:pt x="2971800" y="457200"/>
                </a:lnTo>
                <a:lnTo>
                  <a:pt x="2971800" y="107950"/>
                </a:lnTo>
                <a:lnTo>
                  <a:pt x="2971800" y="0"/>
                </a:lnTo>
                <a:lnTo>
                  <a:pt x="2222500" y="184150"/>
                </a:lnTo>
                <a:lnTo>
                  <a:pt x="1911350" y="323850"/>
                </a:lnTo>
                <a:lnTo>
                  <a:pt x="1200150" y="590550"/>
                </a:lnTo>
                <a:lnTo>
                  <a:pt x="425450" y="882650"/>
                </a:lnTo>
                <a:lnTo>
                  <a:pt x="152400" y="1022350"/>
                </a:lnTo>
                <a:lnTo>
                  <a:pt x="12700" y="1193800"/>
                </a:lnTo>
                <a:lnTo>
                  <a:pt x="0" y="1263650"/>
                </a:lnTo>
                <a:lnTo>
                  <a:pt x="44450" y="1441450"/>
                </a:lnTo>
                <a:lnTo>
                  <a:pt x="260350" y="1689100"/>
                </a:lnTo>
                <a:lnTo>
                  <a:pt x="400050" y="1784350"/>
                </a:lnTo>
                <a:lnTo>
                  <a:pt x="819150" y="1797050"/>
                </a:lnTo>
                <a:lnTo>
                  <a:pt x="1003300" y="1790700"/>
                </a:lnTo>
                <a:lnTo>
                  <a:pt x="1155700" y="1784350"/>
                </a:lnTo>
                <a:lnTo>
                  <a:pt x="1479550" y="1911350"/>
                </a:lnTo>
                <a:lnTo>
                  <a:pt x="1473200" y="1917700"/>
                </a:lnTo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4085106" y="1114134"/>
            <a:ext cx="1447800" cy="1022350"/>
          </a:xfrm>
          <a:custGeom>
            <a:avLst/>
            <a:gdLst>
              <a:gd name="connsiteX0" fmla="*/ 361950 w 1447800"/>
              <a:gd name="connsiteY0" fmla="*/ 1022350 h 1022350"/>
              <a:gd name="connsiteX1" fmla="*/ 603250 w 1447800"/>
              <a:gd name="connsiteY1" fmla="*/ 977900 h 1022350"/>
              <a:gd name="connsiteX2" fmla="*/ 762000 w 1447800"/>
              <a:gd name="connsiteY2" fmla="*/ 965200 h 1022350"/>
              <a:gd name="connsiteX3" fmla="*/ 1035050 w 1447800"/>
              <a:gd name="connsiteY3" fmla="*/ 844550 h 1022350"/>
              <a:gd name="connsiteX4" fmla="*/ 1333500 w 1447800"/>
              <a:gd name="connsiteY4" fmla="*/ 698500 h 1022350"/>
              <a:gd name="connsiteX5" fmla="*/ 1447800 w 1447800"/>
              <a:gd name="connsiteY5" fmla="*/ 419100 h 1022350"/>
              <a:gd name="connsiteX6" fmla="*/ 1435100 w 1447800"/>
              <a:gd name="connsiteY6" fmla="*/ 323850 h 1022350"/>
              <a:gd name="connsiteX7" fmla="*/ 1162050 w 1447800"/>
              <a:gd name="connsiteY7" fmla="*/ 177800 h 1022350"/>
              <a:gd name="connsiteX8" fmla="*/ 812800 w 1447800"/>
              <a:gd name="connsiteY8" fmla="*/ 82550 h 1022350"/>
              <a:gd name="connsiteX9" fmla="*/ 615950 w 1447800"/>
              <a:gd name="connsiteY9" fmla="*/ 0 h 1022350"/>
              <a:gd name="connsiteX10" fmla="*/ 431800 w 1447800"/>
              <a:gd name="connsiteY10" fmla="*/ 25400 h 1022350"/>
              <a:gd name="connsiteX11" fmla="*/ 114300 w 1447800"/>
              <a:gd name="connsiteY11" fmla="*/ 260350 h 1022350"/>
              <a:gd name="connsiteX12" fmla="*/ 0 w 1447800"/>
              <a:gd name="connsiteY12" fmla="*/ 349250 h 1022350"/>
              <a:gd name="connsiteX13" fmla="*/ 133350 w 1447800"/>
              <a:gd name="connsiteY13" fmla="*/ 501650 h 1022350"/>
              <a:gd name="connsiteX14" fmla="*/ 285750 w 1447800"/>
              <a:gd name="connsiteY14" fmla="*/ 717550 h 1022350"/>
              <a:gd name="connsiteX15" fmla="*/ 298450 w 1447800"/>
              <a:gd name="connsiteY15" fmla="*/ 971550 h 1022350"/>
              <a:gd name="connsiteX16" fmla="*/ 361950 w 1447800"/>
              <a:gd name="connsiteY16" fmla="*/ 1022350 h 1022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447800" h="1022350">
                <a:moveTo>
                  <a:pt x="361950" y="1022350"/>
                </a:moveTo>
                <a:lnTo>
                  <a:pt x="603250" y="977900"/>
                </a:lnTo>
                <a:lnTo>
                  <a:pt x="762000" y="965200"/>
                </a:lnTo>
                <a:lnTo>
                  <a:pt x="1035050" y="844550"/>
                </a:lnTo>
                <a:lnTo>
                  <a:pt x="1333500" y="698500"/>
                </a:lnTo>
                <a:lnTo>
                  <a:pt x="1447800" y="419100"/>
                </a:lnTo>
                <a:lnTo>
                  <a:pt x="1435100" y="323850"/>
                </a:lnTo>
                <a:lnTo>
                  <a:pt x="1162050" y="177800"/>
                </a:lnTo>
                <a:lnTo>
                  <a:pt x="812800" y="82550"/>
                </a:lnTo>
                <a:lnTo>
                  <a:pt x="615950" y="0"/>
                </a:lnTo>
                <a:lnTo>
                  <a:pt x="431800" y="25400"/>
                </a:lnTo>
                <a:lnTo>
                  <a:pt x="114300" y="260350"/>
                </a:lnTo>
                <a:lnTo>
                  <a:pt x="0" y="349250"/>
                </a:lnTo>
                <a:lnTo>
                  <a:pt x="133350" y="501650"/>
                </a:lnTo>
                <a:lnTo>
                  <a:pt x="285750" y="717550"/>
                </a:lnTo>
                <a:lnTo>
                  <a:pt x="298450" y="971550"/>
                </a:lnTo>
                <a:lnTo>
                  <a:pt x="361950" y="1022350"/>
                </a:lnTo>
                <a:close/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5680908" y="2520948"/>
            <a:ext cx="127000" cy="5651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5680908" y="1911348"/>
            <a:ext cx="139700" cy="6096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807908" y="1761834"/>
            <a:ext cx="336550" cy="14951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6055558" y="1219198"/>
            <a:ext cx="76200" cy="2857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5750758" y="1028698"/>
            <a:ext cx="304800" cy="1905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5514832" y="1003298"/>
            <a:ext cx="235926" cy="254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1011706" y="3536948"/>
            <a:ext cx="1047750" cy="946150"/>
          </a:xfrm>
          <a:custGeom>
            <a:avLst/>
            <a:gdLst>
              <a:gd name="connsiteX0" fmla="*/ 704850 w 1047750"/>
              <a:gd name="connsiteY0" fmla="*/ 946150 h 946150"/>
              <a:gd name="connsiteX1" fmla="*/ 781050 w 1047750"/>
              <a:gd name="connsiteY1" fmla="*/ 882650 h 946150"/>
              <a:gd name="connsiteX2" fmla="*/ 869950 w 1047750"/>
              <a:gd name="connsiteY2" fmla="*/ 654050 h 946150"/>
              <a:gd name="connsiteX3" fmla="*/ 990600 w 1047750"/>
              <a:gd name="connsiteY3" fmla="*/ 336550 h 946150"/>
              <a:gd name="connsiteX4" fmla="*/ 1047750 w 1047750"/>
              <a:gd name="connsiteY4" fmla="*/ 152400 h 946150"/>
              <a:gd name="connsiteX5" fmla="*/ 1035050 w 1047750"/>
              <a:gd name="connsiteY5" fmla="*/ 88900 h 946150"/>
              <a:gd name="connsiteX6" fmla="*/ 971550 w 1047750"/>
              <a:gd name="connsiteY6" fmla="*/ 0 h 946150"/>
              <a:gd name="connsiteX7" fmla="*/ 825500 w 1047750"/>
              <a:gd name="connsiteY7" fmla="*/ 0 h 946150"/>
              <a:gd name="connsiteX8" fmla="*/ 692150 w 1047750"/>
              <a:gd name="connsiteY8" fmla="*/ 38100 h 946150"/>
              <a:gd name="connsiteX9" fmla="*/ 450850 w 1047750"/>
              <a:gd name="connsiteY9" fmla="*/ 203200 h 946150"/>
              <a:gd name="connsiteX10" fmla="*/ 184150 w 1047750"/>
              <a:gd name="connsiteY10" fmla="*/ 387350 h 946150"/>
              <a:gd name="connsiteX11" fmla="*/ 19050 w 1047750"/>
              <a:gd name="connsiteY11" fmla="*/ 552450 h 946150"/>
              <a:gd name="connsiteX12" fmla="*/ 0 w 1047750"/>
              <a:gd name="connsiteY12" fmla="*/ 736600 h 946150"/>
              <a:gd name="connsiteX13" fmla="*/ 76200 w 1047750"/>
              <a:gd name="connsiteY13" fmla="*/ 800100 h 946150"/>
              <a:gd name="connsiteX14" fmla="*/ 279400 w 1047750"/>
              <a:gd name="connsiteY14" fmla="*/ 850900 h 946150"/>
              <a:gd name="connsiteX15" fmla="*/ 546100 w 1047750"/>
              <a:gd name="connsiteY15" fmla="*/ 908050 h 946150"/>
              <a:gd name="connsiteX16" fmla="*/ 704850 w 1047750"/>
              <a:gd name="connsiteY16" fmla="*/ 946150 h 946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47750" h="946150">
                <a:moveTo>
                  <a:pt x="704850" y="946150"/>
                </a:moveTo>
                <a:lnTo>
                  <a:pt x="781050" y="882650"/>
                </a:lnTo>
                <a:lnTo>
                  <a:pt x="869950" y="654050"/>
                </a:lnTo>
                <a:lnTo>
                  <a:pt x="990600" y="336550"/>
                </a:lnTo>
                <a:lnTo>
                  <a:pt x="1047750" y="152400"/>
                </a:lnTo>
                <a:lnTo>
                  <a:pt x="1035050" y="88900"/>
                </a:lnTo>
                <a:lnTo>
                  <a:pt x="971550" y="0"/>
                </a:lnTo>
                <a:lnTo>
                  <a:pt x="825500" y="0"/>
                </a:lnTo>
                <a:lnTo>
                  <a:pt x="692150" y="38100"/>
                </a:lnTo>
                <a:lnTo>
                  <a:pt x="450850" y="203200"/>
                </a:lnTo>
                <a:lnTo>
                  <a:pt x="184150" y="387350"/>
                </a:lnTo>
                <a:lnTo>
                  <a:pt x="19050" y="552450"/>
                </a:lnTo>
                <a:lnTo>
                  <a:pt x="0" y="736600"/>
                </a:lnTo>
                <a:lnTo>
                  <a:pt x="76200" y="800100"/>
                </a:lnTo>
                <a:lnTo>
                  <a:pt x="279400" y="850900"/>
                </a:lnTo>
                <a:lnTo>
                  <a:pt x="546100" y="908050"/>
                </a:lnTo>
                <a:lnTo>
                  <a:pt x="704850" y="946150"/>
                </a:lnTo>
                <a:close/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900706" y="4311648"/>
            <a:ext cx="711200" cy="857250"/>
          </a:xfrm>
          <a:custGeom>
            <a:avLst/>
            <a:gdLst>
              <a:gd name="connsiteX0" fmla="*/ 304800 w 711200"/>
              <a:gd name="connsiteY0" fmla="*/ 6350 h 857250"/>
              <a:gd name="connsiteX1" fmla="*/ 158750 w 711200"/>
              <a:gd name="connsiteY1" fmla="*/ 247650 h 857250"/>
              <a:gd name="connsiteX2" fmla="*/ 69850 w 711200"/>
              <a:gd name="connsiteY2" fmla="*/ 361950 h 857250"/>
              <a:gd name="connsiteX3" fmla="*/ 0 w 711200"/>
              <a:gd name="connsiteY3" fmla="*/ 635000 h 857250"/>
              <a:gd name="connsiteX4" fmla="*/ 146050 w 711200"/>
              <a:gd name="connsiteY4" fmla="*/ 857250 h 857250"/>
              <a:gd name="connsiteX5" fmla="*/ 298450 w 711200"/>
              <a:gd name="connsiteY5" fmla="*/ 812800 h 857250"/>
              <a:gd name="connsiteX6" fmla="*/ 565150 w 711200"/>
              <a:gd name="connsiteY6" fmla="*/ 717550 h 857250"/>
              <a:gd name="connsiteX7" fmla="*/ 628650 w 711200"/>
              <a:gd name="connsiteY7" fmla="*/ 609600 h 857250"/>
              <a:gd name="connsiteX8" fmla="*/ 704850 w 711200"/>
              <a:gd name="connsiteY8" fmla="*/ 336550 h 857250"/>
              <a:gd name="connsiteX9" fmla="*/ 711200 w 711200"/>
              <a:gd name="connsiteY9" fmla="*/ 228600 h 857250"/>
              <a:gd name="connsiteX10" fmla="*/ 635000 w 711200"/>
              <a:gd name="connsiteY10" fmla="*/ 177800 h 857250"/>
              <a:gd name="connsiteX11" fmla="*/ 482600 w 711200"/>
              <a:gd name="connsiteY11" fmla="*/ 95250 h 857250"/>
              <a:gd name="connsiteX12" fmla="*/ 393700 w 711200"/>
              <a:gd name="connsiteY12" fmla="*/ 0 h 857250"/>
              <a:gd name="connsiteX13" fmla="*/ 304800 w 711200"/>
              <a:gd name="connsiteY13" fmla="*/ 6350 h 857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11200" h="857250">
                <a:moveTo>
                  <a:pt x="304800" y="6350"/>
                </a:moveTo>
                <a:lnTo>
                  <a:pt x="158750" y="247650"/>
                </a:lnTo>
                <a:lnTo>
                  <a:pt x="69850" y="361950"/>
                </a:lnTo>
                <a:lnTo>
                  <a:pt x="0" y="635000"/>
                </a:lnTo>
                <a:lnTo>
                  <a:pt x="146050" y="857250"/>
                </a:lnTo>
                <a:lnTo>
                  <a:pt x="298450" y="812800"/>
                </a:lnTo>
                <a:lnTo>
                  <a:pt x="565150" y="717550"/>
                </a:lnTo>
                <a:lnTo>
                  <a:pt x="628650" y="609600"/>
                </a:lnTo>
                <a:lnTo>
                  <a:pt x="704850" y="336550"/>
                </a:lnTo>
                <a:lnTo>
                  <a:pt x="711200" y="228600"/>
                </a:lnTo>
                <a:lnTo>
                  <a:pt x="635000" y="177800"/>
                </a:lnTo>
                <a:lnTo>
                  <a:pt x="482600" y="95250"/>
                </a:lnTo>
                <a:lnTo>
                  <a:pt x="393700" y="0"/>
                </a:lnTo>
                <a:lnTo>
                  <a:pt x="304800" y="6350"/>
                </a:lnTo>
                <a:close/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121" idx="0"/>
          </p:cNvCxnSpPr>
          <p:nvPr/>
        </p:nvCxnSpPr>
        <p:spPr>
          <a:xfrm flipH="1">
            <a:off x="2188408" y="2649258"/>
            <a:ext cx="12855" cy="51650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915358" y="3165762"/>
            <a:ext cx="273050" cy="1079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553408" y="3273712"/>
            <a:ext cx="361950" cy="635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011706" y="3337212"/>
            <a:ext cx="541702" cy="307686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24708" y="3699162"/>
            <a:ext cx="177800" cy="1270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99308" y="3826162"/>
            <a:ext cx="25400" cy="952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99308" y="3921412"/>
            <a:ext cx="209550" cy="4508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922806" y="4552948"/>
            <a:ext cx="260350" cy="1016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183156" y="4654548"/>
            <a:ext cx="241300" cy="63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424456" y="4660898"/>
            <a:ext cx="82550" cy="190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507006" y="4679948"/>
            <a:ext cx="127000" cy="1905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536283" y="1047748"/>
            <a:ext cx="1405880" cy="11684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 29"/>
          <p:cNvSpPr/>
          <p:nvPr/>
        </p:nvSpPr>
        <p:spPr>
          <a:xfrm rot="21206906">
            <a:off x="2430985" y="1780943"/>
            <a:ext cx="1703866" cy="1374615"/>
          </a:xfrm>
          <a:custGeom>
            <a:avLst/>
            <a:gdLst>
              <a:gd name="connsiteX0" fmla="*/ 1422400 w 1631950"/>
              <a:gd name="connsiteY0" fmla="*/ 0 h 1371600"/>
              <a:gd name="connsiteX1" fmla="*/ 1631950 w 1631950"/>
              <a:gd name="connsiteY1" fmla="*/ 565150 h 1371600"/>
              <a:gd name="connsiteX2" fmla="*/ 1612900 w 1631950"/>
              <a:gd name="connsiteY2" fmla="*/ 628650 h 1371600"/>
              <a:gd name="connsiteX3" fmla="*/ 1111250 w 1631950"/>
              <a:gd name="connsiteY3" fmla="*/ 958850 h 1371600"/>
              <a:gd name="connsiteX4" fmla="*/ 857250 w 1631950"/>
              <a:gd name="connsiteY4" fmla="*/ 1123950 h 1371600"/>
              <a:gd name="connsiteX5" fmla="*/ 444500 w 1631950"/>
              <a:gd name="connsiteY5" fmla="*/ 1270000 h 1371600"/>
              <a:gd name="connsiteX6" fmla="*/ 120650 w 1631950"/>
              <a:gd name="connsiteY6" fmla="*/ 1371600 h 1371600"/>
              <a:gd name="connsiteX7" fmla="*/ 19050 w 1631950"/>
              <a:gd name="connsiteY7" fmla="*/ 1352550 h 1371600"/>
              <a:gd name="connsiteX8" fmla="*/ 0 w 1631950"/>
              <a:gd name="connsiteY8" fmla="*/ 1289050 h 1371600"/>
              <a:gd name="connsiteX9" fmla="*/ 25400 w 1631950"/>
              <a:gd name="connsiteY9" fmla="*/ 1130300 h 1371600"/>
              <a:gd name="connsiteX10" fmla="*/ 63500 w 1631950"/>
              <a:gd name="connsiteY10" fmla="*/ 933450 h 1371600"/>
              <a:gd name="connsiteX11" fmla="*/ 190500 w 1631950"/>
              <a:gd name="connsiteY11" fmla="*/ 647700 h 1371600"/>
              <a:gd name="connsiteX12" fmla="*/ 241300 w 1631950"/>
              <a:gd name="connsiteY12" fmla="*/ 596900 h 1371600"/>
              <a:gd name="connsiteX13" fmla="*/ 711200 w 1631950"/>
              <a:gd name="connsiteY13" fmla="*/ 355600 h 1371600"/>
              <a:gd name="connsiteX14" fmla="*/ 1054100 w 1631950"/>
              <a:gd name="connsiteY14" fmla="*/ 184150 h 1371600"/>
              <a:gd name="connsiteX15" fmla="*/ 1352550 w 1631950"/>
              <a:gd name="connsiteY15" fmla="*/ 6350 h 1371600"/>
              <a:gd name="connsiteX16" fmla="*/ 1422400 w 1631950"/>
              <a:gd name="connsiteY1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31950" h="1371600">
                <a:moveTo>
                  <a:pt x="1422400" y="0"/>
                </a:moveTo>
                <a:lnTo>
                  <a:pt x="1631950" y="565150"/>
                </a:lnTo>
                <a:lnTo>
                  <a:pt x="1612900" y="628650"/>
                </a:lnTo>
                <a:lnTo>
                  <a:pt x="1111250" y="958850"/>
                </a:lnTo>
                <a:lnTo>
                  <a:pt x="857250" y="1123950"/>
                </a:lnTo>
                <a:lnTo>
                  <a:pt x="444500" y="1270000"/>
                </a:lnTo>
                <a:lnTo>
                  <a:pt x="120650" y="1371600"/>
                </a:lnTo>
                <a:lnTo>
                  <a:pt x="19050" y="1352550"/>
                </a:lnTo>
                <a:lnTo>
                  <a:pt x="0" y="1289050"/>
                </a:lnTo>
                <a:lnTo>
                  <a:pt x="25400" y="1130300"/>
                </a:lnTo>
                <a:lnTo>
                  <a:pt x="63500" y="933450"/>
                </a:lnTo>
                <a:lnTo>
                  <a:pt x="190500" y="647700"/>
                </a:lnTo>
                <a:lnTo>
                  <a:pt x="241300" y="596900"/>
                </a:lnTo>
                <a:lnTo>
                  <a:pt x="711200" y="355600"/>
                </a:lnTo>
                <a:lnTo>
                  <a:pt x="1054100" y="184150"/>
                </a:lnTo>
                <a:lnTo>
                  <a:pt x="1352550" y="6350"/>
                </a:lnTo>
                <a:lnTo>
                  <a:pt x="1422400" y="0"/>
                </a:lnTo>
                <a:close/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2844547" y="4619912"/>
            <a:ext cx="952500" cy="1397000"/>
          </a:xfrm>
          <a:custGeom>
            <a:avLst/>
            <a:gdLst>
              <a:gd name="connsiteX0" fmla="*/ 152400 w 952500"/>
              <a:gd name="connsiteY0" fmla="*/ 0 h 1397000"/>
              <a:gd name="connsiteX1" fmla="*/ 6350 w 952500"/>
              <a:gd name="connsiteY1" fmla="*/ 127000 h 1397000"/>
              <a:gd name="connsiteX2" fmla="*/ 0 w 952500"/>
              <a:gd name="connsiteY2" fmla="*/ 234950 h 1397000"/>
              <a:gd name="connsiteX3" fmla="*/ 50800 w 952500"/>
              <a:gd name="connsiteY3" fmla="*/ 304800 h 1397000"/>
              <a:gd name="connsiteX4" fmla="*/ 127000 w 952500"/>
              <a:gd name="connsiteY4" fmla="*/ 381000 h 1397000"/>
              <a:gd name="connsiteX5" fmla="*/ 165100 w 952500"/>
              <a:gd name="connsiteY5" fmla="*/ 482600 h 1397000"/>
              <a:gd name="connsiteX6" fmla="*/ 215900 w 952500"/>
              <a:gd name="connsiteY6" fmla="*/ 698500 h 1397000"/>
              <a:gd name="connsiteX7" fmla="*/ 406400 w 952500"/>
              <a:gd name="connsiteY7" fmla="*/ 1225550 h 1397000"/>
              <a:gd name="connsiteX8" fmla="*/ 469900 w 952500"/>
              <a:gd name="connsiteY8" fmla="*/ 1377950 h 1397000"/>
              <a:gd name="connsiteX9" fmla="*/ 527050 w 952500"/>
              <a:gd name="connsiteY9" fmla="*/ 1397000 h 1397000"/>
              <a:gd name="connsiteX10" fmla="*/ 584200 w 952500"/>
              <a:gd name="connsiteY10" fmla="*/ 1397000 h 1397000"/>
              <a:gd name="connsiteX11" fmla="*/ 647700 w 952500"/>
              <a:gd name="connsiteY11" fmla="*/ 1377950 h 1397000"/>
              <a:gd name="connsiteX12" fmla="*/ 692150 w 952500"/>
              <a:gd name="connsiteY12" fmla="*/ 1339850 h 1397000"/>
              <a:gd name="connsiteX13" fmla="*/ 812800 w 952500"/>
              <a:gd name="connsiteY13" fmla="*/ 1079500 h 1397000"/>
              <a:gd name="connsiteX14" fmla="*/ 882650 w 952500"/>
              <a:gd name="connsiteY14" fmla="*/ 952500 h 1397000"/>
              <a:gd name="connsiteX15" fmla="*/ 927100 w 952500"/>
              <a:gd name="connsiteY15" fmla="*/ 742950 h 1397000"/>
              <a:gd name="connsiteX16" fmla="*/ 939800 w 952500"/>
              <a:gd name="connsiteY16" fmla="*/ 565150 h 1397000"/>
              <a:gd name="connsiteX17" fmla="*/ 952500 w 952500"/>
              <a:gd name="connsiteY17" fmla="*/ 482600 h 1397000"/>
              <a:gd name="connsiteX18" fmla="*/ 901700 w 952500"/>
              <a:gd name="connsiteY18" fmla="*/ 393700 h 1397000"/>
              <a:gd name="connsiteX19" fmla="*/ 762000 w 952500"/>
              <a:gd name="connsiteY19" fmla="*/ 266700 h 1397000"/>
              <a:gd name="connsiteX20" fmla="*/ 584200 w 952500"/>
              <a:gd name="connsiteY20" fmla="*/ 107950 h 1397000"/>
              <a:gd name="connsiteX21" fmla="*/ 374650 w 952500"/>
              <a:gd name="connsiteY21" fmla="*/ 63500 h 1397000"/>
              <a:gd name="connsiteX22" fmla="*/ 152400 w 952500"/>
              <a:gd name="connsiteY22" fmla="*/ 0 h 139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52500" h="1397000">
                <a:moveTo>
                  <a:pt x="152400" y="0"/>
                </a:moveTo>
                <a:lnTo>
                  <a:pt x="6350" y="127000"/>
                </a:lnTo>
                <a:lnTo>
                  <a:pt x="0" y="234950"/>
                </a:lnTo>
                <a:lnTo>
                  <a:pt x="50800" y="304800"/>
                </a:lnTo>
                <a:lnTo>
                  <a:pt x="127000" y="381000"/>
                </a:lnTo>
                <a:lnTo>
                  <a:pt x="165100" y="482600"/>
                </a:lnTo>
                <a:lnTo>
                  <a:pt x="215900" y="698500"/>
                </a:lnTo>
                <a:lnTo>
                  <a:pt x="406400" y="1225550"/>
                </a:lnTo>
                <a:lnTo>
                  <a:pt x="469900" y="1377950"/>
                </a:lnTo>
                <a:lnTo>
                  <a:pt x="527050" y="1397000"/>
                </a:lnTo>
                <a:lnTo>
                  <a:pt x="584200" y="1397000"/>
                </a:lnTo>
                <a:lnTo>
                  <a:pt x="647700" y="1377950"/>
                </a:lnTo>
                <a:lnTo>
                  <a:pt x="692150" y="1339850"/>
                </a:lnTo>
                <a:lnTo>
                  <a:pt x="812800" y="1079500"/>
                </a:lnTo>
                <a:lnTo>
                  <a:pt x="882650" y="952500"/>
                </a:lnTo>
                <a:lnTo>
                  <a:pt x="927100" y="742950"/>
                </a:lnTo>
                <a:lnTo>
                  <a:pt x="939800" y="565150"/>
                </a:lnTo>
                <a:lnTo>
                  <a:pt x="952500" y="482600"/>
                </a:lnTo>
                <a:lnTo>
                  <a:pt x="901700" y="393700"/>
                </a:lnTo>
                <a:lnTo>
                  <a:pt x="762000" y="266700"/>
                </a:lnTo>
                <a:lnTo>
                  <a:pt x="584200" y="107950"/>
                </a:lnTo>
                <a:lnTo>
                  <a:pt x="374650" y="63500"/>
                </a:lnTo>
                <a:lnTo>
                  <a:pt x="152400" y="0"/>
                </a:lnTo>
                <a:close/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3774533" y="5910405"/>
            <a:ext cx="95250" cy="20002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3457033" y="6110430"/>
            <a:ext cx="317500" cy="1270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2841083" y="5373830"/>
            <a:ext cx="63500" cy="1651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 flipV="1">
            <a:off x="2764883" y="5291280"/>
            <a:ext cx="76200" cy="825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 flipV="1">
            <a:off x="2574383" y="5170630"/>
            <a:ext cx="190500" cy="1206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 flipV="1">
            <a:off x="2498183" y="5164280"/>
            <a:ext cx="76200" cy="63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2377533" y="5164280"/>
            <a:ext cx="120650" cy="381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2155283" y="5202380"/>
            <a:ext cx="222250" cy="1778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1907633" y="5380180"/>
            <a:ext cx="247650" cy="381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 flipV="1">
            <a:off x="1634583" y="4870448"/>
            <a:ext cx="31750" cy="4572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787233" y="4481078"/>
            <a:ext cx="82550" cy="762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3869783" y="4557278"/>
            <a:ext cx="127000" cy="1524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787233" y="4481078"/>
            <a:ext cx="82550" cy="762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3869783" y="4557278"/>
            <a:ext cx="127000" cy="1524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3869783" y="4557278"/>
            <a:ext cx="127000" cy="1524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3996783" y="4709678"/>
            <a:ext cx="127000" cy="2984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3933283" y="5011880"/>
            <a:ext cx="190500" cy="7937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3996783" y="5011880"/>
            <a:ext cx="127000" cy="5270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3933283" y="5538930"/>
            <a:ext cx="63500" cy="2667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>
            <a:off x="3869783" y="5805630"/>
            <a:ext cx="63500" cy="10477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4605806" y="308263"/>
            <a:ext cx="1297352" cy="47798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Freeform 106"/>
          <p:cNvSpPr/>
          <p:nvPr/>
        </p:nvSpPr>
        <p:spPr>
          <a:xfrm>
            <a:off x="5300842" y="686773"/>
            <a:ext cx="1527499" cy="806597"/>
          </a:xfrm>
          <a:custGeom>
            <a:avLst/>
            <a:gdLst>
              <a:gd name="connsiteX0" fmla="*/ 221673 w 1527499"/>
              <a:gd name="connsiteY0" fmla="*/ 325762 h 806597"/>
              <a:gd name="connsiteX1" fmla="*/ 147782 w 1527499"/>
              <a:gd name="connsiteY1" fmla="*/ 316525 h 806597"/>
              <a:gd name="connsiteX2" fmla="*/ 92364 w 1527499"/>
              <a:gd name="connsiteY2" fmla="*/ 298053 h 806597"/>
              <a:gd name="connsiteX3" fmla="*/ 36946 w 1527499"/>
              <a:gd name="connsiteY3" fmla="*/ 261107 h 806597"/>
              <a:gd name="connsiteX4" fmla="*/ 0 w 1527499"/>
              <a:gd name="connsiteY4" fmla="*/ 205689 h 806597"/>
              <a:gd name="connsiteX5" fmla="*/ 9237 w 1527499"/>
              <a:gd name="connsiteY5" fmla="*/ 177980 h 806597"/>
              <a:gd name="connsiteX6" fmla="*/ 120073 w 1527499"/>
              <a:gd name="connsiteY6" fmla="*/ 122562 h 806597"/>
              <a:gd name="connsiteX7" fmla="*/ 193964 w 1527499"/>
              <a:gd name="connsiteY7" fmla="*/ 104089 h 806597"/>
              <a:gd name="connsiteX8" fmla="*/ 221673 w 1527499"/>
              <a:gd name="connsiteY8" fmla="*/ 94853 h 806597"/>
              <a:gd name="connsiteX9" fmla="*/ 295564 w 1527499"/>
              <a:gd name="connsiteY9" fmla="*/ 67144 h 806597"/>
              <a:gd name="connsiteX10" fmla="*/ 508000 w 1527499"/>
              <a:gd name="connsiteY10" fmla="*/ 39434 h 806597"/>
              <a:gd name="connsiteX11" fmla="*/ 544946 w 1527499"/>
              <a:gd name="connsiteY11" fmla="*/ 30198 h 806597"/>
              <a:gd name="connsiteX12" fmla="*/ 572655 w 1527499"/>
              <a:gd name="connsiteY12" fmla="*/ 20962 h 806597"/>
              <a:gd name="connsiteX13" fmla="*/ 932873 w 1527499"/>
              <a:gd name="connsiteY13" fmla="*/ 11725 h 806597"/>
              <a:gd name="connsiteX14" fmla="*/ 1200728 w 1527499"/>
              <a:gd name="connsiteY14" fmla="*/ 11725 h 806597"/>
              <a:gd name="connsiteX15" fmla="*/ 1228437 w 1527499"/>
              <a:gd name="connsiteY15" fmla="*/ 30198 h 806597"/>
              <a:gd name="connsiteX16" fmla="*/ 1265382 w 1527499"/>
              <a:gd name="connsiteY16" fmla="*/ 48671 h 806597"/>
              <a:gd name="connsiteX17" fmla="*/ 1302328 w 1527499"/>
              <a:gd name="connsiteY17" fmla="*/ 104089 h 806597"/>
              <a:gd name="connsiteX18" fmla="*/ 1320800 w 1527499"/>
              <a:gd name="connsiteY18" fmla="*/ 131798 h 806597"/>
              <a:gd name="connsiteX19" fmla="*/ 1339273 w 1527499"/>
              <a:gd name="connsiteY19" fmla="*/ 187216 h 806597"/>
              <a:gd name="connsiteX20" fmla="*/ 1422400 w 1527499"/>
              <a:gd name="connsiteY20" fmla="*/ 279580 h 806597"/>
              <a:gd name="connsiteX21" fmla="*/ 1450109 w 1527499"/>
              <a:gd name="connsiteY21" fmla="*/ 307289 h 806597"/>
              <a:gd name="connsiteX22" fmla="*/ 1468582 w 1527499"/>
              <a:gd name="connsiteY22" fmla="*/ 334998 h 806597"/>
              <a:gd name="connsiteX23" fmla="*/ 1514764 w 1527499"/>
              <a:gd name="connsiteY23" fmla="*/ 390416 h 806597"/>
              <a:gd name="connsiteX24" fmla="*/ 1514764 w 1527499"/>
              <a:gd name="connsiteY24" fmla="*/ 519725 h 806597"/>
              <a:gd name="connsiteX25" fmla="*/ 1487055 w 1527499"/>
              <a:gd name="connsiteY25" fmla="*/ 538198 h 806597"/>
              <a:gd name="connsiteX26" fmla="*/ 1403928 w 1527499"/>
              <a:gd name="connsiteY26" fmla="*/ 565907 h 806597"/>
              <a:gd name="connsiteX27" fmla="*/ 1376219 w 1527499"/>
              <a:gd name="connsiteY27" fmla="*/ 575144 h 806597"/>
              <a:gd name="connsiteX28" fmla="*/ 1348509 w 1527499"/>
              <a:gd name="connsiteY28" fmla="*/ 584380 h 806597"/>
              <a:gd name="connsiteX29" fmla="*/ 1293091 w 1527499"/>
              <a:gd name="connsiteY29" fmla="*/ 621325 h 806597"/>
              <a:gd name="connsiteX30" fmla="*/ 1265382 w 1527499"/>
              <a:gd name="connsiteY30" fmla="*/ 630562 h 806597"/>
              <a:gd name="connsiteX31" fmla="*/ 1182255 w 1527499"/>
              <a:gd name="connsiteY31" fmla="*/ 685980 h 806597"/>
              <a:gd name="connsiteX32" fmla="*/ 1154546 w 1527499"/>
              <a:gd name="connsiteY32" fmla="*/ 704453 h 806597"/>
              <a:gd name="connsiteX33" fmla="*/ 1126837 w 1527499"/>
              <a:gd name="connsiteY33" fmla="*/ 713689 h 806597"/>
              <a:gd name="connsiteX34" fmla="*/ 1099128 w 1527499"/>
              <a:gd name="connsiteY34" fmla="*/ 741398 h 806597"/>
              <a:gd name="connsiteX35" fmla="*/ 1016000 w 1527499"/>
              <a:gd name="connsiteY35" fmla="*/ 769107 h 806597"/>
              <a:gd name="connsiteX36" fmla="*/ 960582 w 1527499"/>
              <a:gd name="connsiteY36" fmla="*/ 787580 h 806597"/>
              <a:gd name="connsiteX37" fmla="*/ 868219 w 1527499"/>
              <a:gd name="connsiteY37" fmla="*/ 806053 h 806597"/>
              <a:gd name="connsiteX38" fmla="*/ 831273 w 1527499"/>
              <a:gd name="connsiteY38" fmla="*/ 806053 h 806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527499" h="806597">
                <a:moveTo>
                  <a:pt x="221673" y="325762"/>
                </a:moveTo>
                <a:cubicBezTo>
                  <a:pt x="144722" y="341152"/>
                  <a:pt x="202613" y="340894"/>
                  <a:pt x="147782" y="316525"/>
                </a:cubicBezTo>
                <a:cubicBezTo>
                  <a:pt x="129988" y="308617"/>
                  <a:pt x="92364" y="298053"/>
                  <a:pt x="92364" y="298053"/>
                </a:cubicBezTo>
                <a:cubicBezTo>
                  <a:pt x="73891" y="285738"/>
                  <a:pt x="49261" y="279580"/>
                  <a:pt x="36946" y="261107"/>
                </a:cubicBezTo>
                <a:lnTo>
                  <a:pt x="0" y="205689"/>
                </a:lnTo>
                <a:cubicBezTo>
                  <a:pt x="3079" y="196453"/>
                  <a:pt x="2353" y="184864"/>
                  <a:pt x="9237" y="177980"/>
                </a:cubicBezTo>
                <a:cubicBezTo>
                  <a:pt x="39339" y="147878"/>
                  <a:pt x="80005" y="132579"/>
                  <a:pt x="120073" y="122562"/>
                </a:cubicBezTo>
                <a:cubicBezTo>
                  <a:pt x="144703" y="116404"/>
                  <a:pt x="169878" y="112117"/>
                  <a:pt x="193964" y="104089"/>
                </a:cubicBezTo>
                <a:lnTo>
                  <a:pt x="221673" y="94853"/>
                </a:lnTo>
                <a:cubicBezTo>
                  <a:pt x="269894" y="62705"/>
                  <a:pt x="227961" y="85581"/>
                  <a:pt x="295564" y="67144"/>
                </a:cubicBezTo>
                <a:cubicBezTo>
                  <a:pt x="430520" y="30338"/>
                  <a:pt x="251308" y="54535"/>
                  <a:pt x="508000" y="39434"/>
                </a:cubicBezTo>
                <a:cubicBezTo>
                  <a:pt x="520315" y="36355"/>
                  <a:pt x="532740" y="33685"/>
                  <a:pt x="544946" y="30198"/>
                </a:cubicBezTo>
                <a:cubicBezTo>
                  <a:pt x="554307" y="27523"/>
                  <a:pt x="562930" y="21425"/>
                  <a:pt x="572655" y="20962"/>
                </a:cubicBezTo>
                <a:cubicBezTo>
                  <a:pt x="692631" y="15249"/>
                  <a:pt x="812800" y="14804"/>
                  <a:pt x="932873" y="11725"/>
                </a:cubicBezTo>
                <a:cubicBezTo>
                  <a:pt x="1045265" y="-763"/>
                  <a:pt x="1058945" y="-6768"/>
                  <a:pt x="1200728" y="11725"/>
                </a:cubicBezTo>
                <a:cubicBezTo>
                  <a:pt x="1211736" y="13161"/>
                  <a:pt x="1218799" y="24690"/>
                  <a:pt x="1228437" y="30198"/>
                </a:cubicBezTo>
                <a:cubicBezTo>
                  <a:pt x="1240391" y="37029"/>
                  <a:pt x="1253067" y="42513"/>
                  <a:pt x="1265382" y="48671"/>
                </a:cubicBezTo>
                <a:lnTo>
                  <a:pt x="1302328" y="104089"/>
                </a:lnTo>
                <a:cubicBezTo>
                  <a:pt x="1308485" y="113325"/>
                  <a:pt x="1317290" y="121267"/>
                  <a:pt x="1320800" y="131798"/>
                </a:cubicBezTo>
                <a:cubicBezTo>
                  <a:pt x="1326958" y="150271"/>
                  <a:pt x="1325504" y="173447"/>
                  <a:pt x="1339273" y="187216"/>
                </a:cubicBezTo>
                <a:cubicBezTo>
                  <a:pt x="1479199" y="327142"/>
                  <a:pt x="1335633" y="178351"/>
                  <a:pt x="1422400" y="279580"/>
                </a:cubicBezTo>
                <a:cubicBezTo>
                  <a:pt x="1430901" y="289498"/>
                  <a:pt x="1441747" y="297254"/>
                  <a:pt x="1450109" y="307289"/>
                </a:cubicBezTo>
                <a:cubicBezTo>
                  <a:pt x="1457216" y="315817"/>
                  <a:pt x="1461475" y="326470"/>
                  <a:pt x="1468582" y="334998"/>
                </a:cubicBezTo>
                <a:cubicBezTo>
                  <a:pt x="1527846" y="406115"/>
                  <a:pt x="1468899" y="321620"/>
                  <a:pt x="1514764" y="390416"/>
                </a:cubicBezTo>
                <a:cubicBezTo>
                  <a:pt x="1527196" y="440148"/>
                  <a:pt x="1535762" y="456730"/>
                  <a:pt x="1514764" y="519725"/>
                </a:cubicBezTo>
                <a:cubicBezTo>
                  <a:pt x="1511254" y="530256"/>
                  <a:pt x="1497199" y="533689"/>
                  <a:pt x="1487055" y="538198"/>
                </a:cubicBezTo>
                <a:cubicBezTo>
                  <a:pt x="1487040" y="538205"/>
                  <a:pt x="1417790" y="561286"/>
                  <a:pt x="1403928" y="565907"/>
                </a:cubicBezTo>
                <a:lnTo>
                  <a:pt x="1376219" y="575144"/>
                </a:lnTo>
                <a:lnTo>
                  <a:pt x="1348509" y="584380"/>
                </a:lnTo>
                <a:cubicBezTo>
                  <a:pt x="1330036" y="596695"/>
                  <a:pt x="1314153" y="614304"/>
                  <a:pt x="1293091" y="621325"/>
                </a:cubicBezTo>
                <a:cubicBezTo>
                  <a:pt x="1283855" y="624404"/>
                  <a:pt x="1273893" y="625834"/>
                  <a:pt x="1265382" y="630562"/>
                </a:cubicBezTo>
                <a:cubicBezTo>
                  <a:pt x="1265372" y="630568"/>
                  <a:pt x="1196114" y="676740"/>
                  <a:pt x="1182255" y="685980"/>
                </a:cubicBezTo>
                <a:cubicBezTo>
                  <a:pt x="1173019" y="692138"/>
                  <a:pt x="1165077" y="700943"/>
                  <a:pt x="1154546" y="704453"/>
                </a:cubicBezTo>
                <a:lnTo>
                  <a:pt x="1126837" y="713689"/>
                </a:lnTo>
                <a:cubicBezTo>
                  <a:pt x="1117601" y="722925"/>
                  <a:pt x="1110546" y="735054"/>
                  <a:pt x="1099128" y="741398"/>
                </a:cubicBezTo>
                <a:cubicBezTo>
                  <a:pt x="1099122" y="741401"/>
                  <a:pt x="1029858" y="764488"/>
                  <a:pt x="1016000" y="769107"/>
                </a:cubicBezTo>
                <a:lnTo>
                  <a:pt x="960582" y="787580"/>
                </a:lnTo>
                <a:cubicBezTo>
                  <a:pt x="925939" y="796240"/>
                  <a:pt x="905958" y="802279"/>
                  <a:pt x="868219" y="806053"/>
                </a:cubicBezTo>
                <a:cubicBezTo>
                  <a:pt x="855965" y="807279"/>
                  <a:pt x="843588" y="806053"/>
                  <a:pt x="831273" y="806053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6488824" y="1622135"/>
            <a:ext cx="1030802" cy="1006763"/>
          </a:xfrm>
          <a:custGeom>
            <a:avLst/>
            <a:gdLst>
              <a:gd name="connsiteX0" fmla="*/ 557691 w 1030802"/>
              <a:gd name="connsiteY0" fmla="*/ 923636 h 1006763"/>
              <a:gd name="connsiteX1" fmla="*/ 474564 w 1030802"/>
              <a:gd name="connsiteY1" fmla="*/ 905163 h 1006763"/>
              <a:gd name="connsiteX2" fmla="*/ 446855 w 1030802"/>
              <a:gd name="connsiteY2" fmla="*/ 886691 h 1006763"/>
              <a:gd name="connsiteX3" fmla="*/ 372964 w 1030802"/>
              <a:gd name="connsiteY3" fmla="*/ 877454 h 1006763"/>
              <a:gd name="connsiteX4" fmla="*/ 308309 w 1030802"/>
              <a:gd name="connsiteY4" fmla="*/ 858982 h 1006763"/>
              <a:gd name="connsiteX5" fmla="*/ 243655 w 1030802"/>
              <a:gd name="connsiteY5" fmla="*/ 840509 h 1006763"/>
              <a:gd name="connsiteX6" fmla="*/ 151291 w 1030802"/>
              <a:gd name="connsiteY6" fmla="*/ 794327 h 1006763"/>
              <a:gd name="connsiteX7" fmla="*/ 123582 w 1030802"/>
              <a:gd name="connsiteY7" fmla="*/ 785091 h 1006763"/>
              <a:gd name="connsiteX8" fmla="*/ 68164 w 1030802"/>
              <a:gd name="connsiteY8" fmla="*/ 748145 h 1006763"/>
              <a:gd name="connsiteX9" fmla="*/ 12746 w 1030802"/>
              <a:gd name="connsiteY9" fmla="*/ 692727 h 1006763"/>
              <a:gd name="connsiteX10" fmla="*/ 12746 w 1030802"/>
              <a:gd name="connsiteY10" fmla="*/ 554182 h 1006763"/>
              <a:gd name="connsiteX11" fmla="*/ 21982 w 1030802"/>
              <a:gd name="connsiteY11" fmla="*/ 517236 h 1006763"/>
              <a:gd name="connsiteX12" fmla="*/ 49691 w 1030802"/>
              <a:gd name="connsiteY12" fmla="*/ 480291 h 1006763"/>
              <a:gd name="connsiteX13" fmla="*/ 58927 w 1030802"/>
              <a:gd name="connsiteY13" fmla="*/ 452582 h 1006763"/>
              <a:gd name="connsiteX14" fmla="*/ 95873 w 1030802"/>
              <a:gd name="connsiteY14" fmla="*/ 397163 h 1006763"/>
              <a:gd name="connsiteX15" fmla="*/ 123582 w 1030802"/>
              <a:gd name="connsiteY15" fmla="*/ 323272 h 1006763"/>
              <a:gd name="connsiteX16" fmla="*/ 151291 w 1030802"/>
              <a:gd name="connsiteY16" fmla="*/ 267854 h 1006763"/>
              <a:gd name="connsiteX17" fmla="*/ 179000 w 1030802"/>
              <a:gd name="connsiteY17" fmla="*/ 212436 h 1006763"/>
              <a:gd name="connsiteX18" fmla="*/ 188237 w 1030802"/>
              <a:gd name="connsiteY18" fmla="*/ 184727 h 1006763"/>
              <a:gd name="connsiteX19" fmla="*/ 206709 w 1030802"/>
              <a:gd name="connsiteY19" fmla="*/ 157018 h 1006763"/>
              <a:gd name="connsiteX20" fmla="*/ 225182 w 1030802"/>
              <a:gd name="connsiteY20" fmla="*/ 101600 h 1006763"/>
              <a:gd name="connsiteX21" fmla="*/ 234418 w 1030802"/>
              <a:gd name="connsiteY21" fmla="*/ 73891 h 1006763"/>
              <a:gd name="connsiteX22" fmla="*/ 243655 w 1030802"/>
              <a:gd name="connsiteY22" fmla="*/ 46182 h 1006763"/>
              <a:gd name="connsiteX23" fmla="*/ 252891 w 1030802"/>
              <a:gd name="connsiteY23" fmla="*/ 0 h 1006763"/>
              <a:gd name="connsiteX24" fmla="*/ 382200 w 1030802"/>
              <a:gd name="connsiteY24" fmla="*/ 27709 h 1006763"/>
              <a:gd name="connsiteX25" fmla="*/ 409909 w 1030802"/>
              <a:gd name="connsiteY25" fmla="*/ 46182 h 1006763"/>
              <a:gd name="connsiteX26" fmla="*/ 428382 w 1030802"/>
              <a:gd name="connsiteY26" fmla="*/ 73891 h 1006763"/>
              <a:gd name="connsiteX27" fmla="*/ 456091 w 1030802"/>
              <a:gd name="connsiteY27" fmla="*/ 92363 h 1006763"/>
              <a:gd name="connsiteX28" fmla="*/ 493037 w 1030802"/>
              <a:gd name="connsiteY28" fmla="*/ 147782 h 1006763"/>
              <a:gd name="connsiteX29" fmla="*/ 511509 w 1030802"/>
              <a:gd name="connsiteY29" fmla="*/ 175491 h 1006763"/>
              <a:gd name="connsiteX30" fmla="*/ 594637 w 1030802"/>
              <a:gd name="connsiteY30" fmla="*/ 230909 h 1006763"/>
              <a:gd name="connsiteX31" fmla="*/ 622346 w 1030802"/>
              <a:gd name="connsiteY31" fmla="*/ 249382 h 1006763"/>
              <a:gd name="connsiteX32" fmla="*/ 677764 w 1030802"/>
              <a:gd name="connsiteY32" fmla="*/ 267854 h 1006763"/>
              <a:gd name="connsiteX33" fmla="*/ 714709 w 1030802"/>
              <a:gd name="connsiteY33" fmla="*/ 286327 h 1006763"/>
              <a:gd name="connsiteX34" fmla="*/ 742418 w 1030802"/>
              <a:gd name="connsiteY34" fmla="*/ 304800 h 1006763"/>
              <a:gd name="connsiteX35" fmla="*/ 797837 w 1030802"/>
              <a:gd name="connsiteY35" fmla="*/ 323272 h 1006763"/>
              <a:gd name="connsiteX36" fmla="*/ 825546 w 1030802"/>
              <a:gd name="connsiteY36" fmla="*/ 332509 h 1006763"/>
              <a:gd name="connsiteX37" fmla="*/ 890200 w 1030802"/>
              <a:gd name="connsiteY37" fmla="*/ 360218 h 1006763"/>
              <a:gd name="connsiteX38" fmla="*/ 954855 w 1030802"/>
              <a:gd name="connsiteY38" fmla="*/ 378691 h 1006763"/>
              <a:gd name="connsiteX39" fmla="*/ 982564 w 1030802"/>
              <a:gd name="connsiteY39" fmla="*/ 397163 h 1006763"/>
              <a:gd name="connsiteX40" fmla="*/ 1019509 w 1030802"/>
              <a:gd name="connsiteY40" fmla="*/ 461818 h 1006763"/>
              <a:gd name="connsiteX41" fmla="*/ 1028746 w 1030802"/>
              <a:gd name="connsiteY41" fmla="*/ 489527 h 1006763"/>
              <a:gd name="connsiteX42" fmla="*/ 1019509 w 1030802"/>
              <a:gd name="connsiteY42" fmla="*/ 951345 h 1006763"/>
              <a:gd name="connsiteX43" fmla="*/ 964091 w 1030802"/>
              <a:gd name="connsiteY43" fmla="*/ 969818 h 1006763"/>
              <a:gd name="connsiteX44" fmla="*/ 880964 w 1030802"/>
              <a:gd name="connsiteY44" fmla="*/ 997527 h 1006763"/>
              <a:gd name="connsiteX45" fmla="*/ 853255 w 1030802"/>
              <a:gd name="connsiteY45" fmla="*/ 1006763 h 1006763"/>
              <a:gd name="connsiteX46" fmla="*/ 788600 w 1030802"/>
              <a:gd name="connsiteY46" fmla="*/ 979054 h 1006763"/>
              <a:gd name="connsiteX47" fmla="*/ 733182 w 1030802"/>
              <a:gd name="connsiteY47" fmla="*/ 960582 h 1006763"/>
              <a:gd name="connsiteX48" fmla="*/ 557691 w 1030802"/>
              <a:gd name="connsiteY48" fmla="*/ 923636 h 1006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030802" h="1006763">
                <a:moveTo>
                  <a:pt x="557691" y="923636"/>
                </a:moveTo>
                <a:cubicBezTo>
                  <a:pt x="514588" y="914400"/>
                  <a:pt x="485983" y="910057"/>
                  <a:pt x="474564" y="905163"/>
                </a:cubicBezTo>
                <a:cubicBezTo>
                  <a:pt x="464361" y="900790"/>
                  <a:pt x="457564" y="889612"/>
                  <a:pt x="446855" y="886691"/>
                </a:cubicBezTo>
                <a:cubicBezTo>
                  <a:pt x="422908" y="880160"/>
                  <a:pt x="397448" y="881535"/>
                  <a:pt x="372964" y="877454"/>
                </a:cubicBezTo>
                <a:cubicBezTo>
                  <a:pt x="338316" y="871679"/>
                  <a:pt x="339054" y="867767"/>
                  <a:pt x="308309" y="858982"/>
                </a:cubicBezTo>
                <a:cubicBezTo>
                  <a:pt x="227126" y="835786"/>
                  <a:pt x="310092" y="862654"/>
                  <a:pt x="243655" y="840509"/>
                </a:cubicBezTo>
                <a:cubicBezTo>
                  <a:pt x="191132" y="801118"/>
                  <a:pt x="221312" y="817667"/>
                  <a:pt x="151291" y="794327"/>
                </a:cubicBezTo>
                <a:lnTo>
                  <a:pt x="123582" y="785091"/>
                </a:lnTo>
                <a:cubicBezTo>
                  <a:pt x="105109" y="772776"/>
                  <a:pt x="80479" y="766618"/>
                  <a:pt x="68164" y="748145"/>
                </a:cubicBezTo>
                <a:cubicBezTo>
                  <a:pt x="41152" y="707628"/>
                  <a:pt x="58572" y="727096"/>
                  <a:pt x="12746" y="692727"/>
                </a:cubicBezTo>
                <a:cubicBezTo>
                  <a:pt x="-7256" y="632725"/>
                  <a:pt x="-952" y="663764"/>
                  <a:pt x="12746" y="554182"/>
                </a:cubicBezTo>
                <a:cubicBezTo>
                  <a:pt x="14321" y="541586"/>
                  <a:pt x="16305" y="528590"/>
                  <a:pt x="21982" y="517236"/>
                </a:cubicBezTo>
                <a:cubicBezTo>
                  <a:pt x="28866" y="503467"/>
                  <a:pt x="40455" y="492606"/>
                  <a:pt x="49691" y="480291"/>
                </a:cubicBezTo>
                <a:cubicBezTo>
                  <a:pt x="52770" y="471055"/>
                  <a:pt x="54199" y="461093"/>
                  <a:pt x="58927" y="452582"/>
                </a:cubicBezTo>
                <a:cubicBezTo>
                  <a:pt x="69709" y="433174"/>
                  <a:pt x="95873" y="397163"/>
                  <a:pt x="95873" y="397163"/>
                </a:cubicBezTo>
                <a:cubicBezTo>
                  <a:pt x="112901" y="329048"/>
                  <a:pt x="94602" y="390893"/>
                  <a:pt x="123582" y="323272"/>
                </a:cubicBezTo>
                <a:cubicBezTo>
                  <a:pt x="146526" y="269736"/>
                  <a:pt x="115790" y="321104"/>
                  <a:pt x="151291" y="267854"/>
                </a:cubicBezTo>
                <a:cubicBezTo>
                  <a:pt x="174504" y="198214"/>
                  <a:pt x="143193" y="284048"/>
                  <a:pt x="179000" y="212436"/>
                </a:cubicBezTo>
                <a:cubicBezTo>
                  <a:pt x="183354" y="203728"/>
                  <a:pt x="183883" y="193435"/>
                  <a:pt x="188237" y="184727"/>
                </a:cubicBezTo>
                <a:cubicBezTo>
                  <a:pt x="193201" y="174798"/>
                  <a:pt x="202201" y="167162"/>
                  <a:pt x="206709" y="157018"/>
                </a:cubicBezTo>
                <a:cubicBezTo>
                  <a:pt x="214617" y="139224"/>
                  <a:pt x="219024" y="120073"/>
                  <a:pt x="225182" y="101600"/>
                </a:cubicBezTo>
                <a:lnTo>
                  <a:pt x="234418" y="73891"/>
                </a:lnTo>
                <a:cubicBezTo>
                  <a:pt x="237497" y="64655"/>
                  <a:pt x="241746" y="55729"/>
                  <a:pt x="243655" y="46182"/>
                </a:cubicBezTo>
                <a:lnTo>
                  <a:pt x="252891" y="0"/>
                </a:lnTo>
                <a:cubicBezTo>
                  <a:pt x="284158" y="3908"/>
                  <a:pt x="351828" y="7460"/>
                  <a:pt x="382200" y="27709"/>
                </a:cubicBezTo>
                <a:lnTo>
                  <a:pt x="409909" y="46182"/>
                </a:lnTo>
                <a:cubicBezTo>
                  <a:pt x="416067" y="55418"/>
                  <a:pt x="420532" y="66042"/>
                  <a:pt x="428382" y="73891"/>
                </a:cubicBezTo>
                <a:cubicBezTo>
                  <a:pt x="436231" y="81740"/>
                  <a:pt x="448781" y="84009"/>
                  <a:pt x="456091" y="92363"/>
                </a:cubicBezTo>
                <a:cubicBezTo>
                  <a:pt x="470711" y="109072"/>
                  <a:pt x="480722" y="129309"/>
                  <a:pt x="493037" y="147782"/>
                </a:cubicBezTo>
                <a:cubicBezTo>
                  <a:pt x="499194" y="157018"/>
                  <a:pt x="502273" y="169334"/>
                  <a:pt x="511509" y="175491"/>
                </a:cubicBezTo>
                <a:lnTo>
                  <a:pt x="594637" y="230909"/>
                </a:lnTo>
                <a:cubicBezTo>
                  <a:pt x="603873" y="237067"/>
                  <a:pt x="611815" y="245872"/>
                  <a:pt x="622346" y="249382"/>
                </a:cubicBezTo>
                <a:cubicBezTo>
                  <a:pt x="640819" y="255539"/>
                  <a:pt x="660348" y="259146"/>
                  <a:pt x="677764" y="267854"/>
                </a:cubicBezTo>
                <a:cubicBezTo>
                  <a:pt x="690079" y="274012"/>
                  <a:pt x="702755" y="279496"/>
                  <a:pt x="714709" y="286327"/>
                </a:cubicBezTo>
                <a:cubicBezTo>
                  <a:pt x="724347" y="291835"/>
                  <a:pt x="732274" y="300292"/>
                  <a:pt x="742418" y="304800"/>
                </a:cubicBezTo>
                <a:cubicBezTo>
                  <a:pt x="760212" y="312708"/>
                  <a:pt x="779364" y="317114"/>
                  <a:pt x="797837" y="323272"/>
                </a:cubicBezTo>
                <a:cubicBezTo>
                  <a:pt x="807073" y="326351"/>
                  <a:pt x="816838" y="328155"/>
                  <a:pt x="825546" y="332509"/>
                </a:cubicBezTo>
                <a:cubicBezTo>
                  <a:pt x="858387" y="348930"/>
                  <a:pt x="858488" y="351158"/>
                  <a:pt x="890200" y="360218"/>
                </a:cubicBezTo>
                <a:cubicBezTo>
                  <a:pt x="904019" y="364166"/>
                  <a:pt x="940085" y="371306"/>
                  <a:pt x="954855" y="378691"/>
                </a:cubicBezTo>
                <a:cubicBezTo>
                  <a:pt x="964784" y="383655"/>
                  <a:pt x="973328" y="391006"/>
                  <a:pt x="982564" y="397163"/>
                </a:cubicBezTo>
                <a:cubicBezTo>
                  <a:pt x="1001119" y="424995"/>
                  <a:pt x="1005444" y="429000"/>
                  <a:pt x="1019509" y="461818"/>
                </a:cubicBezTo>
                <a:cubicBezTo>
                  <a:pt x="1023344" y="470767"/>
                  <a:pt x="1025667" y="480291"/>
                  <a:pt x="1028746" y="489527"/>
                </a:cubicBezTo>
                <a:cubicBezTo>
                  <a:pt x="1025667" y="643466"/>
                  <a:pt x="1040051" y="798751"/>
                  <a:pt x="1019509" y="951345"/>
                </a:cubicBezTo>
                <a:cubicBezTo>
                  <a:pt x="1016911" y="970643"/>
                  <a:pt x="982564" y="963660"/>
                  <a:pt x="964091" y="969818"/>
                </a:cubicBezTo>
                <a:lnTo>
                  <a:pt x="880964" y="997527"/>
                </a:lnTo>
                <a:lnTo>
                  <a:pt x="853255" y="1006763"/>
                </a:lnTo>
                <a:cubicBezTo>
                  <a:pt x="755521" y="982331"/>
                  <a:pt x="870611" y="1015503"/>
                  <a:pt x="788600" y="979054"/>
                </a:cubicBezTo>
                <a:cubicBezTo>
                  <a:pt x="770806" y="971146"/>
                  <a:pt x="733182" y="960582"/>
                  <a:pt x="733182" y="960582"/>
                </a:cubicBezTo>
                <a:cubicBezTo>
                  <a:pt x="659362" y="911368"/>
                  <a:pt x="600794" y="932872"/>
                  <a:pt x="557691" y="923636"/>
                </a:cubicBezTo>
                <a:close/>
              </a:path>
            </a:pathLst>
          </a:custGeom>
          <a:noFill/>
          <a:ln w="285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8" name="Straight Connector 117"/>
          <p:cNvCxnSpPr/>
          <p:nvPr/>
        </p:nvCxnSpPr>
        <p:spPr>
          <a:xfrm>
            <a:off x="5807908" y="3086098"/>
            <a:ext cx="12700" cy="6765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>
            <a:stCxn id="2" idx="0"/>
          </p:cNvCxnSpPr>
          <p:nvPr/>
        </p:nvCxnSpPr>
        <p:spPr>
          <a:xfrm>
            <a:off x="5278906" y="3410237"/>
            <a:ext cx="0" cy="415925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Freeform 120"/>
          <p:cNvSpPr/>
          <p:nvPr/>
        </p:nvSpPr>
        <p:spPr>
          <a:xfrm>
            <a:off x="907461" y="2205913"/>
            <a:ext cx="1293802" cy="1438408"/>
          </a:xfrm>
          <a:custGeom>
            <a:avLst/>
            <a:gdLst>
              <a:gd name="connsiteX0" fmla="*/ 1293802 w 1293802"/>
              <a:gd name="connsiteY0" fmla="*/ 443345 h 1438408"/>
              <a:gd name="connsiteX1" fmla="*/ 1284566 w 1293802"/>
              <a:gd name="connsiteY1" fmla="*/ 360218 h 1438408"/>
              <a:gd name="connsiteX2" fmla="*/ 1275329 w 1293802"/>
              <a:gd name="connsiteY2" fmla="*/ 314036 h 1438408"/>
              <a:gd name="connsiteX3" fmla="*/ 1266093 w 1293802"/>
              <a:gd name="connsiteY3" fmla="*/ 157018 h 1438408"/>
              <a:gd name="connsiteX4" fmla="*/ 1247620 w 1293802"/>
              <a:gd name="connsiteY4" fmla="*/ 73891 h 1438408"/>
              <a:gd name="connsiteX5" fmla="*/ 1229147 w 1293802"/>
              <a:gd name="connsiteY5" fmla="*/ 46182 h 1438408"/>
              <a:gd name="connsiteX6" fmla="*/ 1201438 w 1293802"/>
              <a:gd name="connsiteY6" fmla="*/ 36945 h 1438408"/>
              <a:gd name="connsiteX7" fmla="*/ 1173729 w 1293802"/>
              <a:gd name="connsiteY7" fmla="*/ 18473 h 1438408"/>
              <a:gd name="connsiteX8" fmla="*/ 970529 w 1293802"/>
              <a:gd name="connsiteY8" fmla="*/ 0 h 1438408"/>
              <a:gd name="connsiteX9" fmla="*/ 730384 w 1293802"/>
              <a:gd name="connsiteY9" fmla="*/ 9236 h 1438408"/>
              <a:gd name="connsiteX10" fmla="*/ 693438 w 1293802"/>
              <a:gd name="connsiteY10" fmla="*/ 18473 h 1438408"/>
              <a:gd name="connsiteX11" fmla="*/ 601075 w 1293802"/>
              <a:gd name="connsiteY11" fmla="*/ 46182 h 1438408"/>
              <a:gd name="connsiteX12" fmla="*/ 573366 w 1293802"/>
              <a:gd name="connsiteY12" fmla="*/ 73891 h 1438408"/>
              <a:gd name="connsiteX13" fmla="*/ 545657 w 1293802"/>
              <a:gd name="connsiteY13" fmla="*/ 83127 h 1438408"/>
              <a:gd name="connsiteX14" fmla="*/ 508711 w 1293802"/>
              <a:gd name="connsiteY14" fmla="*/ 138545 h 1438408"/>
              <a:gd name="connsiteX15" fmla="*/ 490238 w 1293802"/>
              <a:gd name="connsiteY15" fmla="*/ 193964 h 1438408"/>
              <a:gd name="connsiteX16" fmla="*/ 453293 w 1293802"/>
              <a:gd name="connsiteY16" fmla="*/ 249382 h 1438408"/>
              <a:gd name="connsiteX17" fmla="*/ 425584 w 1293802"/>
              <a:gd name="connsiteY17" fmla="*/ 304800 h 1438408"/>
              <a:gd name="connsiteX18" fmla="*/ 397875 w 1293802"/>
              <a:gd name="connsiteY18" fmla="*/ 332509 h 1438408"/>
              <a:gd name="connsiteX19" fmla="*/ 379402 w 1293802"/>
              <a:gd name="connsiteY19" fmla="*/ 360218 h 1438408"/>
              <a:gd name="connsiteX20" fmla="*/ 323984 w 1293802"/>
              <a:gd name="connsiteY20" fmla="*/ 378691 h 1438408"/>
              <a:gd name="connsiteX21" fmla="*/ 296275 w 1293802"/>
              <a:gd name="connsiteY21" fmla="*/ 387927 h 1438408"/>
              <a:gd name="connsiteX22" fmla="*/ 268566 w 1293802"/>
              <a:gd name="connsiteY22" fmla="*/ 406400 h 1438408"/>
              <a:gd name="connsiteX23" fmla="*/ 213147 w 1293802"/>
              <a:gd name="connsiteY23" fmla="*/ 424873 h 1438408"/>
              <a:gd name="connsiteX24" fmla="*/ 185438 w 1293802"/>
              <a:gd name="connsiteY24" fmla="*/ 443345 h 1438408"/>
              <a:gd name="connsiteX25" fmla="*/ 148493 w 1293802"/>
              <a:gd name="connsiteY25" fmla="*/ 461818 h 1438408"/>
              <a:gd name="connsiteX26" fmla="*/ 120784 w 1293802"/>
              <a:gd name="connsiteY26" fmla="*/ 489527 h 1438408"/>
              <a:gd name="connsiteX27" fmla="*/ 93075 w 1293802"/>
              <a:gd name="connsiteY27" fmla="*/ 508000 h 1438408"/>
              <a:gd name="connsiteX28" fmla="*/ 83838 w 1293802"/>
              <a:gd name="connsiteY28" fmla="*/ 535709 h 1438408"/>
              <a:gd name="connsiteX29" fmla="*/ 56129 w 1293802"/>
              <a:gd name="connsiteY29" fmla="*/ 544945 h 1438408"/>
              <a:gd name="connsiteX30" fmla="*/ 37657 w 1293802"/>
              <a:gd name="connsiteY30" fmla="*/ 600364 h 1438408"/>
              <a:gd name="connsiteX31" fmla="*/ 19184 w 1293802"/>
              <a:gd name="connsiteY31" fmla="*/ 628073 h 1438408"/>
              <a:gd name="connsiteX32" fmla="*/ 9947 w 1293802"/>
              <a:gd name="connsiteY32" fmla="*/ 812800 h 1438408"/>
              <a:gd name="connsiteX33" fmla="*/ 28420 w 1293802"/>
              <a:gd name="connsiteY33" fmla="*/ 868218 h 1438408"/>
              <a:gd name="connsiteX34" fmla="*/ 37657 w 1293802"/>
              <a:gd name="connsiteY34" fmla="*/ 895927 h 1438408"/>
              <a:gd name="connsiteX35" fmla="*/ 74602 w 1293802"/>
              <a:gd name="connsiteY35" fmla="*/ 979055 h 1438408"/>
              <a:gd name="connsiteX36" fmla="*/ 83838 w 1293802"/>
              <a:gd name="connsiteY36" fmla="*/ 1006764 h 1438408"/>
              <a:gd name="connsiteX37" fmla="*/ 56129 w 1293802"/>
              <a:gd name="connsiteY37" fmla="*/ 1145309 h 1438408"/>
              <a:gd name="connsiteX38" fmla="*/ 37657 w 1293802"/>
              <a:gd name="connsiteY38" fmla="*/ 1200727 h 1438408"/>
              <a:gd name="connsiteX39" fmla="*/ 28420 w 1293802"/>
              <a:gd name="connsiteY39" fmla="*/ 1228436 h 1438408"/>
              <a:gd name="connsiteX40" fmla="*/ 46893 w 1293802"/>
              <a:gd name="connsiteY40" fmla="*/ 1302327 h 1438408"/>
              <a:gd name="connsiteX41" fmla="*/ 65366 w 1293802"/>
              <a:gd name="connsiteY41" fmla="*/ 1330036 h 1438408"/>
              <a:gd name="connsiteX42" fmla="*/ 74602 w 1293802"/>
              <a:gd name="connsiteY42" fmla="*/ 1357745 h 1438408"/>
              <a:gd name="connsiteX43" fmla="*/ 83838 w 1293802"/>
              <a:gd name="connsiteY43" fmla="*/ 1431636 h 1438408"/>
              <a:gd name="connsiteX44" fmla="*/ 148493 w 1293802"/>
              <a:gd name="connsiteY44" fmla="*/ 1431636 h 1438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293802" h="1438408">
                <a:moveTo>
                  <a:pt x="1293802" y="443345"/>
                </a:moveTo>
                <a:cubicBezTo>
                  <a:pt x="1290723" y="415636"/>
                  <a:pt x="1288509" y="387817"/>
                  <a:pt x="1284566" y="360218"/>
                </a:cubicBezTo>
                <a:cubicBezTo>
                  <a:pt x="1282346" y="344677"/>
                  <a:pt x="1276750" y="329670"/>
                  <a:pt x="1275329" y="314036"/>
                </a:cubicBezTo>
                <a:cubicBezTo>
                  <a:pt x="1270582" y="261822"/>
                  <a:pt x="1270635" y="209251"/>
                  <a:pt x="1266093" y="157018"/>
                </a:cubicBezTo>
                <a:cubicBezTo>
                  <a:pt x="1264599" y="139836"/>
                  <a:pt x="1257923" y="94495"/>
                  <a:pt x="1247620" y="73891"/>
                </a:cubicBezTo>
                <a:cubicBezTo>
                  <a:pt x="1242655" y="63962"/>
                  <a:pt x="1237815" y="53117"/>
                  <a:pt x="1229147" y="46182"/>
                </a:cubicBezTo>
                <a:cubicBezTo>
                  <a:pt x="1221544" y="40100"/>
                  <a:pt x="1210146" y="41299"/>
                  <a:pt x="1201438" y="36945"/>
                </a:cubicBezTo>
                <a:cubicBezTo>
                  <a:pt x="1191509" y="31981"/>
                  <a:pt x="1184690" y="20227"/>
                  <a:pt x="1173729" y="18473"/>
                </a:cubicBezTo>
                <a:cubicBezTo>
                  <a:pt x="1106571" y="7728"/>
                  <a:pt x="970529" y="0"/>
                  <a:pt x="970529" y="0"/>
                </a:cubicBezTo>
                <a:cubicBezTo>
                  <a:pt x="890481" y="3079"/>
                  <a:pt x="810314" y="3907"/>
                  <a:pt x="730384" y="9236"/>
                </a:cubicBezTo>
                <a:cubicBezTo>
                  <a:pt x="717718" y="10080"/>
                  <a:pt x="705597" y="14825"/>
                  <a:pt x="693438" y="18473"/>
                </a:cubicBezTo>
                <a:cubicBezTo>
                  <a:pt x="580997" y="52205"/>
                  <a:pt x="686234" y="24890"/>
                  <a:pt x="601075" y="46182"/>
                </a:cubicBezTo>
                <a:cubicBezTo>
                  <a:pt x="591839" y="55418"/>
                  <a:pt x="584234" y="66645"/>
                  <a:pt x="573366" y="73891"/>
                </a:cubicBezTo>
                <a:cubicBezTo>
                  <a:pt x="565265" y="79291"/>
                  <a:pt x="552541" y="76243"/>
                  <a:pt x="545657" y="83127"/>
                </a:cubicBezTo>
                <a:cubicBezTo>
                  <a:pt x="529958" y="98826"/>
                  <a:pt x="508711" y="138545"/>
                  <a:pt x="508711" y="138545"/>
                </a:cubicBezTo>
                <a:cubicBezTo>
                  <a:pt x="502553" y="157018"/>
                  <a:pt x="501039" y="177762"/>
                  <a:pt x="490238" y="193964"/>
                </a:cubicBezTo>
                <a:lnTo>
                  <a:pt x="453293" y="249382"/>
                </a:lnTo>
                <a:cubicBezTo>
                  <a:pt x="444036" y="277154"/>
                  <a:pt x="445479" y="280926"/>
                  <a:pt x="425584" y="304800"/>
                </a:cubicBezTo>
                <a:cubicBezTo>
                  <a:pt x="417222" y="314835"/>
                  <a:pt x="406237" y="322474"/>
                  <a:pt x="397875" y="332509"/>
                </a:cubicBezTo>
                <a:cubicBezTo>
                  <a:pt x="390768" y="341037"/>
                  <a:pt x="388815" y="354335"/>
                  <a:pt x="379402" y="360218"/>
                </a:cubicBezTo>
                <a:cubicBezTo>
                  <a:pt x="362890" y="370538"/>
                  <a:pt x="342457" y="372533"/>
                  <a:pt x="323984" y="378691"/>
                </a:cubicBezTo>
                <a:lnTo>
                  <a:pt x="296275" y="387927"/>
                </a:lnTo>
                <a:cubicBezTo>
                  <a:pt x="287039" y="394085"/>
                  <a:pt x="278710" y="401892"/>
                  <a:pt x="268566" y="406400"/>
                </a:cubicBezTo>
                <a:cubicBezTo>
                  <a:pt x="250772" y="414308"/>
                  <a:pt x="229349" y="414072"/>
                  <a:pt x="213147" y="424873"/>
                </a:cubicBezTo>
                <a:cubicBezTo>
                  <a:pt x="203911" y="431030"/>
                  <a:pt x="195076" y="437838"/>
                  <a:pt x="185438" y="443345"/>
                </a:cubicBezTo>
                <a:cubicBezTo>
                  <a:pt x="173483" y="450176"/>
                  <a:pt x="159697" y="453815"/>
                  <a:pt x="148493" y="461818"/>
                </a:cubicBezTo>
                <a:cubicBezTo>
                  <a:pt x="137864" y="469410"/>
                  <a:pt x="130819" y="481165"/>
                  <a:pt x="120784" y="489527"/>
                </a:cubicBezTo>
                <a:cubicBezTo>
                  <a:pt x="112256" y="496634"/>
                  <a:pt x="102311" y="501842"/>
                  <a:pt x="93075" y="508000"/>
                </a:cubicBezTo>
                <a:cubicBezTo>
                  <a:pt x="89996" y="517236"/>
                  <a:pt x="90722" y="528825"/>
                  <a:pt x="83838" y="535709"/>
                </a:cubicBezTo>
                <a:cubicBezTo>
                  <a:pt x="76954" y="542593"/>
                  <a:pt x="61788" y="537022"/>
                  <a:pt x="56129" y="544945"/>
                </a:cubicBezTo>
                <a:cubicBezTo>
                  <a:pt x="44811" y="560790"/>
                  <a:pt x="48458" y="584162"/>
                  <a:pt x="37657" y="600364"/>
                </a:cubicBezTo>
                <a:lnTo>
                  <a:pt x="19184" y="628073"/>
                </a:lnTo>
                <a:cubicBezTo>
                  <a:pt x="307" y="722454"/>
                  <a:pt x="-7996" y="717106"/>
                  <a:pt x="9947" y="812800"/>
                </a:cubicBezTo>
                <a:cubicBezTo>
                  <a:pt x="13535" y="831938"/>
                  <a:pt x="22262" y="849745"/>
                  <a:pt x="28420" y="868218"/>
                </a:cubicBezTo>
                <a:cubicBezTo>
                  <a:pt x="31499" y="877454"/>
                  <a:pt x="32257" y="887826"/>
                  <a:pt x="37657" y="895927"/>
                </a:cubicBezTo>
                <a:cubicBezTo>
                  <a:pt x="66930" y="939838"/>
                  <a:pt x="52619" y="913106"/>
                  <a:pt x="74602" y="979055"/>
                </a:cubicBezTo>
                <a:lnTo>
                  <a:pt x="83838" y="1006764"/>
                </a:lnTo>
                <a:cubicBezTo>
                  <a:pt x="72451" y="1109247"/>
                  <a:pt x="83419" y="1063440"/>
                  <a:pt x="56129" y="1145309"/>
                </a:cubicBezTo>
                <a:lnTo>
                  <a:pt x="37657" y="1200727"/>
                </a:lnTo>
                <a:lnTo>
                  <a:pt x="28420" y="1228436"/>
                </a:lnTo>
                <a:cubicBezTo>
                  <a:pt x="31932" y="1245996"/>
                  <a:pt x="37427" y="1283395"/>
                  <a:pt x="46893" y="1302327"/>
                </a:cubicBezTo>
                <a:cubicBezTo>
                  <a:pt x="51857" y="1312256"/>
                  <a:pt x="59208" y="1320800"/>
                  <a:pt x="65366" y="1330036"/>
                </a:cubicBezTo>
                <a:cubicBezTo>
                  <a:pt x="68445" y="1339272"/>
                  <a:pt x="72860" y="1348166"/>
                  <a:pt x="74602" y="1357745"/>
                </a:cubicBezTo>
                <a:cubicBezTo>
                  <a:pt x="79042" y="1382167"/>
                  <a:pt x="66286" y="1414084"/>
                  <a:pt x="83838" y="1431636"/>
                </a:cubicBezTo>
                <a:cubicBezTo>
                  <a:pt x="99077" y="1446875"/>
                  <a:pt x="126941" y="1431636"/>
                  <a:pt x="148493" y="1431636"/>
                </a:cubicBezTo>
              </a:path>
            </a:pathLst>
          </a:cu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2354442" y="79662"/>
            <a:ext cx="1071419" cy="2133600"/>
          </a:xfrm>
          <a:custGeom>
            <a:avLst/>
            <a:gdLst>
              <a:gd name="connsiteX0" fmla="*/ 203200 w 1071419"/>
              <a:gd name="connsiteY0" fmla="*/ 2133600 h 2133600"/>
              <a:gd name="connsiteX1" fmla="*/ 110837 w 1071419"/>
              <a:gd name="connsiteY1" fmla="*/ 2124364 h 2133600"/>
              <a:gd name="connsiteX2" fmla="*/ 92364 w 1071419"/>
              <a:gd name="connsiteY2" fmla="*/ 2068945 h 2133600"/>
              <a:gd name="connsiteX3" fmla="*/ 64655 w 1071419"/>
              <a:gd name="connsiteY3" fmla="*/ 2050473 h 2133600"/>
              <a:gd name="connsiteX4" fmla="*/ 46182 w 1071419"/>
              <a:gd name="connsiteY4" fmla="*/ 2022764 h 2133600"/>
              <a:gd name="connsiteX5" fmla="*/ 27709 w 1071419"/>
              <a:gd name="connsiteY5" fmla="*/ 1967345 h 2133600"/>
              <a:gd name="connsiteX6" fmla="*/ 18473 w 1071419"/>
              <a:gd name="connsiteY6" fmla="*/ 1856509 h 2133600"/>
              <a:gd name="connsiteX7" fmla="*/ 9237 w 1071419"/>
              <a:gd name="connsiteY7" fmla="*/ 1828800 h 2133600"/>
              <a:gd name="connsiteX8" fmla="*/ 0 w 1071419"/>
              <a:gd name="connsiteY8" fmla="*/ 1773382 h 2133600"/>
              <a:gd name="connsiteX9" fmla="*/ 9237 w 1071419"/>
              <a:gd name="connsiteY9" fmla="*/ 1542473 h 2133600"/>
              <a:gd name="connsiteX10" fmla="*/ 27709 w 1071419"/>
              <a:gd name="connsiteY10" fmla="*/ 1477818 h 2133600"/>
              <a:gd name="connsiteX11" fmla="*/ 64655 w 1071419"/>
              <a:gd name="connsiteY11" fmla="*/ 1422400 h 2133600"/>
              <a:gd name="connsiteX12" fmla="*/ 83128 w 1071419"/>
              <a:gd name="connsiteY12" fmla="*/ 1394691 h 2133600"/>
              <a:gd name="connsiteX13" fmla="*/ 101600 w 1071419"/>
              <a:gd name="connsiteY13" fmla="*/ 1366982 h 2133600"/>
              <a:gd name="connsiteX14" fmla="*/ 129309 w 1071419"/>
              <a:gd name="connsiteY14" fmla="*/ 1339273 h 2133600"/>
              <a:gd name="connsiteX15" fmla="*/ 175491 w 1071419"/>
              <a:gd name="connsiteY15" fmla="*/ 1283855 h 2133600"/>
              <a:gd name="connsiteX16" fmla="*/ 203200 w 1071419"/>
              <a:gd name="connsiteY16" fmla="*/ 1228436 h 2133600"/>
              <a:gd name="connsiteX17" fmla="*/ 212437 w 1071419"/>
              <a:gd name="connsiteY17" fmla="*/ 1200727 h 2133600"/>
              <a:gd name="connsiteX18" fmla="*/ 240146 w 1071419"/>
              <a:gd name="connsiteY18" fmla="*/ 1145309 h 2133600"/>
              <a:gd name="connsiteX19" fmla="*/ 258619 w 1071419"/>
              <a:gd name="connsiteY19" fmla="*/ 1052945 h 2133600"/>
              <a:gd name="connsiteX20" fmla="*/ 267855 w 1071419"/>
              <a:gd name="connsiteY20" fmla="*/ 1006764 h 2133600"/>
              <a:gd name="connsiteX21" fmla="*/ 277091 w 1071419"/>
              <a:gd name="connsiteY21" fmla="*/ 979055 h 2133600"/>
              <a:gd name="connsiteX22" fmla="*/ 286328 w 1071419"/>
              <a:gd name="connsiteY22" fmla="*/ 942109 h 2133600"/>
              <a:gd name="connsiteX23" fmla="*/ 304800 w 1071419"/>
              <a:gd name="connsiteY23" fmla="*/ 914400 h 2133600"/>
              <a:gd name="connsiteX24" fmla="*/ 314037 w 1071419"/>
              <a:gd name="connsiteY24" fmla="*/ 886691 h 2133600"/>
              <a:gd name="connsiteX25" fmla="*/ 332509 w 1071419"/>
              <a:gd name="connsiteY25" fmla="*/ 858982 h 2133600"/>
              <a:gd name="connsiteX26" fmla="*/ 360219 w 1071419"/>
              <a:gd name="connsiteY26" fmla="*/ 803564 h 2133600"/>
              <a:gd name="connsiteX27" fmla="*/ 406400 w 1071419"/>
              <a:gd name="connsiteY27" fmla="*/ 720436 h 2133600"/>
              <a:gd name="connsiteX28" fmla="*/ 434109 w 1071419"/>
              <a:gd name="connsiteY28" fmla="*/ 701964 h 2133600"/>
              <a:gd name="connsiteX29" fmla="*/ 452582 w 1071419"/>
              <a:gd name="connsiteY29" fmla="*/ 674255 h 2133600"/>
              <a:gd name="connsiteX30" fmla="*/ 480291 w 1071419"/>
              <a:gd name="connsiteY30" fmla="*/ 665018 h 2133600"/>
              <a:gd name="connsiteX31" fmla="*/ 692728 w 1071419"/>
              <a:gd name="connsiteY31" fmla="*/ 646545 h 2133600"/>
              <a:gd name="connsiteX32" fmla="*/ 831273 w 1071419"/>
              <a:gd name="connsiteY32" fmla="*/ 628073 h 2133600"/>
              <a:gd name="connsiteX33" fmla="*/ 858982 w 1071419"/>
              <a:gd name="connsiteY33" fmla="*/ 618836 h 2133600"/>
              <a:gd name="connsiteX34" fmla="*/ 914400 w 1071419"/>
              <a:gd name="connsiteY34" fmla="*/ 581891 h 2133600"/>
              <a:gd name="connsiteX35" fmla="*/ 942109 w 1071419"/>
              <a:gd name="connsiteY35" fmla="*/ 563418 h 2133600"/>
              <a:gd name="connsiteX36" fmla="*/ 997528 w 1071419"/>
              <a:gd name="connsiteY36" fmla="*/ 517236 h 2133600"/>
              <a:gd name="connsiteX37" fmla="*/ 1025237 w 1071419"/>
              <a:gd name="connsiteY37" fmla="*/ 461818 h 2133600"/>
              <a:gd name="connsiteX38" fmla="*/ 1043709 w 1071419"/>
              <a:gd name="connsiteY38" fmla="*/ 434109 h 2133600"/>
              <a:gd name="connsiteX39" fmla="*/ 1071419 w 1071419"/>
              <a:gd name="connsiteY39" fmla="*/ 378691 h 2133600"/>
              <a:gd name="connsiteX40" fmla="*/ 1052946 w 1071419"/>
              <a:gd name="connsiteY40" fmla="*/ 193964 h 2133600"/>
              <a:gd name="connsiteX41" fmla="*/ 1034473 w 1071419"/>
              <a:gd name="connsiteY41" fmla="*/ 138545 h 2133600"/>
              <a:gd name="connsiteX42" fmla="*/ 1006764 w 1071419"/>
              <a:gd name="connsiteY42" fmla="*/ 120073 h 2133600"/>
              <a:gd name="connsiteX43" fmla="*/ 988291 w 1071419"/>
              <a:gd name="connsiteY43" fmla="*/ 64655 h 2133600"/>
              <a:gd name="connsiteX44" fmla="*/ 979055 w 1071419"/>
              <a:gd name="connsiteY44" fmla="*/ 36945 h 2133600"/>
              <a:gd name="connsiteX45" fmla="*/ 979055 w 1071419"/>
              <a:gd name="connsiteY45" fmla="*/ 0 h 21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071419" h="2133600">
                <a:moveTo>
                  <a:pt x="203200" y="2133600"/>
                </a:moveTo>
                <a:lnTo>
                  <a:pt x="110837" y="2124364"/>
                </a:lnTo>
                <a:cubicBezTo>
                  <a:pt x="94017" y="2114552"/>
                  <a:pt x="108566" y="2079746"/>
                  <a:pt x="92364" y="2068945"/>
                </a:cubicBezTo>
                <a:lnTo>
                  <a:pt x="64655" y="2050473"/>
                </a:lnTo>
                <a:cubicBezTo>
                  <a:pt x="58497" y="2041237"/>
                  <a:pt x="50690" y="2032908"/>
                  <a:pt x="46182" y="2022764"/>
                </a:cubicBezTo>
                <a:cubicBezTo>
                  <a:pt x="38274" y="2004970"/>
                  <a:pt x="27709" y="1967345"/>
                  <a:pt x="27709" y="1967345"/>
                </a:cubicBezTo>
                <a:cubicBezTo>
                  <a:pt x="24630" y="1930400"/>
                  <a:pt x="23373" y="1893257"/>
                  <a:pt x="18473" y="1856509"/>
                </a:cubicBezTo>
                <a:cubicBezTo>
                  <a:pt x="17186" y="1846858"/>
                  <a:pt x="11349" y="1838304"/>
                  <a:pt x="9237" y="1828800"/>
                </a:cubicBezTo>
                <a:cubicBezTo>
                  <a:pt x="5174" y="1810518"/>
                  <a:pt x="3079" y="1791855"/>
                  <a:pt x="0" y="1773382"/>
                </a:cubicBezTo>
                <a:cubicBezTo>
                  <a:pt x="3079" y="1696412"/>
                  <a:pt x="3937" y="1619322"/>
                  <a:pt x="9237" y="1542473"/>
                </a:cubicBezTo>
                <a:cubicBezTo>
                  <a:pt x="9614" y="1537012"/>
                  <a:pt x="23064" y="1486178"/>
                  <a:pt x="27709" y="1477818"/>
                </a:cubicBezTo>
                <a:cubicBezTo>
                  <a:pt x="38491" y="1458410"/>
                  <a:pt x="52340" y="1440873"/>
                  <a:pt x="64655" y="1422400"/>
                </a:cubicBezTo>
                <a:lnTo>
                  <a:pt x="83128" y="1394691"/>
                </a:lnTo>
                <a:cubicBezTo>
                  <a:pt x="89285" y="1385455"/>
                  <a:pt x="93751" y="1374831"/>
                  <a:pt x="101600" y="1366982"/>
                </a:cubicBezTo>
                <a:cubicBezTo>
                  <a:pt x="110836" y="1357746"/>
                  <a:pt x="120947" y="1349308"/>
                  <a:pt x="129309" y="1339273"/>
                </a:cubicBezTo>
                <a:cubicBezTo>
                  <a:pt x="193605" y="1262118"/>
                  <a:pt x="94539" y="1364807"/>
                  <a:pt x="175491" y="1283855"/>
                </a:cubicBezTo>
                <a:cubicBezTo>
                  <a:pt x="198708" y="1214207"/>
                  <a:pt x="167391" y="1300054"/>
                  <a:pt x="203200" y="1228436"/>
                </a:cubicBezTo>
                <a:cubicBezTo>
                  <a:pt x="207554" y="1219728"/>
                  <a:pt x="208083" y="1209435"/>
                  <a:pt x="212437" y="1200727"/>
                </a:cubicBezTo>
                <a:cubicBezTo>
                  <a:pt x="248247" y="1129107"/>
                  <a:pt x="216928" y="1214957"/>
                  <a:pt x="240146" y="1145309"/>
                </a:cubicBezTo>
                <a:cubicBezTo>
                  <a:pt x="258245" y="1036709"/>
                  <a:pt x="240246" y="1135621"/>
                  <a:pt x="258619" y="1052945"/>
                </a:cubicBezTo>
                <a:cubicBezTo>
                  <a:pt x="262025" y="1037620"/>
                  <a:pt x="264048" y="1021994"/>
                  <a:pt x="267855" y="1006764"/>
                </a:cubicBezTo>
                <a:cubicBezTo>
                  <a:pt x="270216" y="997319"/>
                  <a:pt x="274416" y="988416"/>
                  <a:pt x="277091" y="979055"/>
                </a:cubicBezTo>
                <a:cubicBezTo>
                  <a:pt x="280578" y="966849"/>
                  <a:pt x="281327" y="953777"/>
                  <a:pt x="286328" y="942109"/>
                </a:cubicBezTo>
                <a:cubicBezTo>
                  <a:pt x="290701" y="931906"/>
                  <a:pt x="299836" y="924329"/>
                  <a:pt x="304800" y="914400"/>
                </a:cubicBezTo>
                <a:cubicBezTo>
                  <a:pt x="309154" y="905692"/>
                  <a:pt x="309683" y="895399"/>
                  <a:pt x="314037" y="886691"/>
                </a:cubicBezTo>
                <a:cubicBezTo>
                  <a:pt x="319001" y="876762"/>
                  <a:pt x="327545" y="868911"/>
                  <a:pt x="332509" y="858982"/>
                </a:cubicBezTo>
                <a:cubicBezTo>
                  <a:pt x="370745" y="782510"/>
                  <a:pt x="307284" y="882965"/>
                  <a:pt x="360219" y="803564"/>
                </a:cubicBezTo>
                <a:cubicBezTo>
                  <a:pt x="369843" y="774690"/>
                  <a:pt x="379178" y="738583"/>
                  <a:pt x="406400" y="720436"/>
                </a:cubicBezTo>
                <a:lnTo>
                  <a:pt x="434109" y="701964"/>
                </a:lnTo>
                <a:cubicBezTo>
                  <a:pt x="440267" y="692728"/>
                  <a:pt x="443914" y="681190"/>
                  <a:pt x="452582" y="674255"/>
                </a:cubicBezTo>
                <a:cubicBezTo>
                  <a:pt x="460185" y="668173"/>
                  <a:pt x="470744" y="666927"/>
                  <a:pt x="480291" y="665018"/>
                </a:cubicBezTo>
                <a:cubicBezTo>
                  <a:pt x="549855" y="651105"/>
                  <a:pt x="622862" y="651919"/>
                  <a:pt x="692728" y="646545"/>
                </a:cubicBezTo>
                <a:cubicBezTo>
                  <a:pt x="742737" y="642698"/>
                  <a:pt x="784166" y="639850"/>
                  <a:pt x="831273" y="628073"/>
                </a:cubicBezTo>
                <a:cubicBezTo>
                  <a:pt x="840718" y="625712"/>
                  <a:pt x="850471" y="623564"/>
                  <a:pt x="858982" y="618836"/>
                </a:cubicBezTo>
                <a:cubicBezTo>
                  <a:pt x="878389" y="608054"/>
                  <a:pt x="895927" y="594206"/>
                  <a:pt x="914400" y="581891"/>
                </a:cubicBezTo>
                <a:cubicBezTo>
                  <a:pt x="923636" y="575733"/>
                  <a:pt x="934259" y="571267"/>
                  <a:pt x="942109" y="563418"/>
                </a:cubicBezTo>
                <a:cubicBezTo>
                  <a:pt x="977669" y="527860"/>
                  <a:pt x="958951" y="542955"/>
                  <a:pt x="997528" y="517236"/>
                </a:cubicBezTo>
                <a:cubicBezTo>
                  <a:pt x="1050466" y="437827"/>
                  <a:pt x="986997" y="538298"/>
                  <a:pt x="1025237" y="461818"/>
                </a:cubicBezTo>
                <a:cubicBezTo>
                  <a:pt x="1030201" y="451889"/>
                  <a:pt x="1038745" y="444038"/>
                  <a:pt x="1043709" y="434109"/>
                </a:cubicBezTo>
                <a:cubicBezTo>
                  <a:pt x="1081945" y="357637"/>
                  <a:pt x="1018484" y="458092"/>
                  <a:pt x="1071419" y="378691"/>
                </a:cubicBezTo>
                <a:cubicBezTo>
                  <a:pt x="1065731" y="287686"/>
                  <a:pt x="1073036" y="260932"/>
                  <a:pt x="1052946" y="193964"/>
                </a:cubicBezTo>
                <a:cubicBezTo>
                  <a:pt x="1047351" y="175313"/>
                  <a:pt x="1050675" y="149346"/>
                  <a:pt x="1034473" y="138545"/>
                </a:cubicBezTo>
                <a:lnTo>
                  <a:pt x="1006764" y="120073"/>
                </a:lnTo>
                <a:lnTo>
                  <a:pt x="988291" y="64655"/>
                </a:lnTo>
                <a:cubicBezTo>
                  <a:pt x="985212" y="55418"/>
                  <a:pt x="979055" y="46681"/>
                  <a:pt x="979055" y="36945"/>
                </a:cubicBezTo>
                <a:lnTo>
                  <a:pt x="979055" y="0"/>
                </a:lnTo>
              </a:path>
            </a:pathLst>
          </a:cu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497933" y="347517"/>
            <a:ext cx="1823581" cy="1930400"/>
          </a:xfrm>
          <a:custGeom>
            <a:avLst/>
            <a:gdLst>
              <a:gd name="connsiteX0" fmla="*/ 1431637 w 1823581"/>
              <a:gd name="connsiteY0" fmla="*/ 36945 h 1930400"/>
              <a:gd name="connsiteX1" fmla="*/ 1505528 w 1823581"/>
              <a:gd name="connsiteY1" fmla="*/ 73890 h 1930400"/>
              <a:gd name="connsiteX2" fmla="*/ 1524000 w 1823581"/>
              <a:gd name="connsiteY2" fmla="*/ 101600 h 1930400"/>
              <a:gd name="connsiteX3" fmla="*/ 1551709 w 1823581"/>
              <a:gd name="connsiteY3" fmla="*/ 203200 h 1930400"/>
              <a:gd name="connsiteX4" fmla="*/ 1560946 w 1823581"/>
              <a:gd name="connsiteY4" fmla="*/ 230909 h 1930400"/>
              <a:gd name="connsiteX5" fmla="*/ 1634837 w 1823581"/>
              <a:gd name="connsiteY5" fmla="*/ 314036 h 1930400"/>
              <a:gd name="connsiteX6" fmla="*/ 1690255 w 1823581"/>
              <a:gd name="connsiteY6" fmla="*/ 350981 h 1930400"/>
              <a:gd name="connsiteX7" fmla="*/ 1717964 w 1823581"/>
              <a:gd name="connsiteY7" fmla="*/ 369454 h 1930400"/>
              <a:gd name="connsiteX8" fmla="*/ 1736437 w 1823581"/>
              <a:gd name="connsiteY8" fmla="*/ 397163 h 1930400"/>
              <a:gd name="connsiteX9" fmla="*/ 1764146 w 1823581"/>
              <a:gd name="connsiteY9" fmla="*/ 406400 h 1930400"/>
              <a:gd name="connsiteX10" fmla="*/ 1773382 w 1823581"/>
              <a:gd name="connsiteY10" fmla="*/ 434109 h 1930400"/>
              <a:gd name="connsiteX11" fmla="*/ 1810328 w 1823581"/>
              <a:gd name="connsiteY11" fmla="*/ 489527 h 1930400"/>
              <a:gd name="connsiteX12" fmla="*/ 1810328 w 1823581"/>
              <a:gd name="connsiteY12" fmla="*/ 600363 h 1930400"/>
              <a:gd name="connsiteX13" fmla="*/ 1773382 w 1823581"/>
              <a:gd name="connsiteY13" fmla="*/ 655781 h 1930400"/>
              <a:gd name="connsiteX14" fmla="*/ 1754909 w 1823581"/>
              <a:gd name="connsiteY14" fmla="*/ 683490 h 1930400"/>
              <a:gd name="connsiteX15" fmla="*/ 1736437 w 1823581"/>
              <a:gd name="connsiteY15" fmla="*/ 711200 h 1930400"/>
              <a:gd name="connsiteX16" fmla="*/ 1708728 w 1823581"/>
              <a:gd name="connsiteY16" fmla="*/ 738909 h 1930400"/>
              <a:gd name="connsiteX17" fmla="*/ 1681018 w 1823581"/>
              <a:gd name="connsiteY17" fmla="*/ 794327 h 1930400"/>
              <a:gd name="connsiteX18" fmla="*/ 1653309 w 1823581"/>
              <a:gd name="connsiteY18" fmla="*/ 849745 h 1930400"/>
              <a:gd name="connsiteX19" fmla="*/ 1616364 w 1823581"/>
              <a:gd name="connsiteY19" fmla="*/ 932872 h 1930400"/>
              <a:gd name="connsiteX20" fmla="*/ 1607128 w 1823581"/>
              <a:gd name="connsiteY20" fmla="*/ 969818 h 1930400"/>
              <a:gd name="connsiteX21" fmla="*/ 1597891 w 1823581"/>
              <a:gd name="connsiteY21" fmla="*/ 997527 h 1930400"/>
              <a:gd name="connsiteX22" fmla="*/ 1588655 w 1823581"/>
              <a:gd name="connsiteY22" fmla="*/ 1062181 h 1930400"/>
              <a:gd name="connsiteX23" fmla="*/ 1579418 w 1823581"/>
              <a:gd name="connsiteY23" fmla="*/ 1108363 h 1930400"/>
              <a:gd name="connsiteX24" fmla="*/ 1570182 w 1823581"/>
              <a:gd name="connsiteY24" fmla="*/ 1219200 h 1930400"/>
              <a:gd name="connsiteX25" fmla="*/ 1560946 w 1823581"/>
              <a:gd name="connsiteY25" fmla="*/ 1348509 h 1930400"/>
              <a:gd name="connsiteX26" fmla="*/ 1542473 w 1823581"/>
              <a:gd name="connsiteY26" fmla="*/ 1376218 h 1930400"/>
              <a:gd name="connsiteX27" fmla="*/ 1450109 w 1823581"/>
              <a:gd name="connsiteY27" fmla="*/ 1403927 h 1930400"/>
              <a:gd name="connsiteX28" fmla="*/ 1228437 w 1823581"/>
              <a:gd name="connsiteY28" fmla="*/ 1413163 h 1930400"/>
              <a:gd name="connsiteX29" fmla="*/ 1099128 w 1823581"/>
              <a:gd name="connsiteY29" fmla="*/ 1450109 h 1930400"/>
              <a:gd name="connsiteX30" fmla="*/ 1071418 w 1823581"/>
              <a:gd name="connsiteY30" fmla="*/ 1459345 h 1930400"/>
              <a:gd name="connsiteX31" fmla="*/ 1016000 w 1823581"/>
              <a:gd name="connsiteY31" fmla="*/ 1496290 h 1930400"/>
              <a:gd name="connsiteX32" fmla="*/ 988291 w 1823581"/>
              <a:gd name="connsiteY32" fmla="*/ 1514763 h 1930400"/>
              <a:gd name="connsiteX33" fmla="*/ 932873 w 1823581"/>
              <a:gd name="connsiteY33" fmla="*/ 1551709 h 1930400"/>
              <a:gd name="connsiteX34" fmla="*/ 895928 w 1823581"/>
              <a:gd name="connsiteY34" fmla="*/ 1607127 h 1930400"/>
              <a:gd name="connsiteX35" fmla="*/ 877455 w 1823581"/>
              <a:gd name="connsiteY35" fmla="*/ 1634836 h 1930400"/>
              <a:gd name="connsiteX36" fmla="*/ 858982 w 1823581"/>
              <a:gd name="connsiteY36" fmla="*/ 1690254 h 1930400"/>
              <a:gd name="connsiteX37" fmla="*/ 840509 w 1823581"/>
              <a:gd name="connsiteY37" fmla="*/ 1745672 h 1930400"/>
              <a:gd name="connsiteX38" fmla="*/ 812800 w 1823581"/>
              <a:gd name="connsiteY38" fmla="*/ 1801090 h 1930400"/>
              <a:gd name="connsiteX39" fmla="*/ 757382 w 1823581"/>
              <a:gd name="connsiteY39" fmla="*/ 1838036 h 1930400"/>
              <a:gd name="connsiteX40" fmla="*/ 729673 w 1823581"/>
              <a:gd name="connsiteY40" fmla="*/ 1856509 h 1930400"/>
              <a:gd name="connsiteX41" fmla="*/ 674255 w 1823581"/>
              <a:gd name="connsiteY41" fmla="*/ 1874981 h 1930400"/>
              <a:gd name="connsiteX42" fmla="*/ 618837 w 1823581"/>
              <a:gd name="connsiteY42" fmla="*/ 1911927 h 1930400"/>
              <a:gd name="connsiteX43" fmla="*/ 563418 w 1823581"/>
              <a:gd name="connsiteY43" fmla="*/ 1930400 h 1930400"/>
              <a:gd name="connsiteX44" fmla="*/ 434109 w 1823581"/>
              <a:gd name="connsiteY44" fmla="*/ 1921163 h 1930400"/>
              <a:gd name="connsiteX45" fmla="*/ 406400 w 1823581"/>
              <a:gd name="connsiteY45" fmla="*/ 1902690 h 1930400"/>
              <a:gd name="connsiteX46" fmla="*/ 369455 w 1823581"/>
              <a:gd name="connsiteY46" fmla="*/ 1874981 h 1930400"/>
              <a:gd name="connsiteX47" fmla="*/ 360218 w 1823581"/>
              <a:gd name="connsiteY47" fmla="*/ 1847272 h 1930400"/>
              <a:gd name="connsiteX48" fmla="*/ 341746 w 1823581"/>
              <a:gd name="connsiteY48" fmla="*/ 1754909 h 1930400"/>
              <a:gd name="connsiteX49" fmla="*/ 350982 w 1823581"/>
              <a:gd name="connsiteY49" fmla="*/ 1533236 h 1930400"/>
              <a:gd name="connsiteX50" fmla="*/ 360218 w 1823581"/>
              <a:gd name="connsiteY50" fmla="*/ 1487054 h 1930400"/>
              <a:gd name="connsiteX51" fmla="*/ 350982 w 1823581"/>
              <a:gd name="connsiteY51" fmla="*/ 1274618 h 1930400"/>
              <a:gd name="connsiteX52" fmla="*/ 323273 w 1823581"/>
              <a:gd name="connsiteY52" fmla="*/ 1182254 h 1930400"/>
              <a:gd name="connsiteX53" fmla="*/ 295564 w 1823581"/>
              <a:gd name="connsiteY53" fmla="*/ 1099127 h 1930400"/>
              <a:gd name="connsiteX54" fmla="*/ 267855 w 1823581"/>
              <a:gd name="connsiteY54" fmla="*/ 1016000 h 1930400"/>
              <a:gd name="connsiteX55" fmla="*/ 258618 w 1823581"/>
              <a:gd name="connsiteY55" fmla="*/ 988290 h 1930400"/>
              <a:gd name="connsiteX56" fmla="*/ 249382 w 1823581"/>
              <a:gd name="connsiteY56" fmla="*/ 960581 h 1930400"/>
              <a:gd name="connsiteX57" fmla="*/ 230909 w 1823581"/>
              <a:gd name="connsiteY57" fmla="*/ 932872 h 1930400"/>
              <a:gd name="connsiteX58" fmla="*/ 221673 w 1823581"/>
              <a:gd name="connsiteY58" fmla="*/ 895927 h 1930400"/>
              <a:gd name="connsiteX59" fmla="*/ 203200 w 1823581"/>
              <a:gd name="connsiteY59" fmla="*/ 840509 h 1930400"/>
              <a:gd name="connsiteX60" fmla="*/ 193964 w 1823581"/>
              <a:gd name="connsiteY60" fmla="*/ 803563 h 1930400"/>
              <a:gd name="connsiteX61" fmla="*/ 175491 w 1823581"/>
              <a:gd name="connsiteY61" fmla="*/ 775854 h 1930400"/>
              <a:gd name="connsiteX62" fmla="*/ 166255 w 1823581"/>
              <a:gd name="connsiteY62" fmla="*/ 738909 h 1930400"/>
              <a:gd name="connsiteX63" fmla="*/ 129309 w 1823581"/>
              <a:gd name="connsiteY63" fmla="*/ 683490 h 1930400"/>
              <a:gd name="connsiteX64" fmla="*/ 110837 w 1823581"/>
              <a:gd name="connsiteY64" fmla="*/ 655781 h 1930400"/>
              <a:gd name="connsiteX65" fmla="*/ 83128 w 1823581"/>
              <a:gd name="connsiteY65" fmla="*/ 600363 h 1930400"/>
              <a:gd name="connsiteX66" fmla="*/ 55418 w 1823581"/>
              <a:gd name="connsiteY66" fmla="*/ 544945 h 1930400"/>
              <a:gd name="connsiteX67" fmla="*/ 36946 w 1823581"/>
              <a:gd name="connsiteY67" fmla="*/ 489527 h 1930400"/>
              <a:gd name="connsiteX68" fmla="*/ 27709 w 1823581"/>
              <a:gd name="connsiteY68" fmla="*/ 461818 h 1930400"/>
              <a:gd name="connsiteX69" fmla="*/ 0 w 1823581"/>
              <a:gd name="connsiteY69" fmla="*/ 406400 h 1930400"/>
              <a:gd name="connsiteX70" fmla="*/ 9237 w 1823581"/>
              <a:gd name="connsiteY70" fmla="*/ 277090 h 1930400"/>
              <a:gd name="connsiteX71" fmla="*/ 46182 w 1823581"/>
              <a:gd name="connsiteY71" fmla="*/ 258618 h 1930400"/>
              <a:gd name="connsiteX72" fmla="*/ 129309 w 1823581"/>
              <a:gd name="connsiteY72" fmla="*/ 230909 h 1930400"/>
              <a:gd name="connsiteX73" fmla="*/ 184728 w 1823581"/>
              <a:gd name="connsiteY73" fmla="*/ 212436 h 1930400"/>
              <a:gd name="connsiteX74" fmla="*/ 249382 w 1823581"/>
              <a:gd name="connsiteY74" fmla="*/ 203200 h 1930400"/>
              <a:gd name="connsiteX75" fmla="*/ 304800 w 1823581"/>
              <a:gd name="connsiteY75" fmla="*/ 184727 h 1930400"/>
              <a:gd name="connsiteX76" fmla="*/ 378691 w 1823581"/>
              <a:gd name="connsiteY76" fmla="*/ 166254 h 1930400"/>
              <a:gd name="connsiteX77" fmla="*/ 434109 w 1823581"/>
              <a:gd name="connsiteY77" fmla="*/ 147781 h 1930400"/>
              <a:gd name="connsiteX78" fmla="*/ 461818 w 1823581"/>
              <a:gd name="connsiteY78" fmla="*/ 138545 h 1930400"/>
              <a:gd name="connsiteX79" fmla="*/ 498764 w 1823581"/>
              <a:gd name="connsiteY79" fmla="*/ 129309 h 1930400"/>
              <a:gd name="connsiteX80" fmla="*/ 535709 w 1823581"/>
              <a:gd name="connsiteY80" fmla="*/ 110836 h 1930400"/>
              <a:gd name="connsiteX81" fmla="*/ 563418 w 1823581"/>
              <a:gd name="connsiteY81" fmla="*/ 92363 h 1930400"/>
              <a:gd name="connsiteX82" fmla="*/ 628073 w 1823581"/>
              <a:gd name="connsiteY82" fmla="*/ 73890 h 1930400"/>
              <a:gd name="connsiteX83" fmla="*/ 655782 w 1823581"/>
              <a:gd name="connsiteY83" fmla="*/ 64654 h 1930400"/>
              <a:gd name="connsiteX84" fmla="*/ 683491 w 1823581"/>
              <a:gd name="connsiteY84" fmla="*/ 46181 h 1930400"/>
              <a:gd name="connsiteX85" fmla="*/ 748146 w 1823581"/>
              <a:gd name="connsiteY85" fmla="*/ 27709 h 1930400"/>
              <a:gd name="connsiteX86" fmla="*/ 812800 w 1823581"/>
              <a:gd name="connsiteY86" fmla="*/ 9236 h 1930400"/>
              <a:gd name="connsiteX87" fmla="*/ 868218 w 1823581"/>
              <a:gd name="connsiteY87" fmla="*/ 0 h 1930400"/>
              <a:gd name="connsiteX88" fmla="*/ 1330037 w 1823581"/>
              <a:gd name="connsiteY88" fmla="*/ 9236 h 1930400"/>
              <a:gd name="connsiteX89" fmla="*/ 1440873 w 1823581"/>
              <a:gd name="connsiteY89" fmla="*/ 27709 h 1930400"/>
              <a:gd name="connsiteX90" fmla="*/ 1431637 w 1823581"/>
              <a:gd name="connsiteY90" fmla="*/ 36945 h 193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823581" h="1930400">
                <a:moveTo>
                  <a:pt x="1431637" y="36945"/>
                </a:moveTo>
                <a:cubicBezTo>
                  <a:pt x="1453680" y="45763"/>
                  <a:pt x="1487085" y="55447"/>
                  <a:pt x="1505528" y="73890"/>
                </a:cubicBezTo>
                <a:cubicBezTo>
                  <a:pt x="1513377" y="81739"/>
                  <a:pt x="1517843" y="92363"/>
                  <a:pt x="1524000" y="101600"/>
                </a:cubicBezTo>
                <a:cubicBezTo>
                  <a:pt x="1537055" y="166869"/>
                  <a:pt x="1528274" y="132895"/>
                  <a:pt x="1551709" y="203200"/>
                </a:cubicBezTo>
                <a:cubicBezTo>
                  <a:pt x="1554788" y="212436"/>
                  <a:pt x="1555546" y="222808"/>
                  <a:pt x="1560946" y="230909"/>
                </a:cubicBezTo>
                <a:cubicBezTo>
                  <a:pt x="1583157" y="264226"/>
                  <a:pt x="1596873" y="288727"/>
                  <a:pt x="1634837" y="314036"/>
                </a:cubicBezTo>
                <a:lnTo>
                  <a:pt x="1690255" y="350981"/>
                </a:lnTo>
                <a:lnTo>
                  <a:pt x="1717964" y="369454"/>
                </a:lnTo>
                <a:cubicBezTo>
                  <a:pt x="1724122" y="378690"/>
                  <a:pt x="1727769" y="390228"/>
                  <a:pt x="1736437" y="397163"/>
                </a:cubicBezTo>
                <a:cubicBezTo>
                  <a:pt x="1744040" y="403245"/>
                  <a:pt x="1757262" y="399516"/>
                  <a:pt x="1764146" y="406400"/>
                </a:cubicBezTo>
                <a:cubicBezTo>
                  <a:pt x="1771030" y="413284"/>
                  <a:pt x="1768654" y="425598"/>
                  <a:pt x="1773382" y="434109"/>
                </a:cubicBezTo>
                <a:cubicBezTo>
                  <a:pt x="1784164" y="453517"/>
                  <a:pt x="1810328" y="489527"/>
                  <a:pt x="1810328" y="489527"/>
                </a:cubicBezTo>
                <a:cubicBezTo>
                  <a:pt x="1824779" y="532882"/>
                  <a:pt x="1830951" y="538495"/>
                  <a:pt x="1810328" y="600363"/>
                </a:cubicBezTo>
                <a:cubicBezTo>
                  <a:pt x="1803307" y="621425"/>
                  <a:pt x="1785697" y="637308"/>
                  <a:pt x="1773382" y="655781"/>
                </a:cubicBezTo>
                <a:lnTo>
                  <a:pt x="1754909" y="683490"/>
                </a:lnTo>
                <a:cubicBezTo>
                  <a:pt x="1748751" y="692727"/>
                  <a:pt x="1744286" y="703351"/>
                  <a:pt x="1736437" y="711200"/>
                </a:cubicBezTo>
                <a:lnTo>
                  <a:pt x="1708728" y="738909"/>
                </a:lnTo>
                <a:cubicBezTo>
                  <a:pt x="1685508" y="808563"/>
                  <a:pt x="1716832" y="722700"/>
                  <a:pt x="1681018" y="794327"/>
                </a:cubicBezTo>
                <a:cubicBezTo>
                  <a:pt x="1642778" y="870807"/>
                  <a:pt x="1706250" y="770334"/>
                  <a:pt x="1653309" y="849745"/>
                </a:cubicBezTo>
                <a:cubicBezTo>
                  <a:pt x="1631327" y="915694"/>
                  <a:pt x="1645638" y="888962"/>
                  <a:pt x="1616364" y="932872"/>
                </a:cubicBezTo>
                <a:cubicBezTo>
                  <a:pt x="1613285" y="945187"/>
                  <a:pt x="1610615" y="957612"/>
                  <a:pt x="1607128" y="969818"/>
                </a:cubicBezTo>
                <a:cubicBezTo>
                  <a:pt x="1604453" y="979179"/>
                  <a:pt x="1599800" y="987980"/>
                  <a:pt x="1597891" y="997527"/>
                </a:cubicBezTo>
                <a:cubicBezTo>
                  <a:pt x="1593621" y="1018874"/>
                  <a:pt x="1592234" y="1040707"/>
                  <a:pt x="1588655" y="1062181"/>
                </a:cubicBezTo>
                <a:cubicBezTo>
                  <a:pt x="1586074" y="1077666"/>
                  <a:pt x="1582497" y="1092969"/>
                  <a:pt x="1579418" y="1108363"/>
                </a:cubicBezTo>
                <a:cubicBezTo>
                  <a:pt x="1576339" y="1145309"/>
                  <a:pt x="1573025" y="1182235"/>
                  <a:pt x="1570182" y="1219200"/>
                </a:cubicBezTo>
                <a:cubicBezTo>
                  <a:pt x="1566868" y="1262286"/>
                  <a:pt x="1568456" y="1305954"/>
                  <a:pt x="1560946" y="1348509"/>
                </a:cubicBezTo>
                <a:cubicBezTo>
                  <a:pt x="1559017" y="1359441"/>
                  <a:pt x="1551886" y="1370335"/>
                  <a:pt x="1542473" y="1376218"/>
                </a:cubicBezTo>
                <a:cubicBezTo>
                  <a:pt x="1538187" y="1378896"/>
                  <a:pt x="1464759" y="1402881"/>
                  <a:pt x="1450109" y="1403927"/>
                </a:cubicBezTo>
                <a:cubicBezTo>
                  <a:pt x="1376342" y="1409196"/>
                  <a:pt x="1302328" y="1410084"/>
                  <a:pt x="1228437" y="1413163"/>
                </a:cubicBezTo>
                <a:cubicBezTo>
                  <a:pt x="1135643" y="1436362"/>
                  <a:pt x="1178641" y="1423605"/>
                  <a:pt x="1099128" y="1450109"/>
                </a:cubicBezTo>
                <a:lnTo>
                  <a:pt x="1071418" y="1459345"/>
                </a:lnTo>
                <a:lnTo>
                  <a:pt x="1016000" y="1496290"/>
                </a:lnTo>
                <a:cubicBezTo>
                  <a:pt x="1006764" y="1502448"/>
                  <a:pt x="996140" y="1506914"/>
                  <a:pt x="988291" y="1514763"/>
                </a:cubicBezTo>
                <a:cubicBezTo>
                  <a:pt x="953698" y="1549356"/>
                  <a:pt x="972974" y="1538341"/>
                  <a:pt x="932873" y="1551709"/>
                </a:cubicBezTo>
                <a:lnTo>
                  <a:pt x="895928" y="1607127"/>
                </a:lnTo>
                <a:cubicBezTo>
                  <a:pt x="889770" y="1616363"/>
                  <a:pt x="880965" y="1624305"/>
                  <a:pt x="877455" y="1634836"/>
                </a:cubicBezTo>
                <a:lnTo>
                  <a:pt x="858982" y="1690254"/>
                </a:lnTo>
                <a:lnTo>
                  <a:pt x="840509" y="1745672"/>
                </a:lnTo>
                <a:cubicBezTo>
                  <a:pt x="833920" y="1765439"/>
                  <a:pt x="829653" y="1786343"/>
                  <a:pt x="812800" y="1801090"/>
                </a:cubicBezTo>
                <a:cubicBezTo>
                  <a:pt x="796092" y="1815710"/>
                  <a:pt x="775855" y="1825721"/>
                  <a:pt x="757382" y="1838036"/>
                </a:cubicBezTo>
                <a:cubicBezTo>
                  <a:pt x="748146" y="1844194"/>
                  <a:pt x="740204" y="1852999"/>
                  <a:pt x="729673" y="1856509"/>
                </a:cubicBezTo>
                <a:lnTo>
                  <a:pt x="674255" y="1874981"/>
                </a:lnTo>
                <a:cubicBezTo>
                  <a:pt x="655782" y="1887296"/>
                  <a:pt x="639899" y="1904906"/>
                  <a:pt x="618837" y="1911927"/>
                </a:cubicBezTo>
                <a:lnTo>
                  <a:pt x="563418" y="1930400"/>
                </a:lnTo>
                <a:cubicBezTo>
                  <a:pt x="520315" y="1927321"/>
                  <a:pt x="476664" y="1928673"/>
                  <a:pt x="434109" y="1921163"/>
                </a:cubicBezTo>
                <a:cubicBezTo>
                  <a:pt x="423177" y="1919234"/>
                  <a:pt x="415433" y="1909142"/>
                  <a:pt x="406400" y="1902690"/>
                </a:cubicBezTo>
                <a:cubicBezTo>
                  <a:pt x="393874" y="1893742"/>
                  <a:pt x="381770" y="1884217"/>
                  <a:pt x="369455" y="1874981"/>
                </a:cubicBezTo>
                <a:cubicBezTo>
                  <a:pt x="366376" y="1865745"/>
                  <a:pt x="362407" y="1856759"/>
                  <a:pt x="360218" y="1847272"/>
                </a:cubicBezTo>
                <a:cubicBezTo>
                  <a:pt x="353158" y="1816679"/>
                  <a:pt x="341746" y="1754909"/>
                  <a:pt x="341746" y="1754909"/>
                </a:cubicBezTo>
                <a:cubicBezTo>
                  <a:pt x="344825" y="1681018"/>
                  <a:pt x="345894" y="1607016"/>
                  <a:pt x="350982" y="1533236"/>
                </a:cubicBezTo>
                <a:cubicBezTo>
                  <a:pt x="352062" y="1517574"/>
                  <a:pt x="360218" y="1502753"/>
                  <a:pt x="360218" y="1487054"/>
                </a:cubicBezTo>
                <a:cubicBezTo>
                  <a:pt x="360218" y="1416175"/>
                  <a:pt x="356218" y="1345303"/>
                  <a:pt x="350982" y="1274618"/>
                </a:cubicBezTo>
                <a:cubicBezTo>
                  <a:pt x="349652" y="1256667"/>
                  <a:pt x="326389" y="1191602"/>
                  <a:pt x="323273" y="1182254"/>
                </a:cubicBezTo>
                <a:lnTo>
                  <a:pt x="295564" y="1099127"/>
                </a:lnTo>
                <a:lnTo>
                  <a:pt x="267855" y="1016000"/>
                </a:lnTo>
                <a:lnTo>
                  <a:pt x="258618" y="988290"/>
                </a:lnTo>
                <a:cubicBezTo>
                  <a:pt x="255539" y="979054"/>
                  <a:pt x="254783" y="968682"/>
                  <a:pt x="249382" y="960581"/>
                </a:cubicBezTo>
                <a:lnTo>
                  <a:pt x="230909" y="932872"/>
                </a:lnTo>
                <a:cubicBezTo>
                  <a:pt x="227830" y="920557"/>
                  <a:pt x="225321" y="908086"/>
                  <a:pt x="221673" y="895927"/>
                </a:cubicBezTo>
                <a:cubicBezTo>
                  <a:pt x="216078" y="877276"/>
                  <a:pt x="207922" y="859400"/>
                  <a:pt x="203200" y="840509"/>
                </a:cubicBezTo>
                <a:cubicBezTo>
                  <a:pt x="200121" y="828194"/>
                  <a:pt x="198964" y="815231"/>
                  <a:pt x="193964" y="803563"/>
                </a:cubicBezTo>
                <a:cubicBezTo>
                  <a:pt x="189591" y="793360"/>
                  <a:pt x="181649" y="785090"/>
                  <a:pt x="175491" y="775854"/>
                </a:cubicBezTo>
                <a:cubicBezTo>
                  <a:pt x="172412" y="763539"/>
                  <a:pt x="171932" y="750263"/>
                  <a:pt x="166255" y="738909"/>
                </a:cubicBezTo>
                <a:cubicBezTo>
                  <a:pt x="156326" y="719051"/>
                  <a:pt x="141624" y="701963"/>
                  <a:pt x="129309" y="683490"/>
                </a:cubicBezTo>
                <a:cubicBezTo>
                  <a:pt x="123152" y="674254"/>
                  <a:pt x="114348" y="666312"/>
                  <a:pt x="110837" y="655781"/>
                </a:cubicBezTo>
                <a:cubicBezTo>
                  <a:pt x="87619" y="586133"/>
                  <a:pt x="118938" y="671983"/>
                  <a:pt x="83128" y="600363"/>
                </a:cubicBezTo>
                <a:cubicBezTo>
                  <a:pt x="44892" y="523891"/>
                  <a:pt x="108353" y="624346"/>
                  <a:pt x="55418" y="544945"/>
                </a:cubicBezTo>
                <a:lnTo>
                  <a:pt x="36946" y="489527"/>
                </a:lnTo>
                <a:cubicBezTo>
                  <a:pt x="33867" y="480291"/>
                  <a:pt x="33109" y="469919"/>
                  <a:pt x="27709" y="461818"/>
                </a:cubicBezTo>
                <a:cubicBezTo>
                  <a:pt x="3837" y="426008"/>
                  <a:pt x="12748" y="444640"/>
                  <a:pt x="0" y="406400"/>
                </a:cubicBezTo>
                <a:cubicBezTo>
                  <a:pt x="3079" y="363297"/>
                  <a:pt x="-3652" y="318336"/>
                  <a:pt x="9237" y="277090"/>
                </a:cubicBezTo>
                <a:cubicBezTo>
                  <a:pt x="13344" y="263948"/>
                  <a:pt x="33398" y="263731"/>
                  <a:pt x="46182" y="258618"/>
                </a:cubicBezTo>
                <a:cubicBezTo>
                  <a:pt x="46207" y="258608"/>
                  <a:pt x="115442" y="235532"/>
                  <a:pt x="129309" y="230909"/>
                </a:cubicBezTo>
                <a:lnTo>
                  <a:pt x="184728" y="212436"/>
                </a:lnTo>
                <a:lnTo>
                  <a:pt x="249382" y="203200"/>
                </a:lnTo>
                <a:cubicBezTo>
                  <a:pt x="267855" y="197042"/>
                  <a:pt x="285909" y="189450"/>
                  <a:pt x="304800" y="184727"/>
                </a:cubicBezTo>
                <a:cubicBezTo>
                  <a:pt x="329430" y="178569"/>
                  <a:pt x="354606" y="174283"/>
                  <a:pt x="378691" y="166254"/>
                </a:cubicBezTo>
                <a:lnTo>
                  <a:pt x="434109" y="147781"/>
                </a:lnTo>
                <a:cubicBezTo>
                  <a:pt x="443345" y="144702"/>
                  <a:pt x="452373" y="140906"/>
                  <a:pt x="461818" y="138545"/>
                </a:cubicBezTo>
                <a:lnTo>
                  <a:pt x="498764" y="129309"/>
                </a:lnTo>
                <a:cubicBezTo>
                  <a:pt x="511079" y="123151"/>
                  <a:pt x="523755" y="117667"/>
                  <a:pt x="535709" y="110836"/>
                </a:cubicBezTo>
                <a:cubicBezTo>
                  <a:pt x="545347" y="105328"/>
                  <a:pt x="553489" y="97327"/>
                  <a:pt x="563418" y="92363"/>
                </a:cubicBezTo>
                <a:cubicBezTo>
                  <a:pt x="578175" y="84985"/>
                  <a:pt x="614272" y="77833"/>
                  <a:pt x="628073" y="73890"/>
                </a:cubicBezTo>
                <a:cubicBezTo>
                  <a:pt x="637434" y="71215"/>
                  <a:pt x="646546" y="67733"/>
                  <a:pt x="655782" y="64654"/>
                </a:cubicBezTo>
                <a:cubicBezTo>
                  <a:pt x="665018" y="58496"/>
                  <a:pt x="673562" y="51145"/>
                  <a:pt x="683491" y="46181"/>
                </a:cubicBezTo>
                <a:cubicBezTo>
                  <a:pt x="698255" y="38799"/>
                  <a:pt x="734336" y="31655"/>
                  <a:pt x="748146" y="27709"/>
                </a:cubicBezTo>
                <a:cubicBezTo>
                  <a:pt x="789237" y="15969"/>
                  <a:pt x="764664" y="18863"/>
                  <a:pt x="812800" y="9236"/>
                </a:cubicBezTo>
                <a:cubicBezTo>
                  <a:pt x="831164" y="5563"/>
                  <a:pt x="849745" y="3079"/>
                  <a:pt x="868218" y="0"/>
                </a:cubicBezTo>
                <a:lnTo>
                  <a:pt x="1330037" y="9236"/>
                </a:lnTo>
                <a:cubicBezTo>
                  <a:pt x="1357831" y="10211"/>
                  <a:pt x="1411131" y="21760"/>
                  <a:pt x="1440873" y="27709"/>
                </a:cubicBezTo>
                <a:lnTo>
                  <a:pt x="1431637" y="36945"/>
                </a:lnTo>
                <a:close/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-277020" y="1501771"/>
            <a:ext cx="1006764" cy="1671782"/>
          </a:xfrm>
          <a:custGeom>
            <a:avLst/>
            <a:gdLst>
              <a:gd name="connsiteX0" fmla="*/ 175491 w 1006764"/>
              <a:gd name="connsiteY0" fmla="*/ 9237 h 1671782"/>
              <a:gd name="connsiteX1" fmla="*/ 498764 w 1006764"/>
              <a:gd name="connsiteY1" fmla="*/ 9237 h 1671782"/>
              <a:gd name="connsiteX2" fmla="*/ 526473 w 1006764"/>
              <a:gd name="connsiteY2" fmla="*/ 0 h 1671782"/>
              <a:gd name="connsiteX3" fmla="*/ 637309 w 1006764"/>
              <a:gd name="connsiteY3" fmla="*/ 9237 h 1671782"/>
              <a:gd name="connsiteX4" fmla="*/ 665018 w 1006764"/>
              <a:gd name="connsiteY4" fmla="*/ 36946 h 1671782"/>
              <a:gd name="connsiteX5" fmla="*/ 692727 w 1006764"/>
              <a:gd name="connsiteY5" fmla="*/ 46182 h 1671782"/>
              <a:gd name="connsiteX6" fmla="*/ 729673 w 1006764"/>
              <a:gd name="connsiteY6" fmla="*/ 101600 h 1671782"/>
              <a:gd name="connsiteX7" fmla="*/ 748145 w 1006764"/>
              <a:gd name="connsiteY7" fmla="*/ 129309 h 1671782"/>
              <a:gd name="connsiteX8" fmla="*/ 775854 w 1006764"/>
              <a:gd name="connsiteY8" fmla="*/ 157018 h 1671782"/>
              <a:gd name="connsiteX9" fmla="*/ 794327 w 1006764"/>
              <a:gd name="connsiteY9" fmla="*/ 212437 h 1671782"/>
              <a:gd name="connsiteX10" fmla="*/ 785091 w 1006764"/>
              <a:gd name="connsiteY10" fmla="*/ 314037 h 1671782"/>
              <a:gd name="connsiteX11" fmla="*/ 766618 w 1006764"/>
              <a:gd name="connsiteY11" fmla="*/ 369455 h 1671782"/>
              <a:gd name="connsiteX12" fmla="*/ 757382 w 1006764"/>
              <a:gd name="connsiteY12" fmla="*/ 415637 h 1671782"/>
              <a:gd name="connsiteX13" fmla="*/ 766618 w 1006764"/>
              <a:gd name="connsiteY13" fmla="*/ 526473 h 1671782"/>
              <a:gd name="connsiteX14" fmla="*/ 775854 w 1006764"/>
              <a:gd name="connsiteY14" fmla="*/ 563418 h 1671782"/>
              <a:gd name="connsiteX15" fmla="*/ 812800 w 1006764"/>
              <a:gd name="connsiteY15" fmla="*/ 618837 h 1671782"/>
              <a:gd name="connsiteX16" fmla="*/ 831273 w 1006764"/>
              <a:gd name="connsiteY16" fmla="*/ 646546 h 1671782"/>
              <a:gd name="connsiteX17" fmla="*/ 858982 w 1006764"/>
              <a:gd name="connsiteY17" fmla="*/ 674255 h 1671782"/>
              <a:gd name="connsiteX18" fmla="*/ 877454 w 1006764"/>
              <a:gd name="connsiteY18" fmla="*/ 701964 h 1671782"/>
              <a:gd name="connsiteX19" fmla="*/ 905164 w 1006764"/>
              <a:gd name="connsiteY19" fmla="*/ 711200 h 1671782"/>
              <a:gd name="connsiteX20" fmla="*/ 932873 w 1006764"/>
              <a:gd name="connsiteY20" fmla="*/ 738909 h 1671782"/>
              <a:gd name="connsiteX21" fmla="*/ 960582 w 1006764"/>
              <a:gd name="connsiteY21" fmla="*/ 748146 h 1671782"/>
              <a:gd name="connsiteX22" fmla="*/ 997527 w 1006764"/>
              <a:gd name="connsiteY22" fmla="*/ 803564 h 1671782"/>
              <a:gd name="connsiteX23" fmla="*/ 1006764 w 1006764"/>
              <a:gd name="connsiteY23" fmla="*/ 840509 h 1671782"/>
              <a:gd name="connsiteX24" fmla="*/ 988291 w 1006764"/>
              <a:gd name="connsiteY24" fmla="*/ 932873 h 1671782"/>
              <a:gd name="connsiteX25" fmla="*/ 969818 w 1006764"/>
              <a:gd name="connsiteY25" fmla="*/ 997528 h 1671782"/>
              <a:gd name="connsiteX26" fmla="*/ 951345 w 1006764"/>
              <a:gd name="connsiteY26" fmla="*/ 1173018 h 1671782"/>
              <a:gd name="connsiteX27" fmla="*/ 932873 w 1006764"/>
              <a:gd name="connsiteY27" fmla="*/ 1293091 h 1671782"/>
              <a:gd name="connsiteX28" fmla="*/ 886691 w 1006764"/>
              <a:gd name="connsiteY28" fmla="*/ 1348509 h 1671782"/>
              <a:gd name="connsiteX29" fmla="*/ 868218 w 1006764"/>
              <a:gd name="connsiteY29" fmla="*/ 1376218 h 1671782"/>
              <a:gd name="connsiteX30" fmla="*/ 831273 w 1006764"/>
              <a:gd name="connsiteY30" fmla="*/ 1422400 h 1671782"/>
              <a:gd name="connsiteX31" fmla="*/ 822036 w 1006764"/>
              <a:gd name="connsiteY31" fmla="*/ 1450109 h 1671782"/>
              <a:gd name="connsiteX32" fmla="*/ 794327 w 1006764"/>
              <a:gd name="connsiteY32" fmla="*/ 1542473 h 1671782"/>
              <a:gd name="connsiteX33" fmla="*/ 775854 w 1006764"/>
              <a:gd name="connsiteY33" fmla="*/ 1570182 h 1671782"/>
              <a:gd name="connsiteX34" fmla="*/ 720436 w 1006764"/>
              <a:gd name="connsiteY34" fmla="*/ 1607128 h 1671782"/>
              <a:gd name="connsiteX35" fmla="*/ 665018 w 1006764"/>
              <a:gd name="connsiteY35" fmla="*/ 1625600 h 1671782"/>
              <a:gd name="connsiteX36" fmla="*/ 637309 w 1006764"/>
              <a:gd name="connsiteY36" fmla="*/ 1644073 h 1671782"/>
              <a:gd name="connsiteX37" fmla="*/ 554182 w 1006764"/>
              <a:gd name="connsiteY37" fmla="*/ 1662546 h 1671782"/>
              <a:gd name="connsiteX38" fmla="*/ 526473 w 1006764"/>
              <a:gd name="connsiteY38" fmla="*/ 1671782 h 1671782"/>
              <a:gd name="connsiteX39" fmla="*/ 434109 w 1006764"/>
              <a:gd name="connsiteY39" fmla="*/ 1653309 h 1671782"/>
              <a:gd name="connsiteX40" fmla="*/ 378691 w 1006764"/>
              <a:gd name="connsiteY40" fmla="*/ 1616364 h 1671782"/>
              <a:gd name="connsiteX41" fmla="*/ 314036 w 1006764"/>
              <a:gd name="connsiteY41" fmla="*/ 1570182 h 1671782"/>
              <a:gd name="connsiteX42" fmla="*/ 286327 w 1006764"/>
              <a:gd name="connsiteY42" fmla="*/ 1560946 h 1671782"/>
              <a:gd name="connsiteX43" fmla="*/ 258618 w 1006764"/>
              <a:gd name="connsiteY43" fmla="*/ 1533237 h 1671782"/>
              <a:gd name="connsiteX44" fmla="*/ 203200 w 1006764"/>
              <a:gd name="connsiteY44" fmla="*/ 1514764 h 1671782"/>
              <a:gd name="connsiteX45" fmla="*/ 120073 w 1006764"/>
              <a:gd name="connsiteY45" fmla="*/ 1468582 h 1671782"/>
              <a:gd name="connsiteX46" fmla="*/ 55418 w 1006764"/>
              <a:gd name="connsiteY46" fmla="*/ 1394691 h 1671782"/>
              <a:gd name="connsiteX47" fmla="*/ 36945 w 1006764"/>
              <a:gd name="connsiteY47" fmla="*/ 1366982 h 1671782"/>
              <a:gd name="connsiteX48" fmla="*/ 27709 w 1006764"/>
              <a:gd name="connsiteY48" fmla="*/ 1339273 h 1671782"/>
              <a:gd name="connsiteX49" fmla="*/ 9236 w 1006764"/>
              <a:gd name="connsiteY49" fmla="*/ 1311564 h 1671782"/>
              <a:gd name="connsiteX50" fmla="*/ 0 w 1006764"/>
              <a:gd name="connsiteY50" fmla="*/ 1293091 h 167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06764" h="1671782">
                <a:moveTo>
                  <a:pt x="175491" y="9237"/>
                </a:moveTo>
                <a:cubicBezTo>
                  <a:pt x="315711" y="29268"/>
                  <a:pt x="257334" y="24813"/>
                  <a:pt x="498764" y="9237"/>
                </a:cubicBezTo>
                <a:cubicBezTo>
                  <a:pt x="508480" y="8610"/>
                  <a:pt x="517237" y="3079"/>
                  <a:pt x="526473" y="0"/>
                </a:cubicBezTo>
                <a:cubicBezTo>
                  <a:pt x="563418" y="3079"/>
                  <a:pt x="601487" y="-316"/>
                  <a:pt x="637309" y="9237"/>
                </a:cubicBezTo>
                <a:cubicBezTo>
                  <a:pt x="649930" y="12603"/>
                  <a:pt x="654150" y="29700"/>
                  <a:pt x="665018" y="36946"/>
                </a:cubicBezTo>
                <a:cubicBezTo>
                  <a:pt x="673119" y="42346"/>
                  <a:pt x="683491" y="43103"/>
                  <a:pt x="692727" y="46182"/>
                </a:cubicBezTo>
                <a:lnTo>
                  <a:pt x="729673" y="101600"/>
                </a:lnTo>
                <a:cubicBezTo>
                  <a:pt x="735830" y="110836"/>
                  <a:pt x="740296" y="121460"/>
                  <a:pt x="748145" y="129309"/>
                </a:cubicBezTo>
                <a:lnTo>
                  <a:pt x="775854" y="157018"/>
                </a:lnTo>
                <a:cubicBezTo>
                  <a:pt x="782012" y="175491"/>
                  <a:pt x="796090" y="193045"/>
                  <a:pt x="794327" y="212437"/>
                </a:cubicBezTo>
                <a:cubicBezTo>
                  <a:pt x="791248" y="246304"/>
                  <a:pt x="791001" y="280548"/>
                  <a:pt x="785091" y="314037"/>
                </a:cubicBezTo>
                <a:cubicBezTo>
                  <a:pt x="781707" y="333213"/>
                  <a:pt x="770437" y="350361"/>
                  <a:pt x="766618" y="369455"/>
                </a:cubicBezTo>
                <a:lnTo>
                  <a:pt x="757382" y="415637"/>
                </a:lnTo>
                <a:cubicBezTo>
                  <a:pt x="760461" y="452582"/>
                  <a:pt x="762020" y="489686"/>
                  <a:pt x="766618" y="526473"/>
                </a:cubicBezTo>
                <a:cubicBezTo>
                  <a:pt x="768192" y="539069"/>
                  <a:pt x="770177" y="552064"/>
                  <a:pt x="775854" y="563418"/>
                </a:cubicBezTo>
                <a:cubicBezTo>
                  <a:pt x="785783" y="583276"/>
                  <a:pt x="800485" y="600364"/>
                  <a:pt x="812800" y="618837"/>
                </a:cubicBezTo>
                <a:cubicBezTo>
                  <a:pt x="818958" y="628073"/>
                  <a:pt x="823424" y="638697"/>
                  <a:pt x="831273" y="646546"/>
                </a:cubicBezTo>
                <a:cubicBezTo>
                  <a:pt x="840509" y="655782"/>
                  <a:pt x="850620" y="664220"/>
                  <a:pt x="858982" y="674255"/>
                </a:cubicBezTo>
                <a:cubicBezTo>
                  <a:pt x="866088" y="682783"/>
                  <a:pt x="868786" y="695030"/>
                  <a:pt x="877454" y="701964"/>
                </a:cubicBezTo>
                <a:cubicBezTo>
                  <a:pt x="885057" y="708046"/>
                  <a:pt x="895927" y="708121"/>
                  <a:pt x="905164" y="711200"/>
                </a:cubicBezTo>
                <a:cubicBezTo>
                  <a:pt x="914400" y="720436"/>
                  <a:pt x="922005" y="731663"/>
                  <a:pt x="932873" y="738909"/>
                </a:cubicBezTo>
                <a:cubicBezTo>
                  <a:pt x="940974" y="744310"/>
                  <a:pt x="953698" y="741262"/>
                  <a:pt x="960582" y="748146"/>
                </a:cubicBezTo>
                <a:cubicBezTo>
                  <a:pt x="976281" y="763845"/>
                  <a:pt x="997527" y="803564"/>
                  <a:pt x="997527" y="803564"/>
                </a:cubicBezTo>
                <a:cubicBezTo>
                  <a:pt x="1000606" y="815879"/>
                  <a:pt x="1006764" y="827815"/>
                  <a:pt x="1006764" y="840509"/>
                </a:cubicBezTo>
                <a:cubicBezTo>
                  <a:pt x="1006764" y="895670"/>
                  <a:pt x="999665" y="893066"/>
                  <a:pt x="988291" y="932873"/>
                </a:cubicBezTo>
                <a:cubicBezTo>
                  <a:pt x="965093" y="1014065"/>
                  <a:pt x="991965" y="931082"/>
                  <a:pt x="969818" y="997528"/>
                </a:cubicBezTo>
                <a:cubicBezTo>
                  <a:pt x="949116" y="1225258"/>
                  <a:pt x="971529" y="991363"/>
                  <a:pt x="951345" y="1173018"/>
                </a:cubicBezTo>
                <a:cubicBezTo>
                  <a:pt x="948318" y="1200259"/>
                  <a:pt x="949635" y="1259568"/>
                  <a:pt x="932873" y="1293091"/>
                </a:cubicBezTo>
                <a:cubicBezTo>
                  <a:pt x="915675" y="1327487"/>
                  <a:pt x="912223" y="1317870"/>
                  <a:pt x="886691" y="1348509"/>
                </a:cubicBezTo>
                <a:cubicBezTo>
                  <a:pt x="879584" y="1357037"/>
                  <a:pt x="874376" y="1366982"/>
                  <a:pt x="868218" y="1376218"/>
                </a:cubicBezTo>
                <a:cubicBezTo>
                  <a:pt x="845004" y="1445865"/>
                  <a:pt x="879018" y="1362721"/>
                  <a:pt x="831273" y="1422400"/>
                </a:cubicBezTo>
                <a:cubicBezTo>
                  <a:pt x="825191" y="1430002"/>
                  <a:pt x="824711" y="1440748"/>
                  <a:pt x="822036" y="1450109"/>
                </a:cubicBezTo>
                <a:cubicBezTo>
                  <a:pt x="815581" y="1472701"/>
                  <a:pt x="805304" y="1526007"/>
                  <a:pt x="794327" y="1542473"/>
                </a:cubicBezTo>
                <a:cubicBezTo>
                  <a:pt x="788169" y="1551709"/>
                  <a:pt x="784208" y="1562872"/>
                  <a:pt x="775854" y="1570182"/>
                </a:cubicBezTo>
                <a:cubicBezTo>
                  <a:pt x="759146" y="1584802"/>
                  <a:pt x="741498" y="1600107"/>
                  <a:pt x="720436" y="1607128"/>
                </a:cubicBezTo>
                <a:lnTo>
                  <a:pt x="665018" y="1625600"/>
                </a:lnTo>
                <a:cubicBezTo>
                  <a:pt x="655782" y="1631758"/>
                  <a:pt x="647238" y="1639109"/>
                  <a:pt x="637309" y="1644073"/>
                </a:cubicBezTo>
                <a:cubicBezTo>
                  <a:pt x="612361" y="1656547"/>
                  <a:pt x="579717" y="1656871"/>
                  <a:pt x="554182" y="1662546"/>
                </a:cubicBezTo>
                <a:cubicBezTo>
                  <a:pt x="544678" y="1664658"/>
                  <a:pt x="535709" y="1668703"/>
                  <a:pt x="526473" y="1671782"/>
                </a:cubicBezTo>
                <a:cubicBezTo>
                  <a:pt x="520992" y="1670999"/>
                  <a:pt x="451697" y="1665035"/>
                  <a:pt x="434109" y="1653309"/>
                </a:cubicBezTo>
                <a:cubicBezTo>
                  <a:pt x="364926" y="1607186"/>
                  <a:pt x="444573" y="1638324"/>
                  <a:pt x="378691" y="1616364"/>
                </a:cubicBezTo>
                <a:cubicBezTo>
                  <a:pt x="370328" y="1610092"/>
                  <a:pt x="327538" y="1576933"/>
                  <a:pt x="314036" y="1570182"/>
                </a:cubicBezTo>
                <a:cubicBezTo>
                  <a:pt x="305328" y="1565828"/>
                  <a:pt x="295563" y="1564025"/>
                  <a:pt x="286327" y="1560946"/>
                </a:cubicBezTo>
                <a:cubicBezTo>
                  <a:pt x="277091" y="1551710"/>
                  <a:pt x="270036" y="1539581"/>
                  <a:pt x="258618" y="1533237"/>
                </a:cubicBezTo>
                <a:cubicBezTo>
                  <a:pt x="241596" y="1523781"/>
                  <a:pt x="203200" y="1514764"/>
                  <a:pt x="203200" y="1514764"/>
                </a:cubicBezTo>
                <a:cubicBezTo>
                  <a:pt x="139681" y="1472417"/>
                  <a:pt x="168844" y="1484839"/>
                  <a:pt x="120073" y="1468582"/>
                </a:cubicBezTo>
                <a:cubicBezTo>
                  <a:pt x="73891" y="1437794"/>
                  <a:pt x="98522" y="1459345"/>
                  <a:pt x="55418" y="1394691"/>
                </a:cubicBezTo>
                <a:lnTo>
                  <a:pt x="36945" y="1366982"/>
                </a:lnTo>
                <a:cubicBezTo>
                  <a:pt x="33866" y="1357746"/>
                  <a:pt x="32063" y="1347981"/>
                  <a:pt x="27709" y="1339273"/>
                </a:cubicBezTo>
                <a:cubicBezTo>
                  <a:pt x="22745" y="1329344"/>
                  <a:pt x="14947" y="1321083"/>
                  <a:pt x="9236" y="1311564"/>
                </a:cubicBezTo>
                <a:cubicBezTo>
                  <a:pt x="5694" y="1305661"/>
                  <a:pt x="3079" y="1299249"/>
                  <a:pt x="0" y="1293091"/>
                </a:cubicBezTo>
              </a:path>
            </a:pathLst>
          </a:cu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-141217" y="309993"/>
            <a:ext cx="480313" cy="832016"/>
          </a:xfrm>
          <a:custGeom>
            <a:avLst/>
            <a:gdLst>
              <a:gd name="connsiteX0" fmla="*/ 18473 w 480313"/>
              <a:gd name="connsiteY0" fmla="*/ 743 h 832016"/>
              <a:gd name="connsiteX1" fmla="*/ 101600 w 480313"/>
              <a:gd name="connsiteY1" fmla="*/ 19216 h 832016"/>
              <a:gd name="connsiteX2" fmla="*/ 129309 w 480313"/>
              <a:gd name="connsiteY2" fmla="*/ 37689 h 832016"/>
              <a:gd name="connsiteX3" fmla="*/ 157018 w 480313"/>
              <a:gd name="connsiteY3" fmla="*/ 46925 h 832016"/>
              <a:gd name="connsiteX4" fmla="*/ 184727 w 480313"/>
              <a:gd name="connsiteY4" fmla="*/ 65398 h 832016"/>
              <a:gd name="connsiteX5" fmla="*/ 249382 w 480313"/>
              <a:gd name="connsiteY5" fmla="*/ 93107 h 832016"/>
              <a:gd name="connsiteX6" fmla="*/ 304800 w 480313"/>
              <a:gd name="connsiteY6" fmla="*/ 130052 h 832016"/>
              <a:gd name="connsiteX7" fmla="*/ 314036 w 480313"/>
              <a:gd name="connsiteY7" fmla="*/ 157761 h 832016"/>
              <a:gd name="connsiteX8" fmla="*/ 323273 w 480313"/>
              <a:gd name="connsiteY8" fmla="*/ 296307 h 832016"/>
              <a:gd name="connsiteX9" fmla="*/ 387927 w 480313"/>
              <a:gd name="connsiteY9" fmla="*/ 397907 h 832016"/>
              <a:gd name="connsiteX10" fmla="*/ 415636 w 480313"/>
              <a:gd name="connsiteY10" fmla="*/ 434852 h 832016"/>
              <a:gd name="connsiteX11" fmla="*/ 443345 w 480313"/>
              <a:gd name="connsiteY11" fmla="*/ 508743 h 832016"/>
              <a:gd name="connsiteX12" fmla="*/ 461818 w 480313"/>
              <a:gd name="connsiteY12" fmla="*/ 536452 h 832016"/>
              <a:gd name="connsiteX13" fmla="*/ 471054 w 480313"/>
              <a:gd name="connsiteY13" fmla="*/ 591871 h 832016"/>
              <a:gd name="connsiteX14" fmla="*/ 480291 w 480313"/>
              <a:gd name="connsiteY14" fmla="*/ 619580 h 832016"/>
              <a:gd name="connsiteX15" fmla="*/ 471054 w 480313"/>
              <a:gd name="connsiteY15" fmla="*/ 767361 h 832016"/>
              <a:gd name="connsiteX16" fmla="*/ 443345 w 480313"/>
              <a:gd name="connsiteY16" fmla="*/ 795071 h 832016"/>
              <a:gd name="connsiteX17" fmla="*/ 406400 w 480313"/>
              <a:gd name="connsiteY17" fmla="*/ 804307 h 832016"/>
              <a:gd name="connsiteX18" fmla="*/ 350982 w 480313"/>
              <a:gd name="connsiteY18" fmla="*/ 822780 h 832016"/>
              <a:gd name="connsiteX19" fmla="*/ 323273 w 480313"/>
              <a:gd name="connsiteY19" fmla="*/ 832016 h 832016"/>
              <a:gd name="connsiteX20" fmla="*/ 221673 w 480313"/>
              <a:gd name="connsiteY20" fmla="*/ 813543 h 832016"/>
              <a:gd name="connsiteX21" fmla="*/ 193964 w 480313"/>
              <a:gd name="connsiteY21" fmla="*/ 795071 h 832016"/>
              <a:gd name="connsiteX22" fmla="*/ 138545 w 480313"/>
              <a:gd name="connsiteY22" fmla="*/ 711943 h 832016"/>
              <a:gd name="connsiteX23" fmla="*/ 120073 w 480313"/>
              <a:gd name="connsiteY23" fmla="*/ 684234 h 832016"/>
              <a:gd name="connsiteX24" fmla="*/ 92364 w 480313"/>
              <a:gd name="connsiteY24" fmla="*/ 601107 h 832016"/>
              <a:gd name="connsiteX25" fmla="*/ 83127 w 480313"/>
              <a:gd name="connsiteY25" fmla="*/ 573398 h 832016"/>
              <a:gd name="connsiteX26" fmla="*/ 73891 w 480313"/>
              <a:gd name="connsiteY26" fmla="*/ 536452 h 832016"/>
              <a:gd name="connsiteX27" fmla="*/ 46182 w 480313"/>
              <a:gd name="connsiteY27" fmla="*/ 287071 h 832016"/>
              <a:gd name="connsiteX28" fmla="*/ 27709 w 480313"/>
              <a:gd name="connsiteY28" fmla="*/ 259361 h 832016"/>
              <a:gd name="connsiteX29" fmla="*/ 18473 w 480313"/>
              <a:gd name="connsiteY29" fmla="*/ 213180 h 832016"/>
              <a:gd name="connsiteX30" fmla="*/ 9236 w 480313"/>
              <a:gd name="connsiteY30" fmla="*/ 148525 h 832016"/>
              <a:gd name="connsiteX31" fmla="*/ 0 w 480313"/>
              <a:gd name="connsiteY31" fmla="*/ 120816 h 832016"/>
              <a:gd name="connsiteX32" fmla="*/ 18473 w 480313"/>
              <a:gd name="connsiteY32" fmla="*/ 46925 h 832016"/>
              <a:gd name="connsiteX33" fmla="*/ 18473 w 480313"/>
              <a:gd name="connsiteY33" fmla="*/ 743 h 832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80313" h="832016">
                <a:moveTo>
                  <a:pt x="18473" y="743"/>
                </a:moveTo>
                <a:cubicBezTo>
                  <a:pt x="32327" y="-3875"/>
                  <a:pt x="90192" y="14327"/>
                  <a:pt x="101600" y="19216"/>
                </a:cubicBezTo>
                <a:cubicBezTo>
                  <a:pt x="111803" y="23589"/>
                  <a:pt x="119380" y="32725"/>
                  <a:pt x="129309" y="37689"/>
                </a:cubicBezTo>
                <a:cubicBezTo>
                  <a:pt x="138017" y="42043"/>
                  <a:pt x="147782" y="43846"/>
                  <a:pt x="157018" y="46925"/>
                </a:cubicBezTo>
                <a:cubicBezTo>
                  <a:pt x="166254" y="53083"/>
                  <a:pt x="174798" y="60434"/>
                  <a:pt x="184727" y="65398"/>
                </a:cubicBezTo>
                <a:cubicBezTo>
                  <a:pt x="224931" y="85500"/>
                  <a:pt x="204531" y="61071"/>
                  <a:pt x="249382" y="93107"/>
                </a:cubicBezTo>
                <a:cubicBezTo>
                  <a:pt x="309920" y="136348"/>
                  <a:pt x="245361" y="110240"/>
                  <a:pt x="304800" y="130052"/>
                </a:cubicBezTo>
                <a:cubicBezTo>
                  <a:pt x="307879" y="139288"/>
                  <a:pt x="312961" y="148085"/>
                  <a:pt x="314036" y="157761"/>
                </a:cubicBezTo>
                <a:cubicBezTo>
                  <a:pt x="319147" y="203762"/>
                  <a:pt x="313441" y="251079"/>
                  <a:pt x="323273" y="296307"/>
                </a:cubicBezTo>
                <a:cubicBezTo>
                  <a:pt x="338487" y="366290"/>
                  <a:pt x="353825" y="358121"/>
                  <a:pt x="387927" y="397907"/>
                </a:cubicBezTo>
                <a:cubicBezTo>
                  <a:pt x="397945" y="409595"/>
                  <a:pt x="406400" y="422537"/>
                  <a:pt x="415636" y="434852"/>
                </a:cubicBezTo>
                <a:cubicBezTo>
                  <a:pt x="423628" y="458828"/>
                  <a:pt x="432306" y="486664"/>
                  <a:pt x="443345" y="508743"/>
                </a:cubicBezTo>
                <a:cubicBezTo>
                  <a:pt x="448309" y="518672"/>
                  <a:pt x="455660" y="527216"/>
                  <a:pt x="461818" y="536452"/>
                </a:cubicBezTo>
                <a:cubicBezTo>
                  <a:pt x="464897" y="554925"/>
                  <a:pt x="466991" y="573589"/>
                  <a:pt x="471054" y="591871"/>
                </a:cubicBezTo>
                <a:cubicBezTo>
                  <a:pt x="473166" y="601375"/>
                  <a:pt x="480291" y="609844"/>
                  <a:pt x="480291" y="619580"/>
                </a:cubicBezTo>
                <a:cubicBezTo>
                  <a:pt x="480291" y="668936"/>
                  <a:pt x="481222" y="719063"/>
                  <a:pt x="471054" y="767361"/>
                </a:cubicBezTo>
                <a:cubicBezTo>
                  <a:pt x="468363" y="780143"/>
                  <a:pt x="454686" y="788590"/>
                  <a:pt x="443345" y="795071"/>
                </a:cubicBezTo>
                <a:cubicBezTo>
                  <a:pt x="432324" y="801369"/>
                  <a:pt x="418559" y="800659"/>
                  <a:pt x="406400" y="804307"/>
                </a:cubicBezTo>
                <a:cubicBezTo>
                  <a:pt x="387749" y="809902"/>
                  <a:pt x="369455" y="816622"/>
                  <a:pt x="350982" y="822780"/>
                </a:cubicBezTo>
                <a:lnTo>
                  <a:pt x="323273" y="832016"/>
                </a:lnTo>
                <a:cubicBezTo>
                  <a:pt x="297792" y="828831"/>
                  <a:pt x="250153" y="827783"/>
                  <a:pt x="221673" y="813543"/>
                </a:cubicBezTo>
                <a:cubicBezTo>
                  <a:pt x="211744" y="808579"/>
                  <a:pt x="203200" y="801228"/>
                  <a:pt x="193964" y="795071"/>
                </a:cubicBezTo>
                <a:lnTo>
                  <a:pt x="138545" y="711943"/>
                </a:lnTo>
                <a:cubicBezTo>
                  <a:pt x="132388" y="702707"/>
                  <a:pt x="123583" y="694765"/>
                  <a:pt x="120073" y="684234"/>
                </a:cubicBezTo>
                <a:lnTo>
                  <a:pt x="92364" y="601107"/>
                </a:lnTo>
                <a:cubicBezTo>
                  <a:pt x="89285" y="591871"/>
                  <a:pt x="85488" y="582843"/>
                  <a:pt x="83127" y="573398"/>
                </a:cubicBezTo>
                <a:lnTo>
                  <a:pt x="73891" y="536452"/>
                </a:lnTo>
                <a:cubicBezTo>
                  <a:pt x="73686" y="532152"/>
                  <a:pt x="82126" y="340988"/>
                  <a:pt x="46182" y="287071"/>
                </a:cubicBezTo>
                <a:lnTo>
                  <a:pt x="27709" y="259361"/>
                </a:lnTo>
                <a:cubicBezTo>
                  <a:pt x="24630" y="243967"/>
                  <a:pt x="21054" y="228665"/>
                  <a:pt x="18473" y="213180"/>
                </a:cubicBezTo>
                <a:cubicBezTo>
                  <a:pt x="14894" y="191706"/>
                  <a:pt x="13506" y="169873"/>
                  <a:pt x="9236" y="148525"/>
                </a:cubicBezTo>
                <a:cubicBezTo>
                  <a:pt x="7327" y="138978"/>
                  <a:pt x="3079" y="130052"/>
                  <a:pt x="0" y="120816"/>
                </a:cubicBezTo>
                <a:cubicBezTo>
                  <a:pt x="738" y="117124"/>
                  <a:pt x="10725" y="57255"/>
                  <a:pt x="18473" y="46925"/>
                </a:cubicBezTo>
                <a:cubicBezTo>
                  <a:pt x="22603" y="41418"/>
                  <a:pt x="4619" y="5361"/>
                  <a:pt x="18473" y="743"/>
                </a:cubicBezTo>
                <a:close/>
              </a:path>
            </a:pathLst>
          </a:cu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239315" y="3449853"/>
            <a:ext cx="461818" cy="259700"/>
          </a:xfrm>
          <a:custGeom>
            <a:avLst/>
            <a:gdLst>
              <a:gd name="connsiteX0" fmla="*/ 452582 w 461818"/>
              <a:gd name="connsiteY0" fmla="*/ 259700 h 259700"/>
              <a:gd name="connsiteX1" fmla="*/ 461818 w 461818"/>
              <a:gd name="connsiteY1" fmla="*/ 213518 h 259700"/>
              <a:gd name="connsiteX2" fmla="*/ 434109 w 461818"/>
              <a:gd name="connsiteY2" fmla="*/ 130391 h 259700"/>
              <a:gd name="connsiteX3" fmla="*/ 406400 w 461818"/>
              <a:gd name="connsiteY3" fmla="*/ 111918 h 259700"/>
              <a:gd name="connsiteX4" fmla="*/ 378691 w 461818"/>
              <a:gd name="connsiteY4" fmla="*/ 102682 h 259700"/>
              <a:gd name="connsiteX5" fmla="*/ 350982 w 461818"/>
              <a:gd name="connsiteY5" fmla="*/ 84209 h 259700"/>
              <a:gd name="connsiteX6" fmla="*/ 332509 w 461818"/>
              <a:gd name="connsiteY6" fmla="*/ 56500 h 259700"/>
              <a:gd name="connsiteX7" fmla="*/ 304800 w 461818"/>
              <a:gd name="connsiteY7" fmla="*/ 47264 h 259700"/>
              <a:gd name="connsiteX8" fmla="*/ 277091 w 461818"/>
              <a:gd name="connsiteY8" fmla="*/ 28791 h 259700"/>
              <a:gd name="connsiteX9" fmla="*/ 175491 w 461818"/>
              <a:gd name="connsiteY9" fmla="*/ 1082 h 259700"/>
              <a:gd name="connsiteX10" fmla="*/ 0 w 461818"/>
              <a:gd name="connsiteY10" fmla="*/ 1082 h 25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61818" h="259700">
                <a:moveTo>
                  <a:pt x="452582" y="259700"/>
                </a:moveTo>
                <a:cubicBezTo>
                  <a:pt x="455661" y="244306"/>
                  <a:pt x="461818" y="229217"/>
                  <a:pt x="461818" y="213518"/>
                </a:cubicBezTo>
                <a:cubicBezTo>
                  <a:pt x="461818" y="182555"/>
                  <a:pt x="456414" y="152696"/>
                  <a:pt x="434109" y="130391"/>
                </a:cubicBezTo>
                <a:cubicBezTo>
                  <a:pt x="426260" y="122542"/>
                  <a:pt x="416329" y="116882"/>
                  <a:pt x="406400" y="111918"/>
                </a:cubicBezTo>
                <a:cubicBezTo>
                  <a:pt x="397692" y="107564"/>
                  <a:pt x="387927" y="105761"/>
                  <a:pt x="378691" y="102682"/>
                </a:cubicBezTo>
                <a:cubicBezTo>
                  <a:pt x="369455" y="96524"/>
                  <a:pt x="358831" y="92058"/>
                  <a:pt x="350982" y="84209"/>
                </a:cubicBezTo>
                <a:cubicBezTo>
                  <a:pt x="343133" y="76360"/>
                  <a:pt x="341177" y="63435"/>
                  <a:pt x="332509" y="56500"/>
                </a:cubicBezTo>
                <a:cubicBezTo>
                  <a:pt x="324906" y="50418"/>
                  <a:pt x="314036" y="50343"/>
                  <a:pt x="304800" y="47264"/>
                </a:cubicBezTo>
                <a:cubicBezTo>
                  <a:pt x="295564" y="41106"/>
                  <a:pt x="287235" y="33300"/>
                  <a:pt x="277091" y="28791"/>
                </a:cubicBezTo>
                <a:cubicBezTo>
                  <a:pt x="258001" y="20306"/>
                  <a:pt x="199471" y="2081"/>
                  <a:pt x="175491" y="1082"/>
                </a:cubicBezTo>
                <a:cubicBezTo>
                  <a:pt x="117045" y="-1353"/>
                  <a:pt x="58497" y="1082"/>
                  <a:pt x="0" y="1082"/>
                </a:cubicBezTo>
              </a:path>
            </a:pathLst>
          </a:cu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-277020" y="4437464"/>
            <a:ext cx="905163" cy="415637"/>
          </a:xfrm>
          <a:custGeom>
            <a:avLst/>
            <a:gdLst>
              <a:gd name="connsiteX0" fmla="*/ 905163 w 905163"/>
              <a:gd name="connsiteY0" fmla="*/ 0 h 415637"/>
              <a:gd name="connsiteX1" fmla="*/ 877454 w 905163"/>
              <a:gd name="connsiteY1" fmla="*/ 46182 h 415637"/>
              <a:gd name="connsiteX2" fmla="*/ 858981 w 905163"/>
              <a:gd name="connsiteY2" fmla="*/ 73891 h 415637"/>
              <a:gd name="connsiteX3" fmla="*/ 803563 w 905163"/>
              <a:gd name="connsiteY3" fmla="*/ 101600 h 415637"/>
              <a:gd name="connsiteX4" fmla="*/ 757381 w 905163"/>
              <a:gd name="connsiteY4" fmla="*/ 147782 h 415637"/>
              <a:gd name="connsiteX5" fmla="*/ 729672 w 905163"/>
              <a:gd name="connsiteY5" fmla="*/ 203200 h 415637"/>
              <a:gd name="connsiteX6" fmla="*/ 711200 w 905163"/>
              <a:gd name="connsiteY6" fmla="*/ 230909 h 415637"/>
              <a:gd name="connsiteX7" fmla="*/ 701963 w 905163"/>
              <a:gd name="connsiteY7" fmla="*/ 258618 h 415637"/>
              <a:gd name="connsiteX8" fmla="*/ 665018 w 905163"/>
              <a:gd name="connsiteY8" fmla="*/ 314037 h 415637"/>
              <a:gd name="connsiteX9" fmla="*/ 609600 w 905163"/>
              <a:gd name="connsiteY9" fmla="*/ 350982 h 415637"/>
              <a:gd name="connsiteX10" fmla="*/ 535709 w 905163"/>
              <a:gd name="connsiteY10" fmla="*/ 397164 h 415637"/>
              <a:gd name="connsiteX11" fmla="*/ 508000 w 905163"/>
              <a:gd name="connsiteY11" fmla="*/ 406400 h 415637"/>
              <a:gd name="connsiteX12" fmla="*/ 480291 w 905163"/>
              <a:gd name="connsiteY12" fmla="*/ 415637 h 415637"/>
              <a:gd name="connsiteX13" fmla="*/ 323272 w 905163"/>
              <a:gd name="connsiteY13" fmla="*/ 406400 h 415637"/>
              <a:gd name="connsiteX14" fmla="*/ 286327 w 905163"/>
              <a:gd name="connsiteY14" fmla="*/ 397164 h 415637"/>
              <a:gd name="connsiteX15" fmla="*/ 258618 w 905163"/>
              <a:gd name="connsiteY15" fmla="*/ 387927 h 415637"/>
              <a:gd name="connsiteX16" fmla="*/ 147781 w 905163"/>
              <a:gd name="connsiteY16" fmla="*/ 295564 h 415637"/>
              <a:gd name="connsiteX17" fmla="*/ 101600 w 905163"/>
              <a:gd name="connsiteY17" fmla="*/ 240146 h 415637"/>
              <a:gd name="connsiteX18" fmla="*/ 92363 w 905163"/>
              <a:gd name="connsiteY18" fmla="*/ 212437 h 415637"/>
              <a:gd name="connsiteX19" fmla="*/ 73891 w 905163"/>
              <a:gd name="connsiteY19" fmla="*/ 184727 h 415637"/>
              <a:gd name="connsiteX20" fmla="*/ 55418 w 905163"/>
              <a:gd name="connsiteY20" fmla="*/ 129309 h 415637"/>
              <a:gd name="connsiteX21" fmla="*/ 36945 w 905163"/>
              <a:gd name="connsiteY21" fmla="*/ 73891 h 415637"/>
              <a:gd name="connsiteX22" fmla="*/ 18472 w 905163"/>
              <a:gd name="connsiteY22" fmla="*/ 18473 h 415637"/>
              <a:gd name="connsiteX23" fmla="*/ 0 w 905163"/>
              <a:gd name="connsiteY23" fmla="*/ 0 h 415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05163" h="415637">
                <a:moveTo>
                  <a:pt x="905163" y="0"/>
                </a:moveTo>
                <a:cubicBezTo>
                  <a:pt x="895927" y="15394"/>
                  <a:pt x="886969" y="30958"/>
                  <a:pt x="877454" y="46182"/>
                </a:cubicBezTo>
                <a:cubicBezTo>
                  <a:pt x="871571" y="55595"/>
                  <a:pt x="866830" y="66042"/>
                  <a:pt x="858981" y="73891"/>
                </a:cubicBezTo>
                <a:cubicBezTo>
                  <a:pt x="841075" y="91797"/>
                  <a:pt x="826101" y="94088"/>
                  <a:pt x="803563" y="101600"/>
                </a:cubicBezTo>
                <a:cubicBezTo>
                  <a:pt x="754305" y="175489"/>
                  <a:pt x="818956" y="86207"/>
                  <a:pt x="757381" y="147782"/>
                </a:cubicBezTo>
                <a:cubicBezTo>
                  <a:pt x="730915" y="174248"/>
                  <a:pt x="744694" y="173156"/>
                  <a:pt x="729672" y="203200"/>
                </a:cubicBezTo>
                <a:cubicBezTo>
                  <a:pt x="724708" y="213129"/>
                  <a:pt x="716164" y="220980"/>
                  <a:pt x="711200" y="230909"/>
                </a:cubicBezTo>
                <a:cubicBezTo>
                  <a:pt x="706846" y="239617"/>
                  <a:pt x="706691" y="250107"/>
                  <a:pt x="701963" y="258618"/>
                </a:cubicBezTo>
                <a:cubicBezTo>
                  <a:pt x="691181" y="278026"/>
                  <a:pt x="683491" y="301722"/>
                  <a:pt x="665018" y="314037"/>
                </a:cubicBezTo>
                <a:lnTo>
                  <a:pt x="609600" y="350982"/>
                </a:lnTo>
                <a:cubicBezTo>
                  <a:pt x="580326" y="394892"/>
                  <a:pt x="601658" y="375181"/>
                  <a:pt x="535709" y="397164"/>
                </a:cubicBezTo>
                <a:lnTo>
                  <a:pt x="508000" y="406400"/>
                </a:lnTo>
                <a:lnTo>
                  <a:pt x="480291" y="415637"/>
                </a:lnTo>
                <a:cubicBezTo>
                  <a:pt x="427951" y="412558"/>
                  <a:pt x="375466" y="411371"/>
                  <a:pt x="323272" y="406400"/>
                </a:cubicBezTo>
                <a:cubicBezTo>
                  <a:pt x="310635" y="405196"/>
                  <a:pt x="298533" y="400651"/>
                  <a:pt x="286327" y="397164"/>
                </a:cubicBezTo>
                <a:cubicBezTo>
                  <a:pt x="276966" y="394489"/>
                  <a:pt x="267129" y="392655"/>
                  <a:pt x="258618" y="387927"/>
                </a:cubicBezTo>
                <a:cubicBezTo>
                  <a:pt x="200752" y="355779"/>
                  <a:pt x="196202" y="343984"/>
                  <a:pt x="147781" y="295564"/>
                </a:cubicBezTo>
                <a:cubicBezTo>
                  <a:pt x="127352" y="275136"/>
                  <a:pt x="114460" y="265866"/>
                  <a:pt x="101600" y="240146"/>
                </a:cubicBezTo>
                <a:cubicBezTo>
                  <a:pt x="97246" y="231438"/>
                  <a:pt x="96717" y="221145"/>
                  <a:pt x="92363" y="212437"/>
                </a:cubicBezTo>
                <a:cubicBezTo>
                  <a:pt x="87399" y="202508"/>
                  <a:pt x="78399" y="194871"/>
                  <a:pt x="73891" y="184727"/>
                </a:cubicBezTo>
                <a:cubicBezTo>
                  <a:pt x="65983" y="166933"/>
                  <a:pt x="61576" y="147782"/>
                  <a:pt x="55418" y="129309"/>
                </a:cubicBezTo>
                <a:lnTo>
                  <a:pt x="36945" y="73891"/>
                </a:lnTo>
                <a:lnTo>
                  <a:pt x="18472" y="18473"/>
                </a:lnTo>
                <a:lnTo>
                  <a:pt x="0" y="0"/>
                </a:lnTo>
              </a:path>
            </a:pathLst>
          </a:cu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470224" y="4568535"/>
            <a:ext cx="1200727" cy="1200727"/>
          </a:xfrm>
          <a:custGeom>
            <a:avLst/>
            <a:gdLst>
              <a:gd name="connsiteX0" fmla="*/ 415637 w 1200727"/>
              <a:gd name="connsiteY0" fmla="*/ 0 h 1200727"/>
              <a:gd name="connsiteX1" fmla="*/ 387927 w 1200727"/>
              <a:gd name="connsiteY1" fmla="*/ 46182 h 1200727"/>
              <a:gd name="connsiteX2" fmla="*/ 350982 w 1200727"/>
              <a:gd name="connsiteY2" fmla="*/ 110836 h 1200727"/>
              <a:gd name="connsiteX3" fmla="*/ 323273 w 1200727"/>
              <a:gd name="connsiteY3" fmla="*/ 166254 h 1200727"/>
              <a:gd name="connsiteX4" fmla="*/ 295564 w 1200727"/>
              <a:gd name="connsiteY4" fmla="*/ 249382 h 1200727"/>
              <a:gd name="connsiteX5" fmla="*/ 267855 w 1200727"/>
              <a:gd name="connsiteY5" fmla="*/ 304800 h 1200727"/>
              <a:gd name="connsiteX6" fmla="*/ 184727 w 1200727"/>
              <a:gd name="connsiteY6" fmla="*/ 350982 h 1200727"/>
              <a:gd name="connsiteX7" fmla="*/ 157018 w 1200727"/>
              <a:gd name="connsiteY7" fmla="*/ 369454 h 1200727"/>
              <a:gd name="connsiteX8" fmla="*/ 129309 w 1200727"/>
              <a:gd name="connsiteY8" fmla="*/ 378691 h 1200727"/>
              <a:gd name="connsiteX9" fmla="*/ 64655 w 1200727"/>
              <a:gd name="connsiteY9" fmla="*/ 406400 h 1200727"/>
              <a:gd name="connsiteX10" fmla="*/ 27709 w 1200727"/>
              <a:gd name="connsiteY10" fmla="*/ 461818 h 1200727"/>
              <a:gd name="connsiteX11" fmla="*/ 9237 w 1200727"/>
              <a:gd name="connsiteY11" fmla="*/ 489527 h 1200727"/>
              <a:gd name="connsiteX12" fmla="*/ 0 w 1200727"/>
              <a:gd name="connsiteY12" fmla="*/ 517236 h 1200727"/>
              <a:gd name="connsiteX13" fmla="*/ 9237 w 1200727"/>
              <a:gd name="connsiteY13" fmla="*/ 646545 h 1200727"/>
              <a:gd name="connsiteX14" fmla="*/ 27709 w 1200727"/>
              <a:gd name="connsiteY14" fmla="*/ 701963 h 1200727"/>
              <a:gd name="connsiteX15" fmla="*/ 55418 w 1200727"/>
              <a:gd name="connsiteY15" fmla="*/ 729672 h 1200727"/>
              <a:gd name="connsiteX16" fmla="*/ 64655 w 1200727"/>
              <a:gd name="connsiteY16" fmla="*/ 757382 h 1200727"/>
              <a:gd name="connsiteX17" fmla="*/ 120073 w 1200727"/>
              <a:gd name="connsiteY17" fmla="*/ 822036 h 1200727"/>
              <a:gd name="connsiteX18" fmla="*/ 184727 w 1200727"/>
              <a:gd name="connsiteY18" fmla="*/ 868218 h 1200727"/>
              <a:gd name="connsiteX19" fmla="*/ 230909 w 1200727"/>
              <a:gd name="connsiteY19" fmla="*/ 905163 h 1200727"/>
              <a:gd name="connsiteX20" fmla="*/ 249382 w 1200727"/>
              <a:gd name="connsiteY20" fmla="*/ 942109 h 1200727"/>
              <a:gd name="connsiteX21" fmla="*/ 258618 w 1200727"/>
              <a:gd name="connsiteY21" fmla="*/ 969818 h 1200727"/>
              <a:gd name="connsiteX22" fmla="*/ 277091 w 1200727"/>
              <a:gd name="connsiteY22" fmla="*/ 997527 h 1200727"/>
              <a:gd name="connsiteX23" fmla="*/ 286327 w 1200727"/>
              <a:gd name="connsiteY23" fmla="*/ 1025236 h 1200727"/>
              <a:gd name="connsiteX24" fmla="*/ 304800 w 1200727"/>
              <a:gd name="connsiteY24" fmla="*/ 1099127 h 1200727"/>
              <a:gd name="connsiteX25" fmla="*/ 341746 w 1200727"/>
              <a:gd name="connsiteY25" fmla="*/ 1154545 h 1200727"/>
              <a:gd name="connsiteX26" fmla="*/ 378691 w 1200727"/>
              <a:gd name="connsiteY26" fmla="*/ 1173018 h 1200727"/>
              <a:gd name="connsiteX27" fmla="*/ 406400 w 1200727"/>
              <a:gd name="connsiteY27" fmla="*/ 1191491 h 1200727"/>
              <a:gd name="connsiteX28" fmla="*/ 434109 w 1200727"/>
              <a:gd name="connsiteY28" fmla="*/ 1200727 h 1200727"/>
              <a:gd name="connsiteX29" fmla="*/ 738909 w 1200727"/>
              <a:gd name="connsiteY29" fmla="*/ 1191491 h 1200727"/>
              <a:gd name="connsiteX30" fmla="*/ 803564 w 1200727"/>
              <a:gd name="connsiteY30" fmla="*/ 1163782 h 1200727"/>
              <a:gd name="connsiteX31" fmla="*/ 831273 w 1200727"/>
              <a:gd name="connsiteY31" fmla="*/ 1154545 h 1200727"/>
              <a:gd name="connsiteX32" fmla="*/ 886691 w 1200727"/>
              <a:gd name="connsiteY32" fmla="*/ 1099127 h 1200727"/>
              <a:gd name="connsiteX33" fmla="*/ 914400 w 1200727"/>
              <a:gd name="connsiteY33" fmla="*/ 1006763 h 1200727"/>
              <a:gd name="connsiteX34" fmla="*/ 942109 w 1200727"/>
              <a:gd name="connsiteY34" fmla="*/ 905163 h 1200727"/>
              <a:gd name="connsiteX35" fmla="*/ 979055 w 1200727"/>
              <a:gd name="connsiteY35" fmla="*/ 895927 h 1200727"/>
              <a:gd name="connsiteX36" fmla="*/ 1006764 w 1200727"/>
              <a:gd name="connsiteY36" fmla="*/ 886691 h 1200727"/>
              <a:gd name="connsiteX37" fmla="*/ 1034473 w 1200727"/>
              <a:gd name="connsiteY37" fmla="*/ 868218 h 1200727"/>
              <a:gd name="connsiteX38" fmla="*/ 1126837 w 1200727"/>
              <a:gd name="connsiteY38" fmla="*/ 840509 h 1200727"/>
              <a:gd name="connsiteX39" fmla="*/ 1154546 w 1200727"/>
              <a:gd name="connsiteY39" fmla="*/ 831272 h 1200727"/>
              <a:gd name="connsiteX40" fmla="*/ 1182255 w 1200727"/>
              <a:gd name="connsiteY40" fmla="*/ 775854 h 1200727"/>
              <a:gd name="connsiteX41" fmla="*/ 1200727 w 1200727"/>
              <a:gd name="connsiteY41" fmla="*/ 738909 h 1200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00727" h="1200727">
                <a:moveTo>
                  <a:pt x="415637" y="0"/>
                </a:moveTo>
                <a:cubicBezTo>
                  <a:pt x="406400" y="15394"/>
                  <a:pt x="396646" y="30489"/>
                  <a:pt x="387927" y="46182"/>
                </a:cubicBezTo>
                <a:cubicBezTo>
                  <a:pt x="348862" y="116499"/>
                  <a:pt x="389693" y="52771"/>
                  <a:pt x="350982" y="110836"/>
                </a:cubicBezTo>
                <a:cubicBezTo>
                  <a:pt x="317302" y="211880"/>
                  <a:pt x="371015" y="58836"/>
                  <a:pt x="323273" y="166254"/>
                </a:cubicBezTo>
                <a:cubicBezTo>
                  <a:pt x="323263" y="166277"/>
                  <a:pt x="300186" y="235516"/>
                  <a:pt x="295564" y="249382"/>
                </a:cubicBezTo>
                <a:cubicBezTo>
                  <a:pt x="288976" y="269145"/>
                  <a:pt x="284704" y="290057"/>
                  <a:pt x="267855" y="304800"/>
                </a:cubicBezTo>
                <a:cubicBezTo>
                  <a:pt x="190205" y="372744"/>
                  <a:pt x="239696" y="323498"/>
                  <a:pt x="184727" y="350982"/>
                </a:cubicBezTo>
                <a:cubicBezTo>
                  <a:pt x="174798" y="355946"/>
                  <a:pt x="166947" y="364490"/>
                  <a:pt x="157018" y="369454"/>
                </a:cubicBezTo>
                <a:cubicBezTo>
                  <a:pt x="148310" y="373808"/>
                  <a:pt x="138017" y="374337"/>
                  <a:pt x="129309" y="378691"/>
                </a:cubicBezTo>
                <a:cubicBezTo>
                  <a:pt x="65525" y="410583"/>
                  <a:pt x="141544" y="387176"/>
                  <a:pt x="64655" y="406400"/>
                </a:cubicBezTo>
                <a:lnTo>
                  <a:pt x="27709" y="461818"/>
                </a:lnTo>
                <a:cubicBezTo>
                  <a:pt x="21552" y="471054"/>
                  <a:pt x="12748" y="478996"/>
                  <a:pt x="9237" y="489527"/>
                </a:cubicBezTo>
                <a:lnTo>
                  <a:pt x="0" y="517236"/>
                </a:lnTo>
                <a:cubicBezTo>
                  <a:pt x="3079" y="560339"/>
                  <a:pt x="2827" y="603810"/>
                  <a:pt x="9237" y="646545"/>
                </a:cubicBezTo>
                <a:cubicBezTo>
                  <a:pt x="12125" y="665801"/>
                  <a:pt x="13940" y="688194"/>
                  <a:pt x="27709" y="701963"/>
                </a:cubicBezTo>
                <a:lnTo>
                  <a:pt x="55418" y="729672"/>
                </a:lnTo>
                <a:cubicBezTo>
                  <a:pt x="58497" y="738909"/>
                  <a:pt x="59824" y="748929"/>
                  <a:pt x="64655" y="757382"/>
                </a:cubicBezTo>
                <a:cubicBezTo>
                  <a:pt x="75774" y="776840"/>
                  <a:pt x="102206" y="807147"/>
                  <a:pt x="120073" y="822036"/>
                </a:cubicBezTo>
                <a:cubicBezTo>
                  <a:pt x="151539" y="848258"/>
                  <a:pt x="151454" y="834945"/>
                  <a:pt x="184727" y="868218"/>
                </a:cubicBezTo>
                <a:cubicBezTo>
                  <a:pt x="226504" y="909995"/>
                  <a:pt x="176966" y="887183"/>
                  <a:pt x="230909" y="905163"/>
                </a:cubicBezTo>
                <a:cubicBezTo>
                  <a:pt x="237067" y="917478"/>
                  <a:pt x="243958" y="929453"/>
                  <a:pt x="249382" y="942109"/>
                </a:cubicBezTo>
                <a:cubicBezTo>
                  <a:pt x="253217" y="951058"/>
                  <a:pt x="254264" y="961110"/>
                  <a:pt x="258618" y="969818"/>
                </a:cubicBezTo>
                <a:cubicBezTo>
                  <a:pt x="263582" y="979747"/>
                  <a:pt x="270933" y="988291"/>
                  <a:pt x="277091" y="997527"/>
                </a:cubicBezTo>
                <a:cubicBezTo>
                  <a:pt x="280170" y="1006763"/>
                  <a:pt x="283765" y="1015843"/>
                  <a:pt x="286327" y="1025236"/>
                </a:cubicBezTo>
                <a:cubicBezTo>
                  <a:pt x="293007" y="1049730"/>
                  <a:pt x="290717" y="1078003"/>
                  <a:pt x="304800" y="1099127"/>
                </a:cubicBezTo>
                <a:cubicBezTo>
                  <a:pt x="317115" y="1117600"/>
                  <a:pt x="321888" y="1144616"/>
                  <a:pt x="341746" y="1154545"/>
                </a:cubicBezTo>
                <a:cubicBezTo>
                  <a:pt x="354061" y="1160703"/>
                  <a:pt x="366737" y="1166187"/>
                  <a:pt x="378691" y="1173018"/>
                </a:cubicBezTo>
                <a:cubicBezTo>
                  <a:pt x="388329" y="1178526"/>
                  <a:pt x="396471" y="1186527"/>
                  <a:pt x="406400" y="1191491"/>
                </a:cubicBezTo>
                <a:cubicBezTo>
                  <a:pt x="415108" y="1195845"/>
                  <a:pt x="424873" y="1197648"/>
                  <a:pt x="434109" y="1200727"/>
                </a:cubicBezTo>
                <a:cubicBezTo>
                  <a:pt x="535709" y="1197648"/>
                  <a:pt x="637419" y="1197129"/>
                  <a:pt x="738909" y="1191491"/>
                </a:cubicBezTo>
                <a:cubicBezTo>
                  <a:pt x="755496" y="1190570"/>
                  <a:pt x="792112" y="1168690"/>
                  <a:pt x="803564" y="1163782"/>
                </a:cubicBezTo>
                <a:cubicBezTo>
                  <a:pt x="812513" y="1159947"/>
                  <a:pt x="822037" y="1157624"/>
                  <a:pt x="831273" y="1154545"/>
                </a:cubicBezTo>
                <a:cubicBezTo>
                  <a:pt x="849746" y="1136072"/>
                  <a:pt x="878430" y="1123911"/>
                  <a:pt x="886691" y="1099127"/>
                </a:cubicBezTo>
                <a:cubicBezTo>
                  <a:pt x="894906" y="1074481"/>
                  <a:pt x="909746" y="1034687"/>
                  <a:pt x="914400" y="1006763"/>
                </a:cubicBezTo>
                <a:cubicBezTo>
                  <a:pt x="917728" y="986796"/>
                  <a:pt x="913127" y="924484"/>
                  <a:pt x="942109" y="905163"/>
                </a:cubicBezTo>
                <a:cubicBezTo>
                  <a:pt x="952671" y="898122"/>
                  <a:pt x="966849" y="899414"/>
                  <a:pt x="979055" y="895927"/>
                </a:cubicBezTo>
                <a:cubicBezTo>
                  <a:pt x="988416" y="893252"/>
                  <a:pt x="997528" y="889770"/>
                  <a:pt x="1006764" y="886691"/>
                </a:cubicBezTo>
                <a:cubicBezTo>
                  <a:pt x="1016000" y="880533"/>
                  <a:pt x="1024329" y="872727"/>
                  <a:pt x="1034473" y="868218"/>
                </a:cubicBezTo>
                <a:cubicBezTo>
                  <a:pt x="1073991" y="850654"/>
                  <a:pt x="1089217" y="851258"/>
                  <a:pt x="1126837" y="840509"/>
                </a:cubicBezTo>
                <a:cubicBezTo>
                  <a:pt x="1136198" y="837834"/>
                  <a:pt x="1145310" y="834351"/>
                  <a:pt x="1154546" y="831272"/>
                </a:cubicBezTo>
                <a:cubicBezTo>
                  <a:pt x="1177761" y="761625"/>
                  <a:pt x="1146445" y="847473"/>
                  <a:pt x="1182255" y="775854"/>
                </a:cubicBezTo>
                <a:cubicBezTo>
                  <a:pt x="1203482" y="733401"/>
                  <a:pt x="1179860" y="759776"/>
                  <a:pt x="1200727" y="738909"/>
                </a:cubicBezTo>
              </a:path>
            </a:pathLst>
          </a:cu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9" name="Straight Connector 138"/>
          <p:cNvCxnSpPr>
            <a:stCxn id="135" idx="0"/>
          </p:cNvCxnSpPr>
          <p:nvPr/>
        </p:nvCxnSpPr>
        <p:spPr>
          <a:xfrm flipV="1">
            <a:off x="885861" y="4552948"/>
            <a:ext cx="21600" cy="15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Freeform 142"/>
          <p:cNvSpPr/>
          <p:nvPr/>
        </p:nvSpPr>
        <p:spPr>
          <a:xfrm>
            <a:off x="3282631" y="528345"/>
            <a:ext cx="766733" cy="544946"/>
          </a:xfrm>
          <a:custGeom>
            <a:avLst/>
            <a:gdLst>
              <a:gd name="connsiteX0" fmla="*/ 609624 w 766733"/>
              <a:gd name="connsiteY0" fmla="*/ 544946 h 544946"/>
              <a:gd name="connsiteX1" fmla="*/ 655806 w 766733"/>
              <a:gd name="connsiteY1" fmla="*/ 489527 h 544946"/>
              <a:gd name="connsiteX2" fmla="*/ 674278 w 766733"/>
              <a:gd name="connsiteY2" fmla="*/ 461818 h 544946"/>
              <a:gd name="connsiteX3" fmla="*/ 729697 w 766733"/>
              <a:gd name="connsiteY3" fmla="*/ 424873 h 544946"/>
              <a:gd name="connsiteX4" fmla="*/ 766642 w 766733"/>
              <a:gd name="connsiteY4" fmla="*/ 369455 h 544946"/>
              <a:gd name="connsiteX5" fmla="*/ 757406 w 766733"/>
              <a:gd name="connsiteY5" fmla="*/ 258618 h 544946"/>
              <a:gd name="connsiteX6" fmla="*/ 748169 w 766733"/>
              <a:gd name="connsiteY6" fmla="*/ 230909 h 544946"/>
              <a:gd name="connsiteX7" fmla="*/ 692751 w 766733"/>
              <a:gd name="connsiteY7" fmla="*/ 175491 h 544946"/>
              <a:gd name="connsiteX8" fmla="*/ 665042 w 766733"/>
              <a:gd name="connsiteY8" fmla="*/ 147782 h 544946"/>
              <a:gd name="connsiteX9" fmla="*/ 646569 w 766733"/>
              <a:gd name="connsiteY9" fmla="*/ 120073 h 544946"/>
              <a:gd name="connsiteX10" fmla="*/ 591151 w 766733"/>
              <a:gd name="connsiteY10" fmla="*/ 92364 h 544946"/>
              <a:gd name="connsiteX11" fmla="*/ 535733 w 766733"/>
              <a:gd name="connsiteY11" fmla="*/ 64655 h 544946"/>
              <a:gd name="connsiteX12" fmla="*/ 508024 w 766733"/>
              <a:gd name="connsiteY12" fmla="*/ 46182 h 544946"/>
              <a:gd name="connsiteX13" fmla="*/ 471078 w 766733"/>
              <a:gd name="connsiteY13" fmla="*/ 36946 h 544946"/>
              <a:gd name="connsiteX14" fmla="*/ 415660 w 766733"/>
              <a:gd name="connsiteY14" fmla="*/ 18473 h 544946"/>
              <a:gd name="connsiteX15" fmla="*/ 351006 w 766733"/>
              <a:gd name="connsiteY15" fmla="*/ 0 h 544946"/>
              <a:gd name="connsiteX16" fmla="*/ 249406 w 766733"/>
              <a:gd name="connsiteY16" fmla="*/ 9236 h 544946"/>
              <a:gd name="connsiteX17" fmla="*/ 193988 w 766733"/>
              <a:gd name="connsiteY17" fmla="*/ 36946 h 544946"/>
              <a:gd name="connsiteX18" fmla="*/ 101624 w 766733"/>
              <a:gd name="connsiteY18" fmla="*/ 64655 h 544946"/>
              <a:gd name="connsiteX19" fmla="*/ 55442 w 766733"/>
              <a:gd name="connsiteY19" fmla="*/ 73891 h 544946"/>
              <a:gd name="connsiteX20" fmla="*/ 24 w 766733"/>
              <a:gd name="connsiteY20" fmla="*/ 101600 h 544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66733" h="544946">
                <a:moveTo>
                  <a:pt x="609624" y="544946"/>
                </a:moveTo>
                <a:cubicBezTo>
                  <a:pt x="652020" y="438958"/>
                  <a:pt x="600444" y="533818"/>
                  <a:pt x="655806" y="489527"/>
                </a:cubicBezTo>
                <a:cubicBezTo>
                  <a:pt x="664474" y="482592"/>
                  <a:pt x="665924" y="469128"/>
                  <a:pt x="674278" y="461818"/>
                </a:cubicBezTo>
                <a:cubicBezTo>
                  <a:pt x="690986" y="447198"/>
                  <a:pt x="729697" y="424873"/>
                  <a:pt x="729697" y="424873"/>
                </a:cubicBezTo>
                <a:cubicBezTo>
                  <a:pt x="742012" y="406400"/>
                  <a:pt x="768486" y="391580"/>
                  <a:pt x="766642" y="369455"/>
                </a:cubicBezTo>
                <a:cubicBezTo>
                  <a:pt x="763563" y="332509"/>
                  <a:pt x="762306" y="295366"/>
                  <a:pt x="757406" y="258618"/>
                </a:cubicBezTo>
                <a:cubicBezTo>
                  <a:pt x="756119" y="248967"/>
                  <a:pt x="754146" y="238594"/>
                  <a:pt x="748169" y="230909"/>
                </a:cubicBezTo>
                <a:cubicBezTo>
                  <a:pt x="732130" y="210288"/>
                  <a:pt x="711224" y="193964"/>
                  <a:pt x="692751" y="175491"/>
                </a:cubicBezTo>
                <a:cubicBezTo>
                  <a:pt x="683515" y="166255"/>
                  <a:pt x="672288" y="158650"/>
                  <a:pt x="665042" y="147782"/>
                </a:cubicBezTo>
                <a:cubicBezTo>
                  <a:pt x="658884" y="138546"/>
                  <a:pt x="654418" y="127922"/>
                  <a:pt x="646569" y="120073"/>
                </a:cubicBezTo>
                <a:cubicBezTo>
                  <a:pt x="628663" y="102167"/>
                  <a:pt x="613689" y="99876"/>
                  <a:pt x="591151" y="92364"/>
                </a:cubicBezTo>
                <a:cubicBezTo>
                  <a:pt x="511740" y="39423"/>
                  <a:pt x="612213" y="102895"/>
                  <a:pt x="535733" y="64655"/>
                </a:cubicBezTo>
                <a:cubicBezTo>
                  <a:pt x="525804" y="59691"/>
                  <a:pt x="518227" y="50555"/>
                  <a:pt x="508024" y="46182"/>
                </a:cubicBezTo>
                <a:cubicBezTo>
                  <a:pt x="496356" y="41182"/>
                  <a:pt x="483237" y="40594"/>
                  <a:pt x="471078" y="36946"/>
                </a:cubicBezTo>
                <a:cubicBezTo>
                  <a:pt x="452427" y="31351"/>
                  <a:pt x="434550" y="23196"/>
                  <a:pt x="415660" y="18473"/>
                </a:cubicBezTo>
                <a:cubicBezTo>
                  <a:pt x="369270" y="6875"/>
                  <a:pt x="390758" y="13250"/>
                  <a:pt x="351006" y="0"/>
                </a:cubicBezTo>
                <a:cubicBezTo>
                  <a:pt x="317139" y="3079"/>
                  <a:pt x="283071" y="4427"/>
                  <a:pt x="249406" y="9236"/>
                </a:cubicBezTo>
                <a:cubicBezTo>
                  <a:pt x="212176" y="14555"/>
                  <a:pt x="228646" y="21543"/>
                  <a:pt x="193988" y="36946"/>
                </a:cubicBezTo>
                <a:cubicBezTo>
                  <a:pt x="170975" y="47174"/>
                  <a:pt x="128483" y="58686"/>
                  <a:pt x="101624" y="64655"/>
                </a:cubicBezTo>
                <a:cubicBezTo>
                  <a:pt x="86299" y="68061"/>
                  <a:pt x="70588" y="69760"/>
                  <a:pt x="55442" y="73891"/>
                </a:cubicBezTo>
                <a:cubicBezTo>
                  <a:pt x="-2897" y="89801"/>
                  <a:pt x="24" y="73451"/>
                  <a:pt x="24" y="101600"/>
                </a:cubicBezTo>
              </a:path>
            </a:pathLst>
          </a:cu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Freeform 146"/>
          <p:cNvSpPr/>
          <p:nvPr/>
        </p:nvSpPr>
        <p:spPr>
          <a:xfrm>
            <a:off x="3665998" y="84365"/>
            <a:ext cx="960590" cy="716453"/>
          </a:xfrm>
          <a:custGeom>
            <a:avLst/>
            <a:gdLst>
              <a:gd name="connsiteX0" fmla="*/ 960590 w 960590"/>
              <a:gd name="connsiteY0" fmla="*/ 706497 h 716453"/>
              <a:gd name="connsiteX1" fmla="*/ 812808 w 960590"/>
              <a:gd name="connsiteY1" fmla="*/ 706497 h 716453"/>
              <a:gd name="connsiteX2" fmla="*/ 785099 w 960590"/>
              <a:gd name="connsiteY2" fmla="*/ 688024 h 716453"/>
              <a:gd name="connsiteX3" fmla="*/ 757390 w 960590"/>
              <a:gd name="connsiteY3" fmla="*/ 678788 h 716453"/>
              <a:gd name="connsiteX4" fmla="*/ 738917 w 960590"/>
              <a:gd name="connsiteY4" fmla="*/ 651079 h 716453"/>
              <a:gd name="connsiteX5" fmla="*/ 711208 w 960590"/>
              <a:gd name="connsiteY5" fmla="*/ 623370 h 716453"/>
              <a:gd name="connsiteX6" fmla="*/ 701972 w 960590"/>
              <a:gd name="connsiteY6" fmla="*/ 595661 h 716453"/>
              <a:gd name="connsiteX7" fmla="*/ 683499 w 960590"/>
              <a:gd name="connsiteY7" fmla="*/ 567952 h 716453"/>
              <a:gd name="connsiteX8" fmla="*/ 646553 w 960590"/>
              <a:gd name="connsiteY8" fmla="*/ 512533 h 716453"/>
              <a:gd name="connsiteX9" fmla="*/ 637317 w 960590"/>
              <a:gd name="connsiteY9" fmla="*/ 484824 h 716453"/>
              <a:gd name="connsiteX10" fmla="*/ 609608 w 960590"/>
              <a:gd name="connsiteY10" fmla="*/ 457115 h 716453"/>
              <a:gd name="connsiteX11" fmla="*/ 544953 w 960590"/>
              <a:gd name="connsiteY11" fmla="*/ 392461 h 716453"/>
              <a:gd name="connsiteX12" fmla="*/ 489535 w 960590"/>
              <a:gd name="connsiteY12" fmla="*/ 355515 h 716453"/>
              <a:gd name="connsiteX13" fmla="*/ 443353 w 960590"/>
              <a:gd name="connsiteY13" fmla="*/ 318570 h 716453"/>
              <a:gd name="connsiteX14" fmla="*/ 415644 w 960590"/>
              <a:gd name="connsiteY14" fmla="*/ 300097 h 716453"/>
              <a:gd name="connsiteX15" fmla="*/ 360226 w 960590"/>
              <a:gd name="connsiteY15" fmla="*/ 281624 h 716453"/>
              <a:gd name="connsiteX16" fmla="*/ 304808 w 960590"/>
              <a:gd name="connsiteY16" fmla="*/ 244679 h 716453"/>
              <a:gd name="connsiteX17" fmla="*/ 277099 w 960590"/>
              <a:gd name="connsiteY17" fmla="*/ 235442 h 716453"/>
              <a:gd name="connsiteX18" fmla="*/ 249390 w 960590"/>
              <a:gd name="connsiteY18" fmla="*/ 216970 h 716453"/>
              <a:gd name="connsiteX19" fmla="*/ 175499 w 960590"/>
              <a:gd name="connsiteY19" fmla="*/ 198497 h 716453"/>
              <a:gd name="connsiteX20" fmla="*/ 138553 w 960590"/>
              <a:gd name="connsiteY20" fmla="*/ 189261 h 716453"/>
              <a:gd name="connsiteX21" fmla="*/ 83135 w 960590"/>
              <a:gd name="connsiteY21" fmla="*/ 170788 h 716453"/>
              <a:gd name="connsiteX22" fmla="*/ 64663 w 960590"/>
              <a:gd name="connsiteY22" fmla="*/ 143079 h 716453"/>
              <a:gd name="connsiteX23" fmla="*/ 55426 w 960590"/>
              <a:gd name="connsiteY23" fmla="*/ 115370 h 716453"/>
              <a:gd name="connsiteX24" fmla="*/ 18481 w 960590"/>
              <a:gd name="connsiteY24" fmla="*/ 59952 h 716453"/>
              <a:gd name="connsiteX25" fmla="*/ 8 w 960590"/>
              <a:gd name="connsiteY25" fmla="*/ 13770 h 716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960590" h="716453">
                <a:moveTo>
                  <a:pt x="960590" y="706497"/>
                </a:moveTo>
                <a:cubicBezTo>
                  <a:pt x="897259" y="715544"/>
                  <a:pt x="880533" y="723428"/>
                  <a:pt x="812808" y="706497"/>
                </a:cubicBezTo>
                <a:cubicBezTo>
                  <a:pt x="802039" y="703805"/>
                  <a:pt x="795028" y="692988"/>
                  <a:pt x="785099" y="688024"/>
                </a:cubicBezTo>
                <a:cubicBezTo>
                  <a:pt x="776391" y="683670"/>
                  <a:pt x="766626" y="681867"/>
                  <a:pt x="757390" y="678788"/>
                </a:cubicBezTo>
                <a:cubicBezTo>
                  <a:pt x="751232" y="669552"/>
                  <a:pt x="746024" y="659607"/>
                  <a:pt x="738917" y="651079"/>
                </a:cubicBezTo>
                <a:cubicBezTo>
                  <a:pt x="730555" y="641044"/>
                  <a:pt x="718454" y="634238"/>
                  <a:pt x="711208" y="623370"/>
                </a:cubicBezTo>
                <a:cubicBezTo>
                  <a:pt x="705808" y="615269"/>
                  <a:pt x="706326" y="604369"/>
                  <a:pt x="701972" y="595661"/>
                </a:cubicBezTo>
                <a:cubicBezTo>
                  <a:pt x="697008" y="585732"/>
                  <a:pt x="689657" y="577188"/>
                  <a:pt x="683499" y="567952"/>
                </a:cubicBezTo>
                <a:cubicBezTo>
                  <a:pt x="661539" y="502066"/>
                  <a:pt x="692678" y="581719"/>
                  <a:pt x="646553" y="512533"/>
                </a:cubicBezTo>
                <a:cubicBezTo>
                  <a:pt x="641152" y="504432"/>
                  <a:pt x="642717" y="492925"/>
                  <a:pt x="637317" y="484824"/>
                </a:cubicBezTo>
                <a:cubicBezTo>
                  <a:pt x="630071" y="473956"/>
                  <a:pt x="617627" y="467426"/>
                  <a:pt x="609608" y="457115"/>
                </a:cubicBezTo>
                <a:cubicBezTo>
                  <a:pt x="557735" y="390420"/>
                  <a:pt x="597904" y="410110"/>
                  <a:pt x="544953" y="392461"/>
                </a:cubicBezTo>
                <a:cubicBezTo>
                  <a:pt x="526480" y="380146"/>
                  <a:pt x="501850" y="373988"/>
                  <a:pt x="489535" y="355515"/>
                </a:cubicBezTo>
                <a:cubicBezTo>
                  <a:pt x="465662" y="319705"/>
                  <a:pt x="481594" y="331316"/>
                  <a:pt x="443353" y="318570"/>
                </a:cubicBezTo>
                <a:cubicBezTo>
                  <a:pt x="434117" y="312412"/>
                  <a:pt x="425788" y="304606"/>
                  <a:pt x="415644" y="300097"/>
                </a:cubicBezTo>
                <a:cubicBezTo>
                  <a:pt x="397850" y="292189"/>
                  <a:pt x="376428" y="292425"/>
                  <a:pt x="360226" y="281624"/>
                </a:cubicBezTo>
                <a:cubicBezTo>
                  <a:pt x="341753" y="269309"/>
                  <a:pt x="325870" y="251700"/>
                  <a:pt x="304808" y="244679"/>
                </a:cubicBezTo>
                <a:cubicBezTo>
                  <a:pt x="295572" y="241600"/>
                  <a:pt x="285807" y="239796"/>
                  <a:pt x="277099" y="235442"/>
                </a:cubicBezTo>
                <a:cubicBezTo>
                  <a:pt x="267170" y="230478"/>
                  <a:pt x="259822" y="220764"/>
                  <a:pt x="249390" y="216970"/>
                </a:cubicBezTo>
                <a:cubicBezTo>
                  <a:pt x="225530" y="208294"/>
                  <a:pt x="200129" y="204655"/>
                  <a:pt x="175499" y="198497"/>
                </a:cubicBezTo>
                <a:cubicBezTo>
                  <a:pt x="163184" y="195418"/>
                  <a:pt x="150596" y="193275"/>
                  <a:pt x="138553" y="189261"/>
                </a:cubicBezTo>
                <a:lnTo>
                  <a:pt x="83135" y="170788"/>
                </a:lnTo>
                <a:cubicBezTo>
                  <a:pt x="76978" y="161552"/>
                  <a:pt x="69627" y="153008"/>
                  <a:pt x="64663" y="143079"/>
                </a:cubicBezTo>
                <a:cubicBezTo>
                  <a:pt x="60309" y="134371"/>
                  <a:pt x="60154" y="123881"/>
                  <a:pt x="55426" y="115370"/>
                </a:cubicBezTo>
                <a:cubicBezTo>
                  <a:pt x="44644" y="95963"/>
                  <a:pt x="25502" y="81014"/>
                  <a:pt x="18481" y="59952"/>
                </a:cubicBezTo>
                <a:cubicBezTo>
                  <a:pt x="-966" y="1612"/>
                  <a:pt x="8" y="-14939"/>
                  <a:pt x="8" y="13770"/>
                </a:cubicBezTo>
              </a:path>
            </a:pathLst>
          </a:cu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8845296" y="2039790"/>
            <a:ext cx="207819" cy="1933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Freeform 155"/>
          <p:cNvSpPr/>
          <p:nvPr/>
        </p:nvSpPr>
        <p:spPr>
          <a:xfrm>
            <a:off x="-270526" y="5126759"/>
            <a:ext cx="1071418" cy="1838036"/>
          </a:xfrm>
          <a:custGeom>
            <a:avLst/>
            <a:gdLst>
              <a:gd name="connsiteX0" fmla="*/ 0 w 1071418"/>
              <a:gd name="connsiteY0" fmla="*/ 0 h 1838036"/>
              <a:gd name="connsiteX1" fmla="*/ 46182 w 1071418"/>
              <a:gd name="connsiteY1" fmla="*/ 9236 h 1838036"/>
              <a:gd name="connsiteX2" fmla="*/ 101600 w 1071418"/>
              <a:gd name="connsiteY2" fmla="*/ 27709 h 1838036"/>
              <a:gd name="connsiteX3" fmla="*/ 240145 w 1071418"/>
              <a:gd name="connsiteY3" fmla="*/ 73890 h 1838036"/>
              <a:gd name="connsiteX4" fmla="*/ 323272 w 1071418"/>
              <a:gd name="connsiteY4" fmla="*/ 101600 h 1838036"/>
              <a:gd name="connsiteX5" fmla="*/ 350982 w 1071418"/>
              <a:gd name="connsiteY5" fmla="*/ 110836 h 1838036"/>
              <a:gd name="connsiteX6" fmla="*/ 378691 w 1071418"/>
              <a:gd name="connsiteY6" fmla="*/ 120072 h 1838036"/>
              <a:gd name="connsiteX7" fmla="*/ 406400 w 1071418"/>
              <a:gd name="connsiteY7" fmla="*/ 157018 h 1838036"/>
              <a:gd name="connsiteX8" fmla="*/ 434109 w 1071418"/>
              <a:gd name="connsiteY8" fmla="*/ 184727 h 1838036"/>
              <a:gd name="connsiteX9" fmla="*/ 471054 w 1071418"/>
              <a:gd name="connsiteY9" fmla="*/ 240145 h 1838036"/>
              <a:gd name="connsiteX10" fmla="*/ 498763 w 1071418"/>
              <a:gd name="connsiteY10" fmla="*/ 267854 h 1838036"/>
              <a:gd name="connsiteX11" fmla="*/ 526472 w 1071418"/>
              <a:gd name="connsiteY11" fmla="*/ 286327 h 1838036"/>
              <a:gd name="connsiteX12" fmla="*/ 554182 w 1071418"/>
              <a:gd name="connsiteY12" fmla="*/ 323272 h 1838036"/>
              <a:gd name="connsiteX13" fmla="*/ 581891 w 1071418"/>
              <a:gd name="connsiteY13" fmla="*/ 341745 h 1838036"/>
              <a:gd name="connsiteX14" fmla="*/ 618836 w 1071418"/>
              <a:gd name="connsiteY14" fmla="*/ 369454 h 1838036"/>
              <a:gd name="connsiteX15" fmla="*/ 628072 w 1071418"/>
              <a:gd name="connsiteY15" fmla="*/ 397163 h 1838036"/>
              <a:gd name="connsiteX16" fmla="*/ 646545 w 1071418"/>
              <a:gd name="connsiteY16" fmla="*/ 424872 h 1838036"/>
              <a:gd name="connsiteX17" fmla="*/ 655782 w 1071418"/>
              <a:gd name="connsiteY17" fmla="*/ 960581 h 1838036"/>
              <a:gd name="connsiteX18" fmla="*/ 683491 w 1071418"/>
              <a:gd name="connsiteY18" fmla="*/ 1043709 h 1838036"/>
              <a:gd name="connsiteX19" fmla="*/ 692727 w 1071418"/>
              <a:gd name="connsiteY19" fmla="*/ 1080654 h 1838036"/>
              <a:gd name="connsiteX20" fmla="*/ 720436 w 1071418"/>
              <a:gd name="connsiteY20" fmla="*/ 1117600 h 1838036"/>
              <a:gd name="connsiteX21" fmla="*/ 738909 w 1071418"/>
              <a:gd name="connsiteY21" fmla="*/ 1173018 h 1838036"/>
              <a:gd name="connsiteX22" fmla="*/ 775854 w 1071418"/>
              <a:gd name="connsiteY22" fmla="*/ 1228436 h 1838036"/>
              <a:gd name="connsiteX23" fmla="*/ 803563 w 1071418"/>
              <a:gd name="connsiteY23" fmla="*/ 1311563 h 1838036"/>
              <a:gd name="connsiteX24" fmla="*/ 812800 w 1071418"/>
              <a:gd name="connsiteY24" fmla="*/ 1339272 h 1838036"/>
              <a:gd name="connsiteX25" fmla="*/ 840509 w 1071418"/>
              <a:gd name="connsiteY25" fmla="*/ 1357745 h 1838036"/>
              <a:gd name="connsiteX26" fmla="*/ 886691 w 1071418"/>
              <a:gd name="connsiteY26" fmla="*/ 1403927 h 1838036"/>
              <a:gd name="connsiteX27" fmla="*/ 914400 w 1071418"/>
              <a:gd name="connsiteY27" fmla="*/ 1431636 h 1838036"/>
              <a:gd name="connsiteX28" fmla="*/ 942109 w 1071418"/>
              <a:gd name="connsiteY28" fmla="*/ 1450109 h 1838036"/>
              <a:gd name="connsiteX29" fmla="*/ 988291 w 1071418"/>
              <a:gd name="connsiteY29" fmla="*/ 1514763 h 1838036"/>
              <a:gd name="connsiteX30" fmla="*/ 1025236 w 1071418"/>
              <a:gd name="connsiteY30" fmla="*/ 1597890 h 1838036"/>
              <a:gd name="connsiteX31" fmla="*/ 1043709 w 1071418"/>
              <a:gd name="connsiteY31" fmla="*/ 1662545 h 1838036"/>
              <a:gd name="connsiteX32" fmla="*/ 1071418 w 1071418"/>
              <a:gd name="connsiteY32" fmla="*/ 1801090 h 1838036"/>
              <a:gd name="connsiteX33" fmla="*/ 1071418 w 1071418"/>
              <a:gd name="connsiteY33" fmla="*/ 1838036 h 1838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071418" h="1838036">
                <a:moveTo>
                  <a:pt x="0" y="0"/>
                </a:moveTo>
                <a:cubicBezTo>
                  <a:pt x="15394" y="3079"/>
                  <a:pt x="31036" y="5105"/>
                  <a:pt x="46182" y="9236"/>
                </a:cubicBezTo>
                <a:cubicBezTo>
                  <a:pt x="64968" y="14359"/>
                  <a:pt x="83127" y="21551"/>
                  <a:pt x="101600" y="27709"/>
                </a:cubicBezTo>
                <a:lnTo>
                  <a:pt x="240145" y="73890"/>
                </a:lnTo>
                <a:lnTo>
                  <a:pt x="323272" y="101600"/>
                </a:lnTo>
                <a:lnTo>
                  <a:pt x="350982" y="110836"/>
                </a:lnTo>
                <a:lnTo>
                  <a:pt x="378691" y="120072"/>
                </a:lnTo>
                <a:cubicBezTo>
                  <a:pt x="387927" y="132387"/>
                  <a:pt x="396382" y="145330"/>
                  <a:pt x="406400" y="157018"/>
                </a:cubicBezTo>
                <a:cubicBezTo>
                  <a:pt x="414901" y="166936"/>
                  <a:pt x="426090" y="174416"/>
                  <a:pt x="434109" y="184727"/>
                </a:cubicBezTo>
                <a:cubicBezTo>
                  <a:pt x="447739" y="202252"/>
                  <a:pt x="455355" y="224446"/>
                  <a:pt x="471054" y="240145"/>
                </a:cubicBezTo>
                <a:cubicBezTo>
                  <a:pt x="480290" y="249381"/>
                  <a:pt x="488728" y="259492"/>
                  <a:pt x="498763" y="267854"/>
                </a:cubicBezTo>
                <a:cubicBezTo>
                  <a:pt x="507291" y="274961"/>
                  <a:pt x="518623" y="278478"/>
                  <a:pt x="526472" y="286327"/>
                </a:cubicBezTo>
                <a:cubicBezTo>
                  <a:pt x="537357" y="297212"/>
                  <a:pt x="543297" y="312387"/>
                  <a:pt x="554182" y="323272"/>
                </a:cubicBezTo>
                <a:cubicBezTo>
                  <a:pt x="562031" y="331121"/>
                  <a:pt x="572858" y="335293"/>
                  <a:pt x="581891" y="341745"/>
                </a:cubicBezTo>
                <a:cubicBezTo>
                  <a:pt x="594417" y="350693"/>
                  <a:pt x="606521" y="360218"/>
                  <a:pt x="618836" y="369454"/>
                </a:cubicBezTo>
                <a:cubicBezTo>
                  <a:pt x="621915" y="378690"/>
                  <a:pt x="623718" y="388455"/>
                  <a:pt x="628072" y="397163"/>
                </a:cubicBezTo>
                <a:cubicBezTo>
                  <a:pt x="633036" y="407092"/>
                  <a:pt x="646000" y="413785"/>
                  <a:pt x="646545" y="424872"/>
                </a:cubicBezTo>
                <a:cubicBezTo>
                  <a:pt x="655318" y="603253"/>
                  <a:pt x="647420" y="782181"/>
                  <a:pt x="655782" y="960581"/>
                </a:cubicBezTo>
                <a:cubicBezTo>
                  <a:pt x="656316" y="971967"/>
                  <a:pt x="678604" y="1024162"/>
                  <a:pt x="683491" y="1043709"/>
                </a:cubicBezTo>
                <a:cubicBezTo>
                  <a:pt x="686570" y="1056024"/>
                  <a:pt x="687050" y="1069300"/>
                  <a:pt x="692727" y="1080654"/>
                </a:cubicBezTo>
                <a:cubicBezTo>
                  <a:pt x="699611" y="1094423"/>
                  <a:pt x="711200" y="1105285"/>
                  <a:pt x="720436" y="1117600"/>
                </a:cubicBezTo>
                <a:cubicBezTo>
                  <a:pt x="726594" y="1136073"/>
                  <a:pt x="728108" y="1156816"/>
                  <a:pt x="738909" y="1173018"/>
                </a:cubicBezTo>
                <a:cubicBezTo>
                  <a:pt x="751224" y="1191491"/>
                  <a:pt x="768833" y="1207374"/>
                  <a:pt x="775854" y="1228436"/>
                </a:cubicBezTo>
                <a:lnTo>
                  <a:pt x="803563" y="1311563"/>
                </a:lnTo>
                <a:cubicBezTo>
                  <a:pt x="806642" y="1320799"/>
                  <a:pt x="804699" y="1333871"/>
                  <a:pt x="812800" y="1339272"/>
                </a:cubicBezTo>
                <a:lnTo>
                  <a:pt x="840509" y="1357745"/>
                </a:lnTo>
                <a:cubicBezTo>
                  <a:pt x="874376" y="1408545"/>
                  <a:pt x="840509" y="1365442"/>
                  <a:pt x="886691" y="1403927"/>
                </a:cubicBezTo>
                <a:cubicBezTo>
                  <a:pt x="896726" y="1412289"/>
                  <a:pt x="904365" y="1423274"/>
                  <a:pt x="914400" y="1431636"/>
                </a:cubicBezTo>
                <a:cubicBezTo>
                  <a:pt x="922928" y="1438743"/>
                  <a:pt x="934260" y="1442260"/>
                  <a:pt x="942109" y="1450109"/>
                </a:cubicBezTo>
                <a:cubicBezTo>
                  <a:pt x="953565" y="1461565"/>
                  <a:pt x="977802" y="1499030"/>
                  <a:pt x="988291" y="1514763"/>
                </a:cubicBezTo>
                <a:cubicBezTo>
                  <a:pt x="1010273" y="1580712"/>
                  <a:pt x="995962" y="1553980"/>
                  <a:pt x="1025236" y="1597890"/>
                </a:cubicBezTo>
                <a:cubicBezTo>
                  <a:pt x="1047383" y="1664336"/>
                  <a:pt x="1020511" y="1581353"/>
                  <a:pt x="1043709" y="1662545"/>
                </a:cubicBezTo>
                <a:cubicBezTo>
                  <a:pt x="1059571" y="1718061"/>
                  <a:pt x="1071418" y="1710374"/>
                  <a:pt x="1071418" y="1801090"/>
                </a:cubicBezTo>
                <a:lnTo>
                  <a:pt x="1071418" y="1838036"/>
                </a:lnTo>
              </a:path>
            </a:pathLst>
          </a:cu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TextBox 156"/>
          <p:cNvSpPr txBox="1"/>
          <p:nvPr/>
        </p:nvSpPr>
        <p:spPr>
          <a:xfrm>
            <a:off x="5820609" y="3988564"/>
            <a:ext cx="3232506" cy="28007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Map Legend</a:t>
            </a:r>
          </a:p>
          <a:p>
            <a:endParaRPr lang="en-US" dirty="0" smtClean="0"/>
          </a:p>
          <a:p>
            <a:r>
              <a:rPr lang="en-US" sz="1000" b="1" dirty="0" smtClean="0"/>
              <a:t>Airshaft</a:t>
            </a:r>
            <a:r>
              <a:rPr lang="en-US" sz="1000" dirty="0" smtClean="0"/>
              <a:t> - </a:t>
            </a:r>
          </a:p>
          <a:p>
            <a:endParaRPr lang="en-US" sz="1000" dirty="0" smtClean="0"/>
          </a:p>
          <a:p>
            <a:r>
              <a:rPr lang="en-US" sz="1000" b="1" dirty="0" smtClean="0"/>
              <a:t>Intake</a:t>
            </a:r>
            <a:r>
              <a:rPr lang="en-US" sz="1000" dirty="0" smtClean="0"/>
              <a:t> – </a:t>
            </a:r>
          </a:p>
          <a:p>
            <a:endParaRPr lang="en-US" sz="1000" dirty="0" smtClean="0"/>
          </a:p>
          <a:p>
            <a:r>
              <a:rPr lang="en-US" sz="1000" b="1" dirty="0" smtClean="0"/>
              <a:t>Exhaust</a:t>
            </a:r>
            <a:r>
              <a:rPr lang="en-US" sz="1000" dirty="0" smtClean="0"/>
              <a:t> – </a:t>
            </a:r>
          </a:p>
          <a:p>
            <a:endParaRPr lang="en-US" sz="1000" dirty="0"/>
          </a:p>
          <a:p>
            <a:r>
              <a:rPr lang="en-US" sz="1000" b="1" dirty="0" smtClean="0"/>
              <a:t>Tool Crib </a:t>
            </a:r>
            <a:r>
              <a:rPr lang="en-US" sz="1000" dirty="0" smtClean="0"/>
              <a:t>– TC</a:t>
            </a:r>
          </a:p>
          <a:p>
            <a:endParaRPr lang="en-US" sz="1000" dirty="0"/>
          </a:p>
          <a:p>
            <a:r>
              <a:rPr lang="en-US" sz="1000" b="1" dirty="0" smtClean="0"/>
              <a:t>Sump</a:t>
            </a:r>
            <a:r>
              <a:rPr lang="en-US" sz="1000" dirty="0" smtClean="0"/>
              <a:t> -      S</a:t>
            </a:r>
          </a:p>
          <a:p>
            <a:endParaRPr lang="en-US" sz="1000" dirty="0"/>
          </a:p>
          <a:p>
            <a:r>
              <a:rPr lang="en-US" sz="1000" b="1" dirty="0" smtClean="0"/>
              <a:t>Projected Mining </a:t>
            </a:r>
            <a:r>
              <a:rPr lang="en-US" sz="1000" dirty="0" smtClean="0"/>
              <a:t>–</a:t>
            </a:r>
          </a:p>
          <a:p>
            <a:endParaRPr lang="en-US" sz="1000" dirty="0"/>
          </a:p>
          <a:p>
            <a:endParaRPr lang="en-US" sz="1000" dirty="0" smtClean="0"/>
          </a:p>
          <a:p>
            <a:endParaRPr lang="en-US" sz="800" dirty="0"/>
          </a:p>
          <a:p>
            <a:endParaRPr lang="en-US" sz="800" dirty="0" smtClean="0"/>
          </a:p>
        </p:txBody>
      </p:sp>
      <p:sp>
        <p:nvSpPr>
          <p:cNvPr id="165" name="TextBox 164"/>
          <p:cNvSpPr txBox="1"/>
          <p:nvPr/>
        </p:nvSpPr>
        <p:spPr>
          <a:xfrm>
            <a:off x="3754643" y="3699162"/>
            <a:ext cx="738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Portal</a:t>
            </a:r>
            <a:endParaRPr lang="en-US" dirty="0"/>
          </a:p>
        </p:txBody>
      </p:sp>
      <p:cxnSp>
        <p:nvCxnSpPr>
          <p:cNvPr id="167" name="Straight Arrow Connector 166"/>
          <p:cNvCxnSpPr/>
          <p:nvPr/>
        </p:nvCxnSpPr>
        <p:spPr>
          <a:xfrm flipV="1">
            <a:off x="4492922" y="3874531"/>
            <a:ext cx="570083" cy="25811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/>
          <p:nvPr/>
        </p:nvCxnSpPr>
        <p:spPr>
          <a:xfrm flipV="1">
            <a:off x="6416151" y="4870722"/>
            <a:ext cx="466376" cy="1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/>
          <p:nvPr/>
        </p:nvCxnSpPr>
        <p:spPr>
          <a:xfrm flipV="1">
            <a:off x="6540609" y="5153888"/>
            <a:ext cx="446415" cy="1039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Freeform 174"/>
          <p:cNvSpPr/>
          <p:nvPr/>
        </p:nvSpPr>
        <p:spPr>
          <a:xfrm>
            <a:off x="4533634" y="135080"/>
            <a:ext cx="850336" cy="362998"/>
          </a:xfrm>
          <a:custGeom>
            <a:avLst/>
            <a:gdLst>
              <a:gd name="connsiteX0" fmla="*/ 545536 w 850336"/>
              <a:gd name="connsiteY0" fmla="*/ 27709 h 362998"/>
              <a:gd name="connsiteX1" fmla="*/ 305390 w 850336"/>
              <a:gd name="connsiteY1" fmla="*/ 0 h 362998"/>
              <a:gd name="connsiteX2" fmla="*/ 74481 w 850336"/>
              <a:gd name="connsiteY2" fmla="*/ 9237 h 362998"/>
              <a:gd name="connsiteX3" fmla="*/ 46772 w 850336"/>
              <a:gd name="connsiteY3" fmla="*/ 18473 h 362998"/>
              <a:gd name="connsiteX4" fmla="*/ 19063 w 850336"/>
              <a:gd name="connsiteY4" fmla="*/ 36946 h 362998"/>
              <a:gd name="connsiteX5" fmla="*/ 590 w 850336"/>
              <a:gd name="connsiteY5" fmla="*/ 64655 h 362998"/>
              <a:gd name="connsiteX6" fmla="*/ 9827 w 850336"/>
              <a:gd name="connsiteY6" fmla="*/ 147782 h 362998"/>
              <a:gd name="connsiteX7" fmla="*/ 56008 w 850336"/>
              <a:gd name="connsiteY7" fmla="*/ 203200 h 362998"/>
              <a:gd name="connsiteX8" fmla="*/ 74481 w 850336"/>
              <a:gd name="connsiteY8" fmla="*/ 230909 h 362998"/>
              <a:gd name="connsiteX9" fmla="*/ 83717 w 850336"/>
              <a:gd name="connsiteY9" fmla="*/ 258618 h 362998"/>
              <a:gd name="connsiteX10" fmla="*/ 194554 w 850336"/>
              <a:gd name="connsiteY10" fmla="*/ 350982 h 362998"/>
              <a:gd name="connsiteX11" fmla="*/ 222263 w 850336"/>
              <a:gd name="connsiteY11" fmla="*/ 341746 h 362998"/>
              <a:gd name="connsiteX12" fmla="*/ 259208 w 850336"/>
              <a:gd name="connsiteY12" fmla="*/ 332509 h 362998"/>
              <a:gd name="connsiteX13" fmla="*/ 286917 w 850336"/>
              <a:gd name="connsiteY13" fmla="*/ 314037 h 362998"/>
              <a:gd name="connsiteX14" fmla="*/ 342336 w 850336"/>
              <a:gd name="connsiteY14" fmla="*/ 277091 h 362998"/>
              <a:gd name="connsiteX15" fmla="*/ 397754 w 850336"/>
              <a:gd name="connsiteY15" fmla="*/ 240146 h 362998"/>
              <a:gd name="connsiteX16" fmla="*/ 693317 w 850336"/>
              <a:gd name="connsiteY16" fmla="*/ 212437 h 362998"/>
              <a:gd name="connsiteX17" fmla="*/ 794917 w 850336"/>
              <a:gd name="connsiteY17" fmla="*/ 184727 h 362998"/>
              <a:gd name="connsiteX18" fmla="*/ 822627 w 850336"/>
              <a:gd name="connsiteY18" fmla="*/ 175491 h 362998"/>
              <a:gd name="connsiteX19" fmla="*/ 850336 w 850336"/>
              <a:gd name="connsiteY19" fmla="*/ 120073 h 362998"/>
              <a:gd name="connsiteX20" fmla="*/ 813390 w 850336"/>
              <a:gd name="connsiteY20" fmla="*/ 83127 h 362998"/>
              <a:gd name="connsiteX21" fmla="*/ 785681 w 850336"/>
              <a:gd name="connsiteY21" fmla="*/ 64655 h 362998"/>
              <a:gd name="connsiteX22" fmla="*/ 582481 w 850336"/>
              <a:gd name="connsiteY22" fmla="*/ 46182 h 362998"/>
              <a:gd name="connsiteX23" fmla="*/ 545536 w 850336"/>
              <a:gd name="connsiteY23" fmla="*/ 27709 h 362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850336" h="362998">
                <a:moveTo>
                  <a:pt x="545536" y="27709"/>
                </a:moveTo>
                <a:cubicBezTo>
                  <a:pt x="499354" y="20012"/>
                  <a:pt x="415258" y="21975"/>
                  <a:pt x="305390" y="0"/>
                </a:cubicBezTo>
                <a:cubicBezTo>
                  <a:pt x="228420" y="3079"/>
                  <a:pt x="151316" y="3749"/>
                  <a:pt x="74481" y="9237"/>
                </a:cubicBezTo>
                <a:cubicBezTo>
                  <a:pt x="64770" y="9931"/>
                  <a:pt x="55480" y="14119"/>
                  <a:pt x="46772" y="18473"/>
                </a:cubicBezTo>
                <a:cubicBezTo>
                  <a:pt x="36843" y="23437"/>
                  <a:pt x="28299" y="30788"/>
                  <a:pt x="19063" y="36946"/>
                </a:cubicBezTo>
                <a:cubicBezTo>
                  <a:pt x="12905" y="46182"/>
                  <a:pt x="1512" y="53593"/>
                  <a:pt x="590" y="64655"/>
                </a:cubicBezTo>
                <a:cubicBezTo>
                  <a:pt x="-1725" y="92438"/>
                  <a:pt x="3065" y="120735"/>
                  <a:pt x="9827" y="147782"/>
                </a:cubicBezTo>
                <a:cubicBezTo>
                  <a:pt x="14741" y="167439"/>
                  <a:pt x="44929" y="189905"/>
                  <a:pt x="56008" y="203200"/>
                </a:cubicBezTo>
                <a:cubicBezTo>
                  <a:pt x="63115" y="211728"/>
                  <a:pt x="68323" y="221673"/>
                  <a:pt x="74481" y="230909"/>
                </a:cubicBezTo>
                <a:cubicBezTo>
                  <a:pt x="77560" y="240145"/>
                  <a:pt x="82340" y="248980"/>
                  <a:pt x="83717" y="258618"/>
                </a:cubicBezTo>
                <a:cubicBezTo>
                  <a:pt x="102979" y="393453"/>
                  <a:pt x="52141" y="363928"/>
                  <a:pt x="194554" y="350982"/>
                </a:cubicBezTo>
                <a:cubicBezTo>
                  <a:pt x="203790" y="347903"/>
                  <a:pt x="212902" y="344421"/>
                  <a:pt x="222263" y="341746"/>
                </a:cubicBezTo>
                <a:cubicBezTo>
                  <a:pt x="234469" y="338259"/>
                  <a:pt x="247540" y="337509"/>
                  <a:pt x="259208" y="332509"/>
                </a:cubicBezTo>
                <a:cubicBezTo>
                  <a:pt x="269411" y="328136"/>
                  <a:pt x="277681" y="320194"/>
                  <a:pt x="286917" y="314037"/>
                </a:cubicBezTo>
                <a:cubicBezTo>
                  <a:pt x="322863" y="260117"/>
                  <a:pt x="282692" y="306912"/>
                  <a:pt x="342336" y="277091"/>
                </a:cubicBezTo>
                <a:cubicBezTo>
                  <a:pt x="362194" y="267162"/>
                  <a:pt x="379281" y="252461"/>
                  <a:pt x="397754" y="240146"/>
                </a:cubicBezTo>
                <a:cubicBezTo>
                  <a:pt x="499798" y="172117"/>
                  <a:pt x="414353" y="222056"/>
                  <a:pt x="693317" y="212437"/>
                </a:cubicBezTo>
                <a:cubicBezTo>
                  <a:pt x="758597" y="199380"/>
                  <a:pt x="724600" y="208166"/>
                  <a:pt x="794917" y="184727"/>
                </a:cubicBezTo>
                <a:lnTo>
                  <a:pt x="822627" y="175491"/>
                </a:lnTo>
                <a:cubicBezTo>
                  <a:pt x="831965" y="161483"/>
                  <a:pt x="850336" y="139191"/>
                  <a:pt x="850336" y="120073"/>
                </a:cubicBezTo>
                <a:cubicBezTo>
                  <a:pt x="850336" y="83129"/>
                  <a:pt x="838019" y="95442"/>
                  <a:pt x="813390" y="83127"/>
                </a:cubicBezTo>
                <a:cubicBezTo>
                  <a:pt x="803461" y="78163"/>
                  <a:pt x="796313" y="67845"/>
                  <a:pt x="785681" y="64655"/>
                </a:cubicBezTo>
                <a:cubicBezTo>
                  <a:pt x="749602" y="53831"/>
                  <a:pt x="584583" y="46322"/>
                  <a:pt x="582481" y="46182"/>
                </a:cubicBezTo>
                <a:cubicBezTo>
                  <a:pt x="551851" y="35972"/>
                  <a:pt x="591718" y="35406"/>
                  <a:pt x="545536" y="27709"/>
                </a:cubicBezTo>
                <a:close/>
              </a:path>
            </a:pathLst>
          </a:cu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2909755" y="6481038"/>
            <a:ext cx="207819" cy="1933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Oval 178"/>
          <p:cNvSpPr/>
          <p:nvPr/>
        </p:nvSpPr>
        <p:spPr>
          <a:xfrm>
            <a:off x="6545429" y="4458335"/>
            <a:ext cx="207819" cy="193388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4" name="Straight Connector 183"/>
          <p:cNvCxnSpPr/>
          <p:nvPr/>
        </p:nvCxnSpPr>
        <p:spPr>
          <a:xfrm>
            <a:off x="1900706" y="4144239"/>
            <a:ext cx="273627" cy="21128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>
            <a:off x="1785829" y="4377457"/>
            <a:ext cx="273627" cy="21128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>
            <a:stCxn id="13" idx="8"/>
            <a:endCxn id="31" idx="1"/>
          </p:cNvCxnSpPr>
          <p:nvPr/>
        </p:nvCxnSpPr>
        <p:spPr>
          <a:xfrm>
            <a:off x="2605556" y="4648198"/>
            <a:ext cx="245341" cy="9871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Rectangle 231"/>
          <p:cNvSpPr/>
          <p:nvPr/>
        </p:nvSpPr>
        <p:spPr>
          <a:xfrm rot="3667647">
            <a:off x="2676098" y="4929605"/>
            <a:ext cx="299426" cy="2078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TextBox 233"/>
          <p:cNvSpPr txBox="1"/>
          <p:nvPr/>
        </p:nvSpPr>
        <p:spPr>
          <a:xfrm>
            <a:off x="1567400" y="4078522"/>
            <a:ext cx="3386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TC</a:t>
            </a:r>
            <a:endParaRPr lang="en-US" sz="1200" b="1" dirty="0"/>
          </a:p>
        </p:txBody>
      </p:sp>
      <p:sp>
        <p:nvSpPr>
          <p:cNvPr id="14" name="Freeform 13"/>
          <p:cNvSpPr/>
          <p:nvPr/>
        </p:nvSpPr>
        <p:spPr>
          <a:xfrm>
            <a:off x="7276270" y="492793"/>
            <a:ext cx="1350818" cy="1135114"/>
          </a:xfrm>
          <a:custGeom>
            <a:avLst/>
            <a:gdLst>
              <a:gd name="connsiteX0" fmla="*/ 0 w 1350818"/>
              <a:gd name="connsiteY0" fmla="*/ 1020814 h 1135114"/>
              <a:gd name="connsiteX1" fmla="*/ 51954 w 1350818"/>
              <a:gd name="connsiteY1" fmla="*/ 1051987 h 1135114"/>
              <a:gd name="connsiteX2" fmla="*/ 114300 w 1350818"/>
              <a:gd name="connsiteY2" fmla="*/ 1072769 h 1135114"/>
              <a:gd name="connsiteX3" fmla="*/ 145472 w 1350818"/>
              <a:gd name="connsiteY3" fmla="*/ 1093551 h 1135114"/>
              <a:gd name="connsiteX4" fmla="*/ 207818 w 1350818"/>
              <a:gd name="connsiteY4" fmla="*/ 1114333 h 1135114"/>
              <a:gd name="connsiteX5" fmla="*/ 394854 w 1350818"/>
              <a:gd name="connsiteY5" fmla="*/ 1135114 h 1135114"/>
              <a:gd name="connsiteX6" fmla="*/ 571500 w 1350818"/>
              <a:gd name="connsiteY6" fmla="*/ 1124724 h 1135114"/>
              <a:gd name="connsiteX7" fmla="*/ 602672 w 1350818"/>
              <a:gd name="connsiteY7" fmla="*/ 1114333 h 1135114"/>
              <a:gd name="connsiteX8" fmla="*/ 675409 w 1350818"/>
              <a:gd name="connsiteY8" fmla="*/ 1020814 h 1135114"/>
              <a:gd name="connsiteX9" fmla="*/ 706581 w 1350818"/>
              <a:gd name="connsiteY9" fmla="*/ 989642 h 1135114"/>
              <a:gd name="connsiteX10" fmla="*/ 727363 w 1350818"/>
              <a:gd name="connsiteY10" fmla="*/ 958469 h 1135114"/>
              <a:gd name="connsiteX11" fmla="*/ 789709 w 1350818"/>
              <a:gd name="connsiteY11" fmla="*/ 906514 h 1135114"/>
              <a:gd name="connsiteX12" fmla="*/ 841663 w 1350818"/>
              <a:gd name="connsiteY12" fmla="*/ 844169 h 1135114"/>
              <a:gd name="connsiteX13" fmla="*/ 904009 w 1350818"/>
              <a:gd name="connsiteY13" fmla="*/ 802605 h 1135114"/>
              <a:gd name="connsiteX14" fmla="*/ 966354 w 1350818"/>
              <a:gd name="connsiteY14" fmla="*/ 761042 h 1135114"/>
              <a:gd name="connsiteX15" fmla="*/ 997527 w 1350818"/>
              <a:gd name="connsiteY15" fmla="*/ 740260 h 1135114"/>
              <a:gd name="connsiteX16" fmla="*/ 1028700 w 1350818"/>
              <a:gd name="connsiteY16" fmla="*/ 719478 h 1135114"/>
              <a:gd name="connsiteX17" fmla="*/ 1091045 w 1350818"/>
              <a:gd name="connsiteY17" fmla="*/ 698696 h 1135114"/>
              <a:gd name="connsiteX18" fmla="*/ 1122218 w 1350818"/>
              <a:gd name="connsiteY18" fmla="*/ 688305 h 1135114"/>
              <a:gd name="connsiteX19" fmla="*/ 1174172 w 1350818"/>
              <a:gd name="connsiteY19" fmla="*/ 625960 h 1135114"/>
              <a:gd name="connsiteX20" fmla="*/ 1194954 w 1350818"/>
              <a:gd name="connsiteY20" fmla="*/ 563614 h 1135114"/>
              <a:gd name="connsiteX21" fmla="*/ 1215736 w 1350818"/>
              <a:gd name="connsiteY21" fmla="*/ 501269 h 1135114"/>
              <a:gd name="connsiteX22" fmla="*/ 1236518 w 1350818"/>
              <a:gd name="connsiteY22" fmla="*/ 438924 h 1135114"/>
              <a:gd name="connsiteX23" fmla="*/ 1278081 w 1350818"/>
              <a:gd name="connsiteY23" fmla="*/ 376578 h 1135114"/>
              <a:gd name="connsiteX24" fmla="*/ 1319645 w 1350818"/>
              <a:gd name="connsiteY24" fmla="*/ 283060 h 1135114"/>
              <a:gd name="connsiteX25" fmla="*/ 1330036 w 1350818"/>
              <a:gd name="connsiteY25" fmla="*/ 251887 h 1135114"/>
              <a:gd name="connsiteX26" fmla="*/ 1340427 w 1350818"/>
              <a:gd name="connsiteY26" fmla="*/ 220714 h 1135114"/>
              <a:gd name="connsiteX27" fmla="*/ 1350818 w 1350818"/>
              <a:gd name="connsiteY27" fmla="*/ 137587 h 1135114"/>
              <a:gd name="connsiteX28" fmla="*/ 1340427 w 1350818"/>
              <a:gd name="connsiteY28" fmla="*/ 75242 h 1135114"/>
              <a:gd name="connsiteX29" fmla="*/ 1309254 w 1350818"/>
              <a:gd name="connsiteY29" fmla="*/ 44069 h 1135114"/>
              <a:gd name="connsiteX30" fmla="*/ 1278081 w 1350818"/>
              <a:gd name="connsiteY30" fmla="*/ 33678 h 1135114"/>
              <a:gd name="connsiteX31" fmla="*/ 1122218 w 1350818"/>
              <a:gd name="connsiteY31" fmla="*/ 23287 h 1135114"/>
              <a:gd name="connsiteX32" fmla="*/ 935181 w 1350818"/>
              <a:gd name="connsiteY32" fmla="*/ 2505 h 1135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350818" h="1135114">
                <a:moveTo>
                  <a:pt x="0" y="1020814"/>
                </a:moveTo>
                <a:cubicBezTo>
                  <a:pt x="17318" y="1031205"/>
                  <a:pt x="33568" y="1043630"/>
                  <a:pt x="51954" y="1051987"/>
                </a:cubicBezTo>
                <a:cubicBezTo>
                  <a:pt x="71897" y="1061052"/>
                  <a:pt x="114300" y="1072769"/>
                  <a:pt x="114300" y="1072769"/>
                </a:cubicBezTo>
                <a:cubicBezTo>
                  <a:pt x="124691" y="1079696"/>
                  <a:pt x="134060" y="1088479"/>
                  <a:pt x="145472" y="1093551"/>
                </a:cubicBezTo>
                <a:cubicBezTo>
                  <a:pt x="165490" y="1102448"/>
                  <a:pt x="187036" y="1107406"/>
                  <a:pt x="207818" y="1114333"/>
                </a:cubicBezTo>
                <a:cubicBezTo>
                  <a:pt x="288389" y="1141190"/>
                  <a:pt x="228062" y="1123995"/>
                  <a:pt x="394854" y="1135114"/>
                </a:cubicBezTo>
                <a:cubicBezTo>
                  <a:pt x="453736" y="1131651"/>
                  <a:pt x="512809" y="1130593"/>
                  <a:pt x="571500" y="1124724"/>
                </a:cubicBezTo>
                <a:cubicBezTo>
                  <a:pt x="582398" y="1123634"/>
                  <a:pt x="593559" y="1120409"/>
                  <a:pt x="602672" y="1114333"/>
                </a:cubicBezTo>
                <a:cubicBezTo>
                  <a:pt x="646548" y="1085082"/>
                  <a:pt x="634121" y="1062102"/>
                  <a:pt x="675409" y="1020814"/>
                </a:cubicBezTo>
                <a:cubicBezTo>
                  <a:pt x="685800" y="1010423"/>
                  <a:pt x="697174" y="1000931"/>
                  <a:pt x="706581" y="989642"/>
                </a:cubicBezTo>
                <a:cubicBezTo>
                  <a:pt x="714576" y="980048"/>
                  <a:pt x="718532" y="967300"/>
                  <a:pt x="727363" y="958469"/>
                </a:cubicBezTo>
                <a:cubicBezTo>
                  <a:pt x="809107" y="876725"/>
                  <a:pt x="704586" y="1008660"/>
                  <a:pt x="789709" y="906514"/>
                </a:cubicBezTo>
                <a:cubicBezTo>
                  <a:pt x="821304" y="868600"/>
                  <a:pt x="798528" y="877719"/>
                  <a:pt x="841663" y="844169"/>
                </a:cubicBezTo>
                <a:cubicBezTo>
                  <a:pt x="861378" y="828835"/>
                  <a:pt x="883227" y="816460"/>
                  <a:pt x="904009" y="802605"/>
                </a:cubicBezTo>
                <a:lnTo>
                  <a:pt x="966354" y="761042"/>
                </a:lnTo>
                <a:lnTo>
                  <a:pt x="997527" y="740260"/>
                </a:lnTo>
                <a:cubicBezTo>
                  <a:pt x="1007918" y="733333"/>
                  <a:pt x="1016852" y="723427"/>
                  <a:pt x="1028700" y="719478"/>
                </a:cubicBezTo>
                <a:lnTo>
                  <a:pt x="1091045" y="698696"/>
                </a:lnTo>
                <a:lnTo>
                  <a:pt x="1122218" y="688305"/>
                </a:lnTo>
                <a:cubicBezTo>
                  <a:pt x="1141797" y="668727"/>
                  <a:pt x="1162598" y="652003"/>
                  <a:pt x="1174172" y="625960"/>
                </a:cubicBezTo>
                <a:cubicBezTo>
                  <a:pt x="1183069" y="605942"/>
                  <a:pt x="1188027" y="584396"/>
                  <a:pt x="1194954" y="563614"/>
                </a:cubicBezTo>
                <a:lnTo>
                  <a:pt x="1215736" y="501269"/>
                </a:lnTo>
                <a:cubicBezTo>
                  <a:pt x="1215736" y="501268"/>
                  <a:pt x="1236517" y="438925"/>
                  <a:pt x="1236518" y="438924"/>
                </a:cubicBezTo>
                <a:lnTo>
                  <a:pt x="1278081" y="376578"/>
                </a:lnTo>
                <a:cubicBezTo>
                  <a:pt x="1311015" y="327177"/>
                  <a:pt x="1294913" y="357255"/>
                  <a:pt x="1319645" y="283060"/>
                </a:cubicBezTo>
                <a:lnTo>
                  <a:pt x="1330036" y="251887"/>
                </a:lnTo>
                <a:lnTo>
                  <a:pt x="1340427" y="220714"/>
                </a:lnTo>
                <a:cubicBezTo>
                  <a:pt x="1343891" y="193005"/>
                  <a:pt x="1350818" y="165512"/>
                  <a:pt x="1350818" y="137587"/>
                </a:cubicBezTo>
                <a:cubicBezTo>
                  <a:pt x="1350818" y="116519"/>
                  <a:pt x="1348984" y="94494"/>
                  <a:pt x="1340427" y="75242"/>
                </a:cubicBezTo>
                <a:cubicBezTo>
                  <a:pt x="1334459" y="61813"/>
                  <a:pt x="1321481" y="52220"/>
                  <a:pt x="1309254" y="44069"/>
                </a:cubicBezTo>
                <a:cubicBezTo>
                  <a:pt x="1300140" y="37993"/>
                  <a:pt x="1288967" y="34888"/>
                  <a:pt x="1278081" y="33678"/>
                </a:cubicBezTo>
                <a:cubicBezTo>
                  <a:pt x="1226330" y="27928"/>
                  <a:pt x="1174172" y="26751"/>
                  <a:pt x="1122218" y="23287"/>
                </a:cubicBezTo>
                <a:cubicBezTo>
                  <a:pt x="1020441" y="-10639"/>
                  <a:pt x="1081778" y="2505"/>
                  <a:pt x="935181" y="2505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550879" y="5337462"/>
            <a:ext cx="114300" cy="86370"/>
          </a:xfrm>
          <a:custGeom>
            <a:avLst/>
            <a:gdLst>
              <a:gd name="connsiteX0" fmla="*/ 114300 w 114300"/>
              <a:gd name="connsiteY0" fmla="*/ 0 h 86370"/>
              <a:gd name="connsiteX1" fmla="*/ 83127 w 114300"/>
              <a:gd name="connsiteY1" fmla="*/ 51955 h 86370"/>
              <a:gd name="connsiteX2" fmla="*/ 62345 w 114300"/>
              <a:gd name="connsiteY2" fmla="*/ 83127 h 86370"/>
              <a:gd name="connsiteX3" fmla="*/ 0 w 114300"/>
              <a:gd name="connsiteY3" fmla="*/ 83127 h 86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300" h="86370">
                <a:moveTo>
                  <a:pt x="114300" y="0"/>
                </a:moveTo>
                <a:cubicBezTo>
                  <a:pt x="103909" y="17318"/>
                  <a:pt x="93831" y="34828"/>
                  <a:pt x="83127" y="51955"/>
                </a:cubicBezTo>
                <a:cubicBezTo>
                  <a:pt x="76508" y="62545"/>
                  <a:pt x="74038" y="78742"/>
                  <a:pt x="62345" y="83127"/>
                </a:cubicBezTo>
                <a:cubicBezTo>
                  <a:pt x="42886" y="90424"/>
                  <a:pt x="20782" y="83127"/>
                  <a:pt x="0" y="8312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1" name="Straight Connector 230"/>
          <p:cNvCxnSpPr/>
          <p:nvPr/>
        </p:nvCxnSpPr>
        <p:spPr>
          <a:xfrm>
            <a:off x="7020509" y="6095341"/>
            <a:ext cx="361847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Arrow Connector 242"/>
          <p:cNvCxnSpPr/>
          <p:nvPr/>
        </p:nvCxnSpPr>
        <p:spPr>
          <a:xfrm flipV="1">
            <a:off x="4958802" y="5423832"/>
            <a:ext cx="0" cy="116919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TextBox 243"/>
          <p:cNvSpPr txBox="1"/>
          <p:nvPr/>
        </p:nvSpPr>
        <p:spPr>
          <a:xfrm>
            <a:off x="4673955" y="5599850"/>
            <a:ext cx="631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N</a:t>
            </a:r>
            <a:endParaRPr lang="en-US" sz="5400" dirty="0"/>
          </a:p>
        </p:txBody>
      </p:sp>
      <p:sp>
        <p:nvSpPr>
          <p:cNvPr id="245" name="Freeform 244"/>
          <p:cNvSpPr/>
          <p:nvPr/>
        </p:nvSpPr>
        <p:spPr>
          <a:xfrm>
            <a:off x="6940163" y="412171"/>
            <a:ext cx="1333634" cy="1132609"/>
          </a:xfrm>
          <a:custGeom>
            <a:avLst/>
            <a:gdLst>
              <a:gd name="connsiteX0" fmla="*/ 367279 w 1333634"/>
              <a:gd name="connsiteY0" fmla="*/ 1132609 h 1132609"/>
              <a:gd name="connsiteX1" fmla="*/ 377670 w 1333634"/>
              <a:gd name="connsiteY1" fmla="*/ 1080655 h 1132609"/>
              <a:gd name="connsiteX2" fmla="*/ 388061 w 1333634"/>
              <a:gd name="connsiteY2" fmla="*/ 1049482 h 1132609"/>
              <a:gd name="connsiteX3" fmla="*/ 367279 w 1333634"/>
              <a:gd name="connsiteY3" fmla="*/ 883227 h 1132609"/>
              <a:gd name="connsiteX4" fmla="*/ 356888 w 1333634"/>
              <a:gd name="connsiteY4" fmla="*/ 852055 h 1132609"/>
              <a:gd name="connsiteX5" fmla="*/ 336107 w 1333634"/>
              <a:gd name="connsiteY5" fmla="*/ 820882 h 1132609"/>
              <a:gd name="connsiteX6" fmla="*/ 315325 w 1333634"/>
              <a:gd name="connsiteY6" fmla="*/ 758536 h 1132609"/>
              <a:gd name="connsiteX7" fmla="*/ 304934 w 1333634"/>
              <a:gd name="connsiteY7" fmla="*/ 727364 h 1132609"/>
              <a:gd name="connsiteX8" fmla="*/ 284152 w 1333634"/>
              <a:gd name="connsiteY8" fmla="*/ 665018 h 1132609"/>
              <a:gd name="connsiteX9" fmla="*/ 252979 w 1333634"/>
              <a:gd name="connsiteY9" fmla="*/ 602673 h 1132609"/>
              <a:gd name="connsiteX10" fmla="*/ 221807 w 1333634"/>
              <a:gd name="connsiteY10" fmla="*/ 592282 h 1132609"/>
              <a:gd name="connsiteX11" fmla="*/ 180243 w 1333634"/>
              <a:gd name="connsiteY11" fmla="*/ 529936 h 1132609"/>
              <a:gd name="connsiteX12" fmla="*/ 159461 w 1333634"/>
              <a:gd name="connsiteY12" fmla="*/ 498764 h 1132609"/>
              <a:gd name="connsiteX13" fmla="*/ 128288 w 1333634"/>
              <a:gd name="connsiteY13" fmla="*/ 477982 h 1132609"/>
              <a:gd name="connsiteX14" fmla="*/ 107507 w 1333634"/>
              <a:gd name="connsiteY14" fmla="*/ 446809 h 1132609"/>
              <a:gd name="connsiteX15" fmla="*/ 76334 w 1333634"/>
              <a:gd name="connsiteY15" fmla="*/ 436418 h 1132609"/>
              <a:gd name="connsiteX16" fmla="*/ 65943 w 1333634"/>
              <a:gd name="connsiteY16" fmla="*/ 405246 h 1132609"/>
              <a:gd name="connsiteX17" fmla="*/ 45161 w 1333634"/>
              <a:gd name="connsiteY17" fmla="*/ 374073 h 1132609"/>
              <a:gd name="connsiteX18" fmla="*/ 13988 w 1333634"/>
              <a:gd name="connsiteY18" fmla="*/ 311727 h 1132609"/>
              <a:gd name="connsiteX19" fmla="*/ 13988 w 1333634"/>
              <a:gd name="connsiteY19" fmla="*/ 166255 h 1132609"/>
              <a:gd name="connsiteX20" fmla="*/ 24379 w 1333634"/>
              <a:gd name="connsiteY20" fmla="*/ 135082 h 1132609"/>
              <a:gd name="connsiteX21" fmla="*/ 55552 w 1333634"/>
              <a:gd name="connsiteY21" fmla="*/ 124691 h 1132609"/>
              <a:gd name="connsiteX22" fmla="*/ 117898 w 1333634"/>
              <a:gd name="connsiteY22" fmla="*/ 83127 h 1132609"/>
              <a:gd name="connsiteX23" fmla="*/ 149070 w 1333634"/>
              <a:gd name="connsiteY23" fmla="*/ 72736 h 1132609"/>
              <a:gd name="connsiteX24" fmla="*/ 180243 w 1333634"/>
              <a:gd name="connsiteY24" fmla="*/ 51955 h 1132609"/>
              <a:gd name="connsiteX25" fmla="*/ 242588 w 1333634"/>
              <a:gd name="connsiteY25" fmla="*/ 31173 h 1132609"/>
              <a:gd name="connsiteX26" fmla="*/ 273761 w 1333634"/>
              <a:gd name="connsiteY26" fmla="*/ 20782 h 1132609"/>
              <a:gd name="connsiteX27" fmla="*/ 304934 w 1333634"/>
              <a:gd name="connsiteY27" fmla="*/ 10391 h 1132609"/>
              <a:gd name="connsiteX28" fmla="*/ 356888 w 1333634"/>
              <a:gd name="connsiteY28" fmla="*/ 0 h 1132609"/>
              <a:gd name="connsiteX29" fmla="*/ 710179 w 1333634"/>
              <a:gd name="connsiteY29" fmla="*/ 10391 h 1132609"/>
              <a:gd name="connsiteX30" fmla="*/ 762134 w 1333634"/>
              <a:gd name="connsiteY30" fmla="*/ 20782 h 1132609"/>
              <a:gd name="connsiteX31" fmla="*/ 886825 w 1333634"/>
              <a:gd name="connsiteY31" fmla="*/ 31173 h 1132609"/>
              <a:gd name="connsiteX32" fmla="*/ 949170 w 1333634"/>
              <a:gd name="connsiteY32" fmla="*/ 51955 h 1132609"/>
              <a:gd name="connsiteX33" fmla="*/ 1292070 w 1333634"/>
              <a:gd name="connsiteY33" fmla="*/ 72736 h 1132609"/>
              <a:gd name="connsiteX34" fmla="*/ 1333634 w 1333634"/>
              <a:gd name="connsiteY34" fmla="*/ 83127 h 1132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333634" h="1132609">
                <a:moveTo>
                  <a:pt x="367279" y="1132609"/>
                </a:moveTo>
                <a:cubicBezTo>
                  <a:pt x="370743" y="1115291"/>
                  <a:pt x="373387" y="1097789"/>
                  <a:pt x="377670" y="1080655"/>
                </a:cubicBezTo>
                <a:cubicBezTo>
                  <a:pt x="380327" y="1070029"/>
                  <a:pt x="388061" y="1060435"/>
                  <a:pt x="388061" y="1049482"/>
                </a:cubicBezTo>
                <a:cubicBezTo>
                  <a:pt x="388061" y="981026"/>
                  <a:pt x="383822" y="941125"/>
                  <a:pt x="367279" y="883227"/>
                </a:cubicBezTo>
                <a:cubicBezTo>
                  <a:pt x="364270" y="872696"/>
                  <a:pt x="361786" y="861851"/>
                  <a:pt x="356888" y="852055"/>
                </a:cubicBezTo>
                <a:cubicBezTo>
                  <a:pt x="351303" y="840885"/>
                  <a:pt x="341179" y="832294"/>
                  <a:pt x="336107" y="820882"/>
                </a:cubicBezTo>
                <a:cubicBezTo>
                  <a:pt x="327210" y="800864"/>
                  <a:pt x="322252" y="779318"/>
                  <a:pt x="315325" y="758536"/>
                </a:cubicBezTo>
                <a:lnTo>
                  <a:pt x="304934" y="727364"/>
                </a:lnTo>
                <a:lnTo>
                  <a:pt x="284152" y="665018"/>
                </a:lnTo>
                <a:cubicBezTo>
                  <a:pt x="277307" y="644483"/>
                  <a:pt x="271291" y="617322"/>
                  <a:pt x="252979" y="602673"/>
                </a:cubicBezTo>
                <a:cubicBezTo>
                  <a:pt x="244426" y="595831"/>
                  <a:pt x="232198" y="595746"/>
                  <a:pt x="221807" y="592282"/>
                </a:cubicBezTo>
                <a:lnTo>
                  <a:pt x="180243" y="529936"/>
                </a:lnTo>
                <a:cubicBezTo>
                  <a:pt x="173316" y="519545"/>
                  <a:pt x="169852" y="505691"/>
                  <a:pt x="159461" y="498764"/>
                </a:cubicBezTo>
                <a:lnTo>
                  <a:pt x="128288" y="477982"/>
                </a:lnTo>
                <a:cubicBezTo>
                  <a:pt x="121361" y="467591"/>
                  <a:pt x="117259" y="454610"/>
                  <a:pt x="107507" y="446809"/>
                </a:cubicBezTo>
                <a:cubicBezTo>
                  <a:pt x="98954" y="439967"/>
                  <a:pt x="84079" y="444163"/>
                  <a:pt x="76334" y="436418"/>
                </a:cubicBezTo>
                <a:cubicBezTo>
                  <a:pt x="68589" y="428673"/>
                  <a:pt x="70841" y="415042"/>
                  <a:pt x="65943" y="405246"/>
                </a:cubicBezTo>
                <a:cubicBezTo>
                  <a:pt x="60358" y="394076"/>
                  <a:pt x="50746" y="385243"/>
                  <a:pt x="45161" y="374073"/>
                </a:cubicBezTo>
                <a:cubicBezTo>
                  <a:pt x="2140" y="288032"/>
                  <a:pt x="73546" y="401064"/>
                  <a:pt x="13988" y="311727"/>
                </a:cubicBezTo>
                <a:cubicBezTo>
                  <a:pt x="-7196" y="248172"/>
                  <a:pt x="-1947" y="277802"/>
                  <a:pt x="13988" y="166255"/>
                </a:cubicBezTo>
                <a:cubicBezTo>
                  <a:pt x="15537" y="155412"/>
                  <a:pt x="16634" y="142827"/>
                  <a:pt x="24379" y="135082"/>
                </a:cubicBezTo>
                <a:cubicBezTo>
                  <a:pt x="32124" y="127337"/>
                  <a:pt x="45977" y="130010"/>
                  <a:pt x="55552" y="124691"/>
                </a:cubicBezTo>
                <a:cubicBezTo>
                  <a:pt x="77386" y="112561"/>
                  <a:pt x="94203" y="91026"/>
                  <a:pt x="117898" y="83127"/>
                </a:cubicBezTo>
                <a:cubicBezTo>
                  <a:pt x="128289" y="79663"/>
                  <a:pt x="139274" y="77634"/>
                  <a:pt x="149070" y="72736"/>
                </a:cubicBezTo>
                <a:cubicBezTo>
                  <a:pt x="160240" y="67151"/>
                  <a:pt x="168831" y="57027"/>
                  <a:pt x="180243" y="51955"/>
                </a:cubicBezTo>
                <a:cubicBezTo>
                  <a:pt x="200261" y="43058"/>
                  <a:pt x="221806" y="38100"/>
                  <a:pt x="242588" y="31173"/>
                </a:cubicBezTo>
                <a:lnTo>
                  <a:pt x="273761" y="20782"/>
                </a:lnTo>
                <a:cubicBezTo>
                  <a:pt x="284152" y="17318"/>
                  <a:pt x="294194" y="12539"/>
                  <a:pt x="304934" y="10391"/>
                </a:cubicBezTo>
                <a:lnTo>
                  <a:pt x="356888" y="0"/>
                </a:lnTo>
                <a:cubicBezTo>
                  <a:pt x="474652" y="3464"/>
                  <a:pt x="592519" y="4357"/>
                  <a:pt x="710179" y="10391"/>
                </a:cubicBezTo>
                <a:cubicBezTo>
                  <a:pt x="727817" y="11296"/>
                  <a:pt x="744594" y="18718"/>
                  <a:pt x="762134" y="20782"/>
                </a:cubicBezTo>
                <a:cubicBezTo>
                  <a:pt x="803556" y="25655"/>
                  <a:pt x="845261" y="27709"/>
                  <a:pt x="886825" y="31173"/>
                </a:cubicBezTo>
                <a:lnTo>
                  <a:pt x="949170" y="51955"/>
                </a:lnTo>
                <a:cubicBezTo>
                  <a:pt x="1078973" y="95223"/>
                  <a:pt x="969411" y="61982"/>
                  <a:pt x="1292070" y="72736"/>
                </a:cubicBezTo>
                <a:lnTo>
                  <a:pt x="1333634" y="83127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Freeform 149"/>
          <p:cNvSpPr/>
          <p:nvPr/>
        </p:nvSpPr>
        <p:spPr>
          <a:xfrm>
            <a:off x="7099624" y="2140660"/>
            <a:ext cx="1704109" cy="1392382"/>
          </a:xfrm>
          <a:custGeom>
            <a:avLst/>
            <a:gdLst>
              <a:gd name="connsiteX0" fmla="*/ 10391 w 1704109"/>
              <a:gd name="connsiteY0" fmla="*/ 997528 h 1392382"/>
              <a:gd name="connsiteX1" fmla="*/ 280554 w 1704109"/>
              <a:gd name="connsiteY1" fmla="*/ 1278082 h 1392382"/>
              <a:gd name="connsiteX2" fmla="*/ 561109 w 1704109"/>
              <a:gd name="connsiteY2" fmla="*/ 1392382 h 1392382"/>
              <a:gd name="connsiteX3" fmla="*/ 800100 w 1704109"/>
              <a:gd name="connsiteY3" fmla="*/ 1381991 h 1392382"/>
              <a:gd name="connsiteX4" fmla="*/ 966354 w 1704109"/>
              <a:gd name="connsiteY4" fmla="*/ 1257300 h 1392382"/>
              <a:gd name="connsiteX5" fmla="*/ 1007918 w 1704109"/>
              <a:gd name="connsiteY5" fmla="*/ 1163782 h 1392382"/>
              <a:gd name="connsiteX6" fmla="*/ 1153391 w 1704109"/>
              <a:gd name="connsiteY6" fmla="*/ 1101437 h 1392382"/>
              <a:gd name="connsiteX7" fmla="*/ 1330036 w 1704109"/>
              <a:gd name="connsiteY7" fmla="*/ 1049482 h 1392382"/>
              <a:gd name="connsiteX8" fmla="*/ 1527463 w 1704109"/>
              <a:gd name="connsiteY8" fmla="*/ 976746 h 1392382"/>
              <a:gd name="connsiteX9" fmla="*/ 1579418 w 1704109"/>
              <a:gd name="connsiteY9" fmla="*/ 820882 h 1392382"/>
              <a:gd name="connsiteX10" fmla="*/ 1641763 w 1704109"/>
              <a:gd name="connsiteY10" fmla="*/ 685800 h 1392382"/>
              <a:gd name="connsiteX11" fmla="*/ 1704109 w 1704109"/>
              <a:gd name="connsiteY11" fmla="*/ 457200 h 1392382"/>
              <a:gd name="connsiteX12" fmla="*/ 1704109 w 1704109"/>
              <a:gd name="connsiteY12" fmla="*/ 353291 h 1392382"/>
              <a:gd name="connsiteX13" fmla="*/ 1662545 w 1704109"/>
              <a:gd name="connsiteY13" fmla="*/ 270164 h 1392382"/>
              <a:gd name="connsiteX14" fmla="*/ 1600200 w 1704109"/>
              <a:gd name="connsiteY14" fmla="*/ 83128 h 1392382"/>
              <a:gd name="connsiteX15" fmla="*/ 1485900 w 1704109"/>
              <a:gd name="connsiteY15" fmla="*/ 41564 h 1392382"/>
              <a:gd name="connsiteX16" fmla="*/ 1319645 w 1704109"/>
              <a:gd name="connsiteY16" fmla="*/ 0 h 1392382"/>
              <a:gd name="connsiteX17" fmla="*/ 1143000 w 1704109"/>
              <a:gd name="connsiteY17" fmla="*/ 41564 h 1392382"/>
              <a:gd name="connsiteX18" fmla="*/ 1039091 w 1704109"/>
              <a:gd name="connsiteY18" fmla="*/ 51955 h 1392382"/>
              <a:gd name="connsiteX19" fmla="*/ 1007918 w 1704109"/>
              <a:gd name="connsiteY19" fmla="*/ 124691 h 1392382"/>
              <a:gd name="connsiteX20" fmla="*/ 976745 w 1704109"/>
              <a:gd name="connsiteY20" fmla="*/ 207819 h 1392382"/>
              <a:gd name="connsiteX21" fmla="*/ 976745 w 1704109"/>
              <a:gd name="connsiteY21" fmla="*/ 290946 h 1392382"/>
              <a:gd name="connsiteX22" fmla="*/ 966354 w 1704109"/>
              <a:gd name="connsiteY22" fmla="*/ 374073 h 1392382"/>
              <a:gd name="connsiteX23" fmla="*/ 883227 w 1704109"/>
              <a:gd name="connsiteY23" fmla="*/ 457200 h 1392382"/>
              <a:gd name="connsiteX24" fmla="*/ 800100 w 1704109"/>
              <a:gd name="connsiteY24" fmla="*/ 509155 h 1392382"/>
              <a:gd name="connsiteX25" fmla="*/ 644236 w 1704109"/>
              <a:gd name="connsiteY25" fmla="*/ 571500 h 1392382"/>
              <a:gd name="connsiteX26" fmla="*/ 561109 w 1704109"/>
              <a:gd name="connsiteY26" fmla="*/ 613064 h 1392382"/>
              <a:gd name="connsiteX27" fmla="*/ 488373 w 1704109"/>
              <a:gd name="connsiteY27" fmla="*/ 665019 h 1392382"/>
              <a:gd name="connsiteX28" fmla="*/ 446809 w 1704109"/>
              <a:gd name="connsiteY28" fmla="*/ 706582 h 1392382"/>
              <a:gd name="connsiteX29" fmla="*/ 394854 w 1704109"/>
              <a:gd name="connsiteY29" fmla="*/ 789710 h 1392382"/>
              <a:gd name="connsiteX30" fmla="*/ 363682 w 1704109"/>
              <a:gd name="connsiteY30" fmla="*/ 800100 h 1392382"/>
              <a:gd name="connsiteX31" fmla="*/ 259773 w 1704109"/>
              <a:gd name="connsiteY31" fmla="*/ 789710 h 1392382"/>
              <a:gd name="connsiteX32" fmla="*/ 124691 w 1704109"/>
              <a:gd name="connsiteY32" fmla="*/ 737755 h 1392382"/>
              <a:gd name="connsiteX33" fmla="*/ 31173 w 1704109"/>
              <a:gd name="connsiteY33" fmla="*/ 748146 h 1392382"/>
              <a:gd name="connsiteX34" fmla="*/ 0 w 1704109"/>
              <a:gd name="connsiteY34" fmla="*/ 758537 h 1392382"/>
              <a:gd name="connsiteX35" fmla="*/ 10391 w 1704109"/>
              <a:gd name="connsiteY35" fmla="*/ 831273 h 1392382"/>
              <a:gd name="connsiteX36" fmla="*/ 10391 w 1704109"/>
              <a:gd name="connsiteY36" fmla="*/ 924791 h 1392382"/>
              <a:gd name="connsiteX37" fmla="*/ 10391 w 1704109"/>
              <a:gd name="connsiteY37" fmla="*/ 997528 h 1392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704109" h="1392382">
                <a:moveTo>
                  <a:pt x="10391" y="997528"/>
                </a:moveTo>
                <a:lnTo>
                  <a:pt x="280554" y="1278082"/>
                </a:lnTo>
                <a:lnTo>
                  <a:pt x="561109" y="1392382"/>
                </a:lnTo>
                <a:lnTo>
                  <a:pt x="800100" y="1381991"/>
                </a:lnTo>
                <a:lnTo>
                  <a:pt x="966354" y="1257300"/>
                </a:lnTo>
                <a:lnTo>
                  <a:pt x="1007918" y="1163782"/>
                </a:lnTo>
                <a:lnTo>
                  <a:pt x="1153391" y="1101437"/>
                </a:lnTo>
                <a:lnTo>
                  <a:pt x="1330036" y="1049482"/>
                </a:lnTo>
                <a:lnTo>
                  <a:pt x="1527463" y="976746"/>
                </a:lnTo>
                <a:lnTo>
                  <a:pt x="1579418" y="820882"/>
                </a:lnTo>
                <a:lnTo>
                  <a:pt x="1641763" y="685800"/>
                </a:lnTo>
                <a:lnTo>
                  <a:pt x="1704109" y="457200"/>
                </a:lnTo>
                <a:lnTo>
                  <a:pt x="1704109" y="353291"/>
                </a:lnTo>
                <a:lnTo>
                  <a:pt x="1662545" y="270164"/>
                </a:lnTo>
                <a:lnTo>
                  <a:pt x="1600200" y="83128"/>
                </a:lnTo>
                <a:lnTo>
                  <a:pt x="1485900" y="41564"/>
                </a:lnTo>
                <a:lnTo>
                  <a:pt x="1319645" y="0"/>
                </a:lnTo>
                <a:lnTo>
                  <a:pt x="1143000" y="41564"/>
                </a:lnTo>
                <a:lnTo>
                  <a:pt x="1039091" y="51955"/>
                </a:lnTo>
                <a:lnTo>
                  <a:pt x="1007918" y="124691"/>
                </a:lnTo>
                <a:lnTo>
                  <a:pt x="976745" y="207819"/>
                </a:lnTo>
                <a:lnTo>
                  <a:pt x="976745" y="290946"/>
                </a:lnTo>
                <a:lnTo>
                  <a:pt x="966354" y="374073"/>
                </a:lnTo>
                <a:lnTo>
                  <a:pt x="883227" y="457200"/>
                </a:lnTo>
                <a:lnTo>
                  <a:pt x="800100" y="509155"/>
                </a:lnTo>
                <a:lnTo>
                  <a:pt x="644236" y="571500"/>
                </a:lnTo>
                <a:lnTo>
                  <a:pt x="561109" y="613064"/>
                </a:lnTo>
                <a:lnTo>
                  <a:pt x="488373" y="665019"/>
                </a:lnTo>
                <a:lnTo>
                  <a:pt x="446809" y="706582"/>
                </a:lnTo>
                <a:lnTo>
                  <a:pt x="394854" y="789710"/>
                </a:lnTo>
                <a:lnTo>
                  <a:pt x="363682" y="800100"/>
                </a:lnTo>
                <a:lnTo>
                  <a:pt x="259773" y="789710"/>
                </a:lnTo>
                <a:lnTo>
                  <a:pt x="124691" y="737755"/>
                </a:lnTo>
                <a:lnTo>
                  <a:pt x="31173" y="748146"/>
                </a:lnTo>
                <a:lnTo>
                  <a:pt x="0" y="758537"/>
                </a:lnTo>
                <a:lnTo>
                  <a:pt x="10391" y="831273"/>
                </a:lnTo>
                <a:lnTo>
                  <a:pt x="10391" y="924791"/>
                </a:lnTo>
                <a:lnTo>
                  <a:pt x="10391" y="997528"/>
                </a:lnTo>
                <a:close/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Freeform 150"/>
          <p:cNvSpPr/>
          <p:nvPr/>
        </p:nvSpPr>
        <p:spPr>
          <a:xfrm>
            <a:off x="5754222" y="24533"/>
            <a:ext cx="3345872" cy="3875809"/>
          </a:xfrm>
          <a:custGeom>
            <a:avLst/>
            <a:gdLst>
              <a:gd name="connsiteX0" fmla="*/ 363681 w 3345872"/>
              <a:gd name="connsiteY0" fmla="*/ 1735282 h 3875809"/>
              <a:gd name="connsiteX1" fmla="*/ 477981 w 3345872"/>
              <a:gd name="connsiteY1" fmla="*/ 1652154 h 3875809"/>
              <a:gd name="connsiteX2" fmla="*/ 602672 w 3345872"/>
              <a:gd name="connsiteY2" fmla="*/ 1641764 h 3875809"/>
              <a:gd name="connsiteX3" fmla="*/ 696191 w 3345872"/>
              <a:gd name="connsiteY3" fmla="*/ 1631373 h 3875809"/>
              <a:gd name="connsiteX4" fmla="*/ 727363 w 3345872"/>
              <a:gd name="connsiteY4" fmla="*/ 1704109 h 3875809"/>
              <a:gd name="connsiteX5" fmla="*/ 675409 w 3345872"/>
              <a:gd name="connsiteY5" fmla="*/ 1756064 h 3875809"/>
              <a:gd name="connsiteX6" fmla="*/ 602672 w 3345872"/>
              <a:gd name="connsiteY6" fmla="*/ 1818409 h 3875809"/>
              <a:gd name="connsiteX7" fmla="*/ 540327 w 3345872"/>
              <a:gd name="connsiteY7" fmla="*/ 2057400 h 3875809"/>
              <a:gd name="connsiteX8" fmla="*/ 509154 w 3345872"/>
              <a:gd name="connsiteY8" fmla="*/ 2348345 h 3875809"/>
              <a:gd name="connsiteX9" fmla="*/ 592281 w 3345872"/>
              <a:gd name="connsiteY9" fmla="*/ 2493818 h 3875809"/>
              <a:gd name="connsiteX10" fmla="*/ 685800 w 3345872"/>
              <a:gd name="connsiteY10" fmla="*/ 2597727 h 3875809"/>
              <a:gd name="connsiteX11" fmla="*/ 810491 w 3345872"/>
              <a:gd name="connsiteY11" fmla="*/ 2670464 h 3875809"/>
              <a:gd name="connsiteX12" fmla="*/ 955963 w 3345872"/>
              <a:gd name="connsiteY12" fmla="*/ 2784764 h 3875809"/>
              <a:gd name="connsiteX13" fmla="*/ 1059872 w 3345872"/>
              <a:gd name="connsiteY13" fmla="*/ 2982191 h 3875809"/>
              <a:gd name="connsiteX14" fmla="*/ 1101436 w 3345872"/>
              <a:gd name="connsiteY14" fmla="*/ 3179618 h 3875809"/>
              <a:gd name="connsiteX15" fmla="*/ 1163781 w 3345872"/>
              <a:gd name="connsiteY15" fmla="*/ 3397827 h 3875809"/>
              <a:gd name="connsiteX16" fmla="*/ 1174172 w 3345872"/>
              <a:gd name="connsiteY16" fmla="*/ 3512127 h 3875809"/>
              <a:gd name="connsiteX17" fmla="*/ 1246909 w 3345872"/>
              <a:gd name="connsiteY17" fmla="*/ 3595254 h 3875809"/>
              <a:gd name="connsiteX18" fmla="*/ 1361209 w 3345872"/>
              <a:gd name="connsiteY18" fmla="*/ 3688773 h 3875809"/>
              <a:gd name="connsiteX19" fmla="*/ 1454727 w 3345872"/>
              <a:gd name="connsiteY19" fmla="*/ 3740727 h 3875809"/>
              <a:gd name="connsiteX20" fmla="*/ 1589809 w 3345872"/>
              <a:gd name="connsiteY20" fmla="*/ 3855027 h 3875809"/>
              <a:gd name="connsiteX21" fmla="*/ 1766454 w 3345872"/>
              <a:gd name="connsiteY21" fmla="*/ 3875809 h 3875809"/>
              <a:gd name="connsiteX22" fmla="*/ 2036618 w 3345872"/>
              <a:gd name="connsiteY22" fmla="*/ 3855027 h 3875809"/>
              <a:gd name="connsiteX23" fmla="*/ 2192481 w 3345872"/>
              <a:gd name="connsiteY23" fmla="*/ 3823854 h 3875809"/>
              <a:gd name="connsiteX24" fmla="*/ 2337954 w 3345872"/>
              <a:gd name="connsiteY24" fmla="*/ 3740727 h 3875809"/>
              <a:gd name="connsiteX25" fmla="*/ 2452254 w 3345872"/>
              <a:gd name="connsiteY25" fmla="*/ 3678382 h 3875809"/>
              <a:gd name="connsiteX26" fmla="*/ 2556163 w 3345872"/>
              <a:gd name="connsiteY26" fmla="*/ 3553691 h 3875809"/>
              <a:gd name="connsiteX27" fmla="*/ 2701636 w 3345872"/>
              <a:gd name="connsiteY27" fmla="*/ 3408218 h 3875809"/>
              <a:gd name="connsiteX28" fmla="*/ 2899063 w 3345872"/>
              <a:gd name="connsiteY28" fmla="*/ 3345873 h 3875809"/>
              <a:gd name="connsiteX29" fmla="*/ 3127663 w 3345872"/>
              <a:gd name="connsiteY29" fmla="*/ 3241964 h 3875809"/>
              <a:gd name="connsiteX30" fmla="*/ 3221181 w 3345872"/>
              <a:gd name="connsiteY30" fmla="*/ 3148445 h 3875809"/>
              <a:gd name="connsiteX31" fmla="*/ 3283527 w 3345872"/>
              <a:gd name="connsiteY31" fmla="*/ 3044536 h 3875809"/>
              <a:gd name="connsiteX32" fmla="*/ 3304309 w 3345872"/>
              <a:gd name="connsiteY32" fmla="*/ 2784764 h 3875809"/>
              <a:gd name="connsiteX33" fmla="*/ 3335481 w 3345872"/>
              <a:gd name="connsiteY33" fmla="*/ 2680854 h 3875809"/>
              <a:gd name="connsiteX34" fmla="*/ 3325091 w 3345872"/>
              <a:gd name="connsiteY34" fmla="*/ 2504209 h 3875809"/>
              <a:gd name="connsiteX35" fmla="*/ 3335481 w 3345872"/>
              <a:gd name="connsiteY35" fmla="*/ 2234045 h 3875809"/>
              <a:gd name="connsiteX36" fmla="*/ 3345872 w 3345872"/>
              <a:gd name="connsiteY36" fmla="*/ 2119745 h 3875809"/>
              <a:gd name="connsiteX37" fmla="*/ 3325091 w 3345872"/>
              <a:gd name="connsiteY37" fmla="*/ 1995054 h 3875809"/>
              <a:gd name="connsiteX38" fmla="*/ 3314700 w 3345872"/>
              <a:gd name="connsiteY38" fmla="*/ 1943100 h 3875809"/>
              <a:gd name="connsiteX39" fmla="*/ 3231572 w 3345872"/>
              <a:gd name="connsiteY39" fmla="*/ 1891145 h 3875809"/>
              <a:gd name="connsiteX40" fmla="*/ 3148445 w 3345872"/>
              <a:gd name="connsiteY40" fmla="*/ 1839191 h 3875809"/>
              <a:gd name="connsiteX41" fmla="*/ 3044536 w 3345872"/>
              <a:gd name="connsiteY41" fmla="*/ 1839191 h 3875809"/>
              <a:gd name="connsiteX42" fmla="*/ 2930236 w 3345872"/>
              <a:gd name="connsiteY42" fmla="*/ 1849582 h 3875809"/>
              <a:gd name="connsiteX43" fmla="*/ 2784763 w 3345872"/>
              <a:gd name="connsiteY43" fmla="*/ 1828800 h 3875809"/>
              <a:gd name="connsiteX44" fmla="*/ 2691245 w 3345872"/>
              <a:gd name="connsiteY44" fmla="*/ 1797627 h 3875809"/>
              <a:gd name="connsiteX45" fmla="*/ 2628900 w 3345872"/>
              <a:gd name="connsiteY45" fmla="*/ 1724891 h 3875809"/>
              <a:gd name="connsiteX46" fmla="*/ 2628900 w 3345872"/>
              <a:gd name="connsiteY46" fmla="*/ 1620982 h 3875809"/>
              <a:gd name="connsiteX47" fmla="*/ 2680854 w 3345872"/>
              <a:gd name="connsiteY47" fmla="*/ 1465118 h 3875809"/>
              <a:gd name="connsiteX48" fmla="*/ 2712027 w 3345872"/>
              <a:gd name="connsiteY48" fmla="*/ 1402773 h 3875809"/>
              <a:gd name="connsiteX49" fmla="*/ 2805545 w 3345872"/>
              <a:gd name="connsiteY49" fmla="*/ 1361209 h 3875809"/>
              <a:gd name="connsiteX50" fmla="*/ 2940627 w 3345872"/>
              <a:gd name="connsiteY50" fmla="*/ 1288473 h 3875809"/>
              <a:gd name="connsiteX51" fmla="*/ 3023754 w 3345872"/>
              <a:gd name="connsiteY51" fmla="*/ 1174173 h 3875809"/>
              <a:gd name="connsiteX52" fmla="*/ 3117272 w 3345872"/>
              <a:gd name="connsiteY52" fmla="*/ 1049482 h 3875809"/>
              <a:gd name="connsiteX53" fmla="*/ 3148445 w 3345872"/>
              <a:gd name="connsiteY53" fmla="*/ 945573 h 3875809"/>
              <a:gd name="connsiteX54" fmla="*/ 3169227 w 3345872"/>
              <a:gd name="connsiteY54" fmla="*/ 820882 h 3875809"/>
              <a:gd name="connsiteX55" fmla="*/ 3179618 w 3345872"/>
              <a:gd name="connsiteY55" fmla="*/ 654627 h 3875809"/>
              <a:gd name="connsiteX56" fmla="*/ 3158836 w 3345872"/>
              <a:gd name="connsiteY56" fmla="*/ 519545 h 3875809"/>
              <a:gd name="connsiteX57" fmla="*/ 3075709 w 3345872"/>
              <a:gd name="connsiteY57" fmla="*/ 446809 h 3875809"/>
              <a:gd name="connsiteX58" fmla="*/ 3002972 w 3345872"/>
              <a:gd name="connsiteY58" fmla="*/ 374073 h 3875809"/>
              <a:gd name="connsiteX59" fmla="*/ 2909454 w 3345872"/>
              <a:gd name="connsiteY59" fmla="*/ 332509 h 3875809"/>
              <a:gd name="connsiteX60" fmla="*/ 2774372 w 3345872"/>
              <a:gd name="connsiteY60" fmla="*/ 290945 h 3875809"/>
              <a:gd name="connsiteX61" fmla="*/ 2774372 w 3345872"/>
              <a:gd name="connsiteY61" fmla="*/ 290945 h 3875809"/>
              <a:gd name="connsiteX62" fmla="*/ 2680854 w 3345872"/>
              <a:gd name="connsiteY62" fmla="*/ 238991 h 3875809"/>
              <a:gd name="connsiteX63" fmla="*/ 2649681 w 3345872"/>
              <a:gd name="connsiteY63" fmla="*/ 166254 h 3875809"/>
              <a:gd name="connsiteX64" fmla="*/ 2628900 w 3345872"/>
              <a:gd name="connsiteY64" fmla="*/ 145473 h 3875809"/>
              <a:gd name="connsiteX65" fmla="*/ 2545772 w 3345872"/>
              <a:gd name="connsiteY65" fmla="*/ 62345 h 3875809"/>
              <a:gd name="connsiteX66" fmla="*/ 2400300 w 3345872"/>
              <a:gd name="connsiteY66" fmla="*/ 20782 h 3875809"/>
              <a:gd name="connsiteX67" fmla="*/ 2254827 w 3345872"/>
              <a:gd name="connsiteY67" fmla="*/ 41564 h 3875809"/>
              <a:gd name="connsiteX68" fmla="*/ 2171700 w 3345872"/>
              <a:gd name="connsiteY68" fmla="*/ 41564 h 3875809"/>
              <a:gd name="connsiteX69" fmla="*/ 2057400 w 3345872"/>
              <a:gd name="connsiteY69" fmla="*/ 41564 h 3875809"/>
              <a:gd name="connsiteX70" fmla="*/ 1891145 w 3345872"/>
              <a:gd name="connsiteY70" fmla="*/ 41564 h 3875809"/>
              <a:gd name="connsiteX71" fmla="*/ 1776845 w 3345872"/>
              <a:gd name="connsiteY71" fmla="*/ 41564 h 3875809"/>
              <a:gd name="connsiteX72" fmla="*/ 1704109 w 3345872"/>
              <a:gd name="connsiteY72" fmla="*/ 20782 h 3875809"/>
              <a:gd name="connsiteX73" fmla="*/ 1589809 w 3345872"/>
              <a:gd name="connsiteY73" fmla="*/ 31173 h 3875809"/>
              <a:gd name="connsiteX74" fmla="*/ 1527463 w 3345872"/>
              <a:gd name="connsiteY74" fmla="*/ 51954 h 3875809"/>
              <a:gd name="connsiteX75" fmla="*/ 1371600 w 3345872"/>
              <a:gd name="connsiteY75" fmla="*/ 83127 h 3875809"/>
              <a:gd name="connsiteX76" fmla="*/ 1215736 w 3345872"/>
              <a:gd name="connsiteY76" fmla="*/ 83127 h 3875809"/>
              <a:gd name="connsiteX77" fmla="*/ 1028700 w 3345872"/>
              <a:gd name="connsiteY77" fmla="*/ 93518 h 3875809"/>
              <a:gd name="connsiteX78" fmla="*/ 779318 w 3345872"/>
              <a:gd name="connsiteY78" fmla="*/ 62345 h 3875809"/>
              <a:gd name="connsiteX79" fmla="*/ 654627 w 3345872"/>
              <a:gd name="connsiteY79" fmla="*/ 62345 h 3875809"/>
              <a:gd name="connsiteX80" fmla="*/ 498763 w 3345872"/>
              <a:gd name="connsiteY80" fmla="*/ 62345 h 3875809"/>
              <a:gd name="connsiteX81" fmla="*/ 415636 w 3345872"/>
              <a:gd name="connsiteY81" fmla="*/ 62345 h 3875809"/>
              <a:gd name="connsiteX82" fmla="*/ 363681 w 3345872"/>
              <a:gd name="connsiteY82" fmla="*/ 31173 h 3875809"/>
              <a:gd name="connsiteX83" fmla="*/ 363681 w 3345872"/>
              <a:gd name="connsiteY83" fmla="*/ 31173 h 3875809"/>
              <a:gd name="connsiteX84" fmla="*/ 270163 w 3345872"/>
              <a:gd name="connsiteY84" fmla="*/ 0 h 3875809"/>
              <a:gd name="connsiteX85" fmla="*/ 238991 w 3345872"/>
              <a:gd name="connsiteY85" fmla="*/ 31173 h 3875809"/>
              <a:gd name="connsiteX86" fmla="*/ 238991 w 3345872"/>
              <a:gd name="connsiteY86" fmla="*/ 114300 h 3875809"/>
              <a:gd name="connsiteX87" fmla="*/ 218209 w 3345872"/>
              <a:gd name="connsiteY87" fmla="*/ 197427 h 3875809"/>
              <a:gd name="connsiteX88" fmla="*/ 145472 w 3345872"/>
              <a:gd name="connsiteY88" fmla="*/ 238991 h 3875809"/>
              <a:gd name="connsiteX89" fmla="*/ 0 w 3345872"/>
              <a:gd name="connsiteY89" fmla="*/ 332509 h 3875809"/>
              <a:gd name="connsiteX90" fmla="*/ 0 w 3345872"/>
              <a:gd name="connsiteY90" fmla="*/ 332509 h 3875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3345872" h="3875809">
                <a:moveTo>
                  <a:pt x="363681" y="1735282"/>
                </a:moveTo>
                <a:lnTo>
                  <a:pt x="477981" y="1652154"/>
                </a:lnTo>
                <a:lnTo>
                  <a:pt x="602672" y="1641764"/>
                </a:lnTo>
                <a:lnTo>
                  <a:pt x="696191" y="1631373"/>
                </a:lnTo>
                <a:lnTo>
                  <a:pt x="727363" y="1704109"/>
                </a:lnTo>
                <a:lnTo>
                  <a:pt x="675409" y="1756064"/>
                </a:lnTo>
                <a:lnTo>
                  <a:pt x="602672" y="1818409"/>
                </a:lnTo>
                <a:lnTo>
                  <a:pt x="540327" y="2057400"/>
                </a:lnTo>
                <a:lnTo>
                  <a:pt x="509154" y="2348345"/>
                </a:lnTo>
                <a:lnTo>
                  <a:pt x="592281" y="2493818"/>
                </a:lnTo>
                <a:lnTo>
                  <a:pt x="685800" y="2597727"/>
                </a:lnTo>
                <a:lnTo>
                  <a:pt x="810491" y="2670464"/>
                </a:lnTo>
                <a:lnTo>
                  <a:pt x="955963" y="2784764"/>
                </a:lnTo>
                <a:lnTo>
                  <a:pt x="1059872" y="2982191"/>
                </a:lnTo>
                <a:lnTo>
                  <a:pt x="1101436" y="3179618"/>
                </a:lnTo>
                <a:lnTo>
                  <a:pt x="1163781" y="3397827"/>
                </a:lnTo>
                <a:lnTo>
                  <a:pt x="1174172" y="3512127"/>
                </a:lnTo>
                <a:lnTo>
                  <a:pt x="1246909" y="3595254"/>
                </a:lnTo>
                <a:lnTo>
                  <a:pt x="1361209" y="3688773"/>
                </a:lnTo>
                <a:lnTo>
                  <a:pt x="1454727" y="3740727"/>
                </a:lnTo>
                <a:lnTo>
                  <a:pt x="1589809" y="3855027"/>
                </a:lnTo>
                <a:lnTo>
                  <a:pt x="1766454" y="3875809"/>
                </a:lnTo>
                <a:lnTo>
                  <a:pt x="2036618" y="3855027"/>
                </a:lnTo>
                <a:lnTo>
                  <a:pt x="2192481" y="3823854"/>
                </a:lnTo>
                <a:lnTo>
                  <a:pt x="2337954" y="3740727"/>
                </a:lnTo>
                <a:lnTo>
                  <a:pt x="2452254" y="3678382"/>
                </a:lnTo>
                <a:lnTo>
                  <a:pt x="2556163" y="3553691"/>
                </a:lnTo>
                <a:lnTo>
                  <a:pt x="2701636" y="3408218"/>
                </a:lnTo>
                <a:lnTo>
                  <a:pt x="2899063" y="3345873"/>
                </a:lnTo>
                <a:lnTo>
                  <a:pt x="3127663" y="3241964"/>
                </a:lnTo>
                <a:lnTo>
                  <a:pt x="3221181" y="3148445"/>
                </a:lnTo>
                <a:lnTo>
                  <a:pt x="3283527" y="3044536"/>
                </a:lnTo>
                <a:lnTo>
                  <a:pt x="3304309" y="2784764"/>
                </a:lnTo>
                <a:lnTo>
                  <a:pt x="3335481" y="2680854"/>
                </a:lnTo>
                <a:lnTo>
                  <a:pt x="3325091" y="2504209"/>
                </a:lnTo>
                <a:lnTo>
                  <a:pt x="3335481" y="2234045"/>
                </a:lnTo>
                <a:lnTo>
                  <a:pt x="3345872" y="2119745"/>
                </a:lnTo>
                <a:lnTo>
                  <a:pt x="3325091" y="1995054"/>
                </a:lnTo>
                <a:lnTo>
                  <a:pt x="3314700" y="1943100"/>
                </a:lnTo>
                <a:lnTo>
                  <a:pt x="3231572" y="1891145"/>
                </a:lnTo>
                <a:lnTo>
                  <a:pt x="3148445" y="1839191"/>
                </a:lnTo>
                <a:lnTo>
                  <a:pt x="3044536" y="1839191"/>
                </a:lnTo>
                <a:lnTo>
                  <a:pt x="2930236" y="1849582"/>
                </a:lnTo>
                <a:lnTo>
                  <a:pt x="2784763" y="1828800"/>
                </a:lnTo>
                <a:lnTo>
                  <a:pt x="2691245" y="1797627"/>
                </a:lnTo>
                <a:lnTo>
                  <a:pt x="2628900" y="1724891"/>
                </a:lnTo>
                <a:lnTo>
                  <a:pt x="2628900" y="1620982"/>
                </a:lnTo>
                <a:lnTo>
                  <a:pt x="2680854" y="1465118"/>
                </a:lnTo>
                <a:lnTo>
                  <a:pt x="2712027" y="1402773"/>
                </a:lnTo>
                <a:lnTo>
                  <a:pt x="2805545" y="1361209"/>
                </a:lnTo>
                <a:lnTo>
                  <a:pt x="2940627" y="1288473"/>
                </a:lnTo>
                <a:lnTo>
                  <a:pt x="3023754" y="1174173"/>
                </a:lnTo>
                <a:lnTo>
                  <a:pt x="3117272" y="1049482"/>
                </a:lnTo>
                <a:lnTo>
                  <a:pt x="3148445" y="945573"/>
                </a:lnTo>
                <a:lnTo>
                  <a:pt x="3169227" y="820882"/>
                </a:lnTo>
                <a:lnTo>
                  <a:pt x="3179618" y="654627"/>
                </a:lnTo>
                <a:lnTo>
                  <a:pt x="3158836" y="519545"/>
                </a:lnTo>
                <a:lnTo>
                  <a:pt x="3075709" y="446809"/>
                </a:lnTo>
                <a:lnTo>
                  <a:pt x="3002972" y="374073"/>
                </a:lnTo>
                <a:lnTo>
                  <a:pt x="2909454" y="332509"/>
                </a:lnTo>
                <a:lnTo>
                  <a:pt x="2774372" y="290945"/>
                </a:lnTo>
                <a:lnTo>
                  <a:pt x="2774372" y="290945"/>
                </a:lnTo>
                <a:lnTo>
                  <a:pt x="2680854" y="238991"/>
                </a:lnTo>
                <a:lnTo>
                  <a:pt x="2649681" y="166254"/>
                </a:lnTo>
                <a:lnTo>
                  <a:pt x="2628900" y="145473"/>
                </a:lnTo>
                <a:lnTo>
                  <a:pt x="2545772" y="62345"/>
                </a:lnTo>
                <a:lnTo>
                  <a:pt x="2400300" y="20782"/>
                </a:lnTo>
                <a:lnTo>
                  <a:pt x="2254827" y="41564"/>
                </a:lnTo>
                <a:lnTo>
                  <a:pt x="2171700" y="41564"/>
                </a:lnTo>
                <a:lnTo>
                  <a:pt x="2057400" y="41564"/>
                </a:lnTo>
                <a:lnTo>
                  <a:pt x="1891145" y="41564"/>
                </a:lnTo>
                <a:lnTo>
                  <a:pt x="1776845" y="41564"/>
                </a:lnTo>
                <a:lnTo>
                  <a:pt x="1704109" y="20782"/>
                </a:lnTo>
                <a:lnTo>
                  <a:pt x="1589809" y="31173"/>
                </a:lnTo>
                <a:lnTo>
                  <a:pt x="1527463" y="51954"/>
                </a:lnTo>
                <a:lnTo>
                  <a:pt x="1371600" y="83127"/>
                </a:lnTo>
                <a:lnTo>
                  <a:pt x="1215736" y="83127"/>
                </a:lnTo>
                <a:lnTo>
                  <a:pt x="1028700" y="93518"/>
                </a:lnTo>
                <a:lnTo>
                  <a:pt x="779318" y="62345"/>
                </a:lnTo>
                <a:lnTo>
                  <a:pt x="654627" y="62345"/>
                </a:lnTo>
                <a:lnTo>
                  <a:pt x="498763" y="62345"/>
                </a:lnTo>
                <a:lnTo>
                  <a:pt x="415636" y="62345"/>
                </a:lnTo>
                <a:lnTo>
                  <a:pt x="363681" y="31173"/>
                </a:lnTo>
                <a:lnTo>
                  <a:pt x="363681" y="31173"/>
                </a:lnTo>
                <a:lnTo>
                  <a:pt x="270163" y="0"/>
                </a:lnTo>
                <a:lnTo>
                  <a:pt x="238991" y="31173"/>
                </a:lnTo>
                <a:lnTo>
                  <a:pt x="238991" y="114300"/>
                </a:lnTo>
                <a:lnTo>
                  <a:pt x="218209" y="197427"/>
                </a:lnTo>
                <a:lnTo>
                  <a:pt x="145472" y="238991"/>
                </a:lnTo>
                <a:lnTo>
                  <a:pt x="0" y="332509"/>
                </a:lnTo>
                <a:lnTo>
                  <a:pt x="0" y="332509"/>
                </a:lnTo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Freeform 247"/>
          <p:cNvSpPr/>
          <p:nvPr/>
        </p:nvSpPr>
        <p:spPr>
          <a:xfrm>
            <a:off x="1368246" y="6528954"/>
            <a:ext cx="1475509" cy="290945"/>
          </a:xfrm>
          <a:custGeom>
            <a:avLst/>
            <a:gdLst>
              <a:gd name="connsiteX0" fmla="*/ 1475509 w 1475509"/>
              <a:gd name="connsiteY0" fmla="*/ 0 h 290945"/>
              <a:gd name="connsiteX1" fmla="*/ 1319646 w 1475509"/>
              <a:gd name="connsiteY1" fmla="*/ 72736 h 290945"/>
              <a:gd name="connsiteX2" fmla="*/ 1039091 w 1475509"/>
              <a:gd name="connsiteY2" fmla="*/ 207818 h 290945"/>
              <a:gd name="connsiteX3" fmla="*/ 789709 w 1475509"/>
              <a:gd name="connsiteY3" fmla="*/ 207818 h 290945"/>
              <a:gd name="connsiteX4" fmla="*/ 561109 w 1475509"/>
              <a:gd name="connsiteY4" fmla="*/ 290945 h 290945"/>
              <a:gd name="connsiteX5" fmla="*/ 363682 w 1475509"/>
              <a:gd name="connsiteY5" fmla="*/ 249382 h 290945"/>
              <a:gd name="connsiteX6" fmla="*/ 207818 w 1475509"/>
              <a:gd name="connsiteY6" fmla="*/ 280554 h 290945"/>
              <a:gd name="connsiteX7" fmla="*/ 62346 w 1475509"/>
              <a:gd name="connsiteY7" fmla="*/ 207818 h 290945"/>
              <a:gd name="connsiteX8" fmla="*/ 0 w 1475509"/>
              <a:gd name="connsiteY8" fmla="*/ 187036 h 290945"/>
              <a:gd name="connsiteX9" fmla="*/ 31173 w 1475509"/>
              <a:gd name="connsiteY9" fmla="*/ 197427 h 290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75509" h="290945">
                <a:moveTo>
                  <a:pt x="1475509" y="0"/>
                </a:moveTo>
                <a:lnTo>
                  <a:pt x="1319646" y="72736"/>
                </a:lnTo>
                <a:lnTo>
                  <a:pt x="1039091" y="207818"/>
                </a:lnTo>
                <a:lnTo>
                  <a:pt x="789709" y="207818"/>
                </a:lnTo>
                <a:lnTo>
                  <a:pt x="561109" y="290945"/>
                </a:lnTo>
                <a:lnTo>
                  <a:pt x="363682" y="249382"/>
                </a:lnTo>
                <a:lnTo>
                  <a:pt x="207818" y="280554"/>
                </a:lnTo>
                <a:lnTo>
                  <a:pt x="62346" y="207818"/>
                </a:lnTo>
                <a:lnTo>
                  <a:pt x="0" y="187036"/>
                </a:lnTo>
                <a:lnTo>
                  <a:pt x="31173" y="197427"/>
                </a:lnTo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Freeform 248"/>
          <p:cNvSpPr/>
          <p:nvPr/>
        </p:nvSpPr>
        <p:spPr>
          <a:xfrm>
            <a:off x="973392" y="5427518"/>
            <a:ext cx="945572" cy="1267690"/>
          </a:xfrm>
          <a:custGeom>
            <a:avLst/>
            <a:gdLst>
              <a:gd name="connsiteX0" fmla="*/ 394854 w 945572"/>
              <a:gd name="connsiteY0" fmla="*/ 1267690 h 1267690"/>
              <a:gd name="connsiteX1" fmla="*/ 311727 w 945572"/>
              <a:gd name="connsiteY1" fmla="*/ 1246909 h 1267690"/>
              <a:gd name="connsiteX2" fmla="*/ 197427 w 945572"/>
              <a:gd name="connsiteY2" fmla="*/ 1174172 h 1267690"/>
              <a:gd name="connsiteX3" fmla="*/ 114300 w 945572"/>
              <a:gd name="connsiteY3" fmla="*/ 1132609 h 1267690"/>
              <a:gd name="connsiteX4" fmla="*/ 41563 w 945572"/>
              <a:gd name="connsiteY4" fmla="*/ 1070263 h 1267690"/>
              <a:gd name="connsiteX5" fmla="*/ 0 w 945572"/>
              <a:gd name="connsiteY5" fmla="*/ 883227 h 1267690"/>
              <a:gd name="connsiteX6" fmla="*/ 41563 w 945572"/>
              <a:gd name="connsiteY6" fmla="*/ 716972 h 1267690"/>
              <a:gd name="connsiteX7" fmla="*/ 83127 w 945572"/>
              <a:gd name="connsiteY7" fmla="*/ 613063 h 1267690"/>
              <a:gd name="connsiteX8" fmla="*/ 197427 w 945572"/>
              <a:gd name="connsiteY8" fmla="*/ 529936 h 1267690"/>
              <a:gd name="connsiteX9" fmla="*/ 353291 w 945572"/>
              <a:gd name="connsiteY9" fmla="*/ 519545 h 1267690"/>
              <a:gd name="connsiteX10" fmla="*/ 477981 w 945572"/>
              <a:gd name="connsiteY10" fmla="*/ 519545 h 1267690"/>
              <a:gd name="connsiteX11" fmla="*/ 561109 w 945572"/>
              <a:gd name="connsiteY11" fmla="*/ 498763 h 1267690"/>
              <a:gd name="connsiteX12" fmla="*/ 644236 w 945572"/>
              <a:gd name="connsiteY12" fmla="*/ 477981 h 1267690"/>
              <a:gd name="connsiteX13" fmla="*/ 675409 w 945572"/>
              <a:gd name="connsiteY13" fmla="*/ 436418 h 1267690"/>
              <a:gd name="connsiteX14" fmla="*/ 696191 w 945572"/>
              <a:gd name="connsiteY14" fmla="*/ 384463 h 1267690"/>
              <a:gd name="connsiteX15" fmla="*/ 716972 w 945572"/>
              <a:gd name="connsiteY15" fmla="*/ 353290 h 1267690"/>
              <a:gd name="connsiteX16" fmla="*/ 779318 w 945572"/>
              <a:gd name="connsiteY16" fmla="*/ 290945 h 1267690"/>
              <a:gd name="connsiteX17" fmla="*/ 820881 w 945572"/>
              <a:gd name="connsiteY17" fmla="*/ 238990 h 1267690"/>
              <a:gd name="connsiteX18" fmla="*/ 862445 w 945572"/>
              <a:gd name="connsiteY18" fmla="*/ 187036 h 1267690"/>
              <a:gd name="connsiteX19" fmla="*/ 862445 w 945572"/>
              <a:gd name="connsiteY19" fmla="*/ 166254 h 1267690"/>
              <a:gd name="connsiteX20" fmla="*/ 924791 w 945572"/>
              <a:gd name="connsiteY20" fmla="*/ 51954 h 1267690"/>
              <a:gd name="connsiteX21" fmla="*/ 945572 w 945572"/>
              <a:gd name="connsiteY21" fmla="*/ 0 h 1267690"/>
              <a:gd name="connsiteX22" fmla="*/ 945572 w 945572"/>
              <a:gd name="connsiteY22" fmla="*/ 10390 h 1267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945572" h="1267690">
                <a:moveTo>
                  <a:pt x="394854" y="1267690"/>
                </a:moveTo>
                <a:lnTo>
                  <a:pt x="311727" y="1246909"/>
                </a:lnTo>
                <a:lnTo>
                  <a:pt x="197427" y="1174172"/>
                </a:lnTo>
                <a:lnTo>
                  <a:pt x="114300" y="1132609"/>
                </a:lnTo>
                <a:lnTo>
                  <a:pt x="41563" y="1070263"/>
                </a:lnTo>
                <a:lnTo>
                  <a:pt x="0" y="883227"/>
                </a:lnTo>
                <a:lnTo>
                  <a:pt x="41563" y="716972"/>
                </a:lnTo>
                <a:lnTo>
                  <a:pt x="83127" y="613063"/>
                </a:lnTo>
                <a:lnTo>
                  <a:pt x="197427" y="529936"/>
                </a:lnTo>
                <a:lnTo>
                  <a:pt x="353291" y="519545"/>
                </a:lnTo>
                <a:lnTo>
                  <a:pt x="477981" y="519545"/>
                </a:lnTo>
                <a:lnTo>
                  <a:pt x="561109" y="498763"/>
                </a:lnTo>
                <a:lnTo>
                  <a:pt x="644236" y="477981"/>
                </a:lnTo>
                <a:lnTo>
                  <a:pt x="675409" y="436418"/>
                </a:lnTo>
                <a:lnTo>
                  <a:pt x="696191" y="384463"/>
                </a:lnTo>
                <a:lnTo>
                  <a:pt x="716972" y="353290"/>
                </a:lnTo>
                <a:lnTo>
                  <a:pt x="779318" y="290945"/>
                </a:lnTo>
                <a:lnTo>
                  <a:pt x="820881" y="238990"/>
                </a:lnTo>
                <a:lnTo>
                  <a:pt x="862445" y="187036"/>
                </a:lnTo>
                <a:lnTo>
                  <a:pt x="862445" y="166254"/>
                </a:lnTo>
                <a:lnTo>
                  <a:pt x="924791" y="51954"/>
                </a:lnTo>
                <a:lnTo>
                  <a:pt x="945572" y="0"/>
                </a:lnTo>
                <a:lnTo>
                  <a:pt x="945572" y="10390"/>
                </a:lnTo>
              </a:path>
            </a:pathLst>
          </a:cu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Freeform 249"/>
          <p:cNvSpPr/>
          <p:nvPr/>
        </p:nvSpPr>
        <p:spPr>
          <a:xfrm>
            <a:off x="1974561" y="2208934"/>
            <a:ext cx="228600" cy="467591"/>
          </a:xfrm>
          <a:custGeom>
            <a:avLst/>
            <a:gdLst>
              <a:gd name="connsiteX0" fmla="*/ 228600 w 228600"/>
              <a:gd name="connsiteY0" fmla="*/ 467591 h 467591"/>
              <a:gd name="connsiteX1" fmla="*/ 218209 w 228600"/>
              <a:gd name="connsiteY1" fmla="*/ 322118 h 467591"/>
              <a:gd name="connsiteX2" fmla="*/ 207818 w 228600"/>
              <a:gd name="connsiteY2" fmla="*/ 218209 h 467591"/>
              <a:gd name="connsiteX3" fmla="*/ 207818 w 228600"/>
              <a:gd name="connsiteY3" fmla="*/ 93518 h 467591"/>
              <a:gd name="connsiteX4" fmla="*/ 176646 w 228600"/>
              <a:gd name="connsiteY4" fmla="*/ 41563 h 467591"/>
              <a:gd name="connsiteX5" fmla="*/ 135082 w 228600"/>
              <a:gd name="connsiteY5" fmla="*/ 20782 h 467591"/>
              <a:gd name="connsiteX6" fmla="*/ 72736 w 228600"/>
              <a:gd name="connsiteY6" fmla="*/ 10391 h 467591"/>
              <a:gd name="connsiteX7" fmla="*/ 0 w 228600"/>
              <a:gd name="connsiteY7" fmla="*/ 0 h 467591"/>
              <a:gd name="connsiteX8" fmla="*/ 0 w 228600"/>
              <a:gd name="connsiteY8" fmla="*/ 0 h 467591"/>
              <a:gd name="connsiteX9" fmla="*/ 0 w 228600"/>
              <a:gd name="connsiteY9" fmla="*/ 0 h 467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8600" h="467591">
                <a:moveTo>
                  <a:pt x="228600" y="467591"/>
                </a:moveTo>
                <a:lnTo>
                  <a:pt x="218209" y="322118"/>
                </a:lnTo>
                <a:lnTo>
                  <a:pt x="207818" y="218209"/>
                </a:lnTo>
                <a:lnTo>
                  <a:pt x="207818" y="93518"/>
                </a:lnTo>
                <a:lnTo>
                  <a:pt x="176646" y="41563"/>
                </a:lnTo>
                <a:lnTo>
                  <a:pt x="135082" y="20782"/>
                </a:lnTo>
                <a:lnTo>
                  <a:pt x="72736" y="10391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Freeform 250"/>
          <p:cNvSpPr/>
          <p:nvPr/>
        </p:nvSpPr>
        <p:spPr>
          <a:xfrm>
            <a:off x="2348634" y="1834861"/>
            <a:ext cx="228600" cy="374073"/>
          </a:xfrm>
          <a:custGeom>
            <a:avLst/>
            <a:gdLst>
              <a:gd name="connsiteX0" fmla="*/ 228600 w 228600"/>
              <a:gd name="connsiteY0" fmla="*/ 363682 h 374073"/>
              <a:gd name="connsiteX1" fmla="*/ 135082 w 228600"/>
              <a:gd name="connsiteY1" fmla="*/ 374073 h 374073"/>
              <a:gd name="connsiteX2" fmla="*/ 93518 w 228600"/>
              <a:gd name="connsiteY2" fmla="*/ 311727 h 374073"/>
              <a:gd name="connsiteX3" fmla="*/ 62345 w 228600"/>
              <a:gd name="connsiteY3" fmla="*/ 228600 h 374073"/>
              <a:gd name="connsiteX4" fmla="*/ 31173 w 228600"/>
              <a:gd name="connsiteY4" fmla="*/ 83127 h 374073"/>
              <a:gd name="connsiteX5" fmla="*/ 20782 w 228600"/>
              <a:gd name="connsiteY5" fmla="*/ 10391 h 374073"/>
              <a:gd name="connsiteX6" fmla="*/ 0 w 228600"/>
              <a:gd name="connsiteY6" fmla="*/ 0 h 374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8600" h="374073">
                <a:moveTo>
                  <a:pt x="228600" y="363682"/>
                </a:moveTo>
                <a:lnTo>
                  <a:pt x="135082" y="374073"/>
                </a:lnTo>
                <a:lnTo>
                  <a:pt x="93518" y="311727"/>
                </a:lnTo>
                <a:lnTo>
                  <a:pt x="62345" y="228600"/>
                </a:lnTo>
                <a:lnTo>
                  <a:pt x="31173" y="83127"/>
                </a:lnTo>
                <a:lnTo>
                  <a:pt x="20782" y="10391"/>
                </a:lnTo>
                <a:lnTo>
                  <a:pt x="0" y="0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Freeform 251"/>
          <p:cNvSpPr/>
          <p:nvPr/>
        </p:nvSpPr>
        <p:spPr>
          <a:xfrm>
            <a:off x="561397" y="3487016"/>
            <a:ext cx="135082" cy="228600"/>
          </a:xfrm>
          <a:custGeom>
            <a:avLst/>
            <a:gdLst>
              <a:gd name="connsiteX0" fmla="*/ 124691 w 135082"/>
              <a:gd name="connsiteY0" fmla="*/ 228600 h 228600"/>
              <a:gd name="connsiteX1" fmla="*/ 135082 w 135082"/>
              <a:gd name="connsiteY1" fmla="*/ 135081 h 228600"/>
              <a:gd name="connsiteX2" fmla="*/ 135082 w 135082"/>
              <a:gd name="connsiteY2" fmla="*/ 83127 h 228600"/>
              <a:gd name="connsiteX3" fmla="*/ 83128 w 135082"/>
              <a:gd name="connsiteY3" fmla="*/ 62345 h 228600"/>
              <a:gd name="connsiteX4" fmla="*/ 62346 w 135082"/>
              <a:gd name="connsiteY4" fmla="*/ 41563 h 228600"/>
              <a:gd name="connsiteX5" fmla="*/ 10391 w 135082"/>
              <a:gd name="connsiteY5" fmla="*/ 0 h 228600"/>
              <a:gd name="connsiteX6" fmla="*/ 0 w 135082"/>
              <a:gd name="connsiteY6" fmla="*/ 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082" h="228600">
                <a:moveTo>
                  <a:pt x="124691" y="228600"/>
                </a:moveTo>
                <a:lnTo>
                  <a:pt x="135082" y="135081"/>
                </a:lnTo>
                <a:lnTo>
                  <a:pt x="135082" y="83127"/>
                </a:lnTo>
                <a:lnTo>
                  <a:pt x="83128" y="62345"/>
                </a:lnTo>
                <a:lnTo>
                  <a:pt x="62346" y="41563"/>
                </a:lnTo>
                <a:lnTo>
                  <a:pt x="10391" y="0"/>
                </a:lnTo>
                <a:lnTo>
                  <a:pt x="0" y="0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Freeform 252"/>
          <p:cNvSpPr/>
          <p:nvPr/>
        </p:nvSpPr>
        <p:spPr>
          <a:xfrm>
            <a:off x="935470" y="3289588"/>
            <a:ext cx="103909" cy="332509"/>
          </a:xfrm>
          <a:custGeom>
            <a:avLst/>
            <a:gdLst>
              <a:gd name="connsiteX0" fmla="*/ 103909 w 103909"/>
              <a:gd name="connsiteY0" fmla="*/ 332509 h 332509"/>
              <a:gd name="connsiteX1" fmla="*/ 41564 w 103909"/>
              <a:gd name="connsiteY1" fmla="*/ 280555 h 332509"/>
              <a:gd name="connsiteX2" fmla="*/ 0 w 103909"/>
              <a:gd name="connsiteY2" fmla="*/ 197428 h 332509"/>
              <a:gd name="connsiteX3" fmla="*/ 0 w 103909"/>
              <a:gd name="connsiteY3" fmla="*/ 197428 h 332509"/>
              <a:gd name="connsiteX4" fmla="*/ 0 w 103909"/>
              <a:gd name="connsiteY4" fmla="*/ 114300 h 332509"/>
              <a:gd name="connsiteX5" fmla="*/ 31173 w 103909"/>
              <a:gd name="connsiteY5" fmla="*/ 62346 h 332509"/>
              <a:gd name="connsiteX6" fmla="*/ 51955 w 103909"/>
              <a:gd name="connsiteY6" fmla="*/ 0 h 332509"/>
              <a:gd name="connsiteX7" fmla="*/ 31173 w 103909"/>
              <a:gd name="connsiteY7" fmla="*/ 20782 h 332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909" h="332509">
                <a:moveTo>
                  <a:pt x="103909" y="332509"/>
                </a:moveTo>
                <a:lnTo>
                  <a:pt x="41564" y="280555"/>
                </a:lnTo>
                <a:lnTo>
                  <a:pt x="0" y="197428"/>
                </a:lnTo>
                <a:lnTo>
                  <a:pt x="0" y="197428"/>
                </a:lnTo>
                <a:lnTo>
                  <a:pt x="0" y="114300"/>
                </a:lnTo>
                <a:lnTo>
                  <a:pt x="31173" y="62346"/>
                </a:lnTo>
                <a:lnTo>
                  <a:pt x="51955" y="0"/>
                </a:lnTo>
                <a:lnTo>
                  <a:pt x="31173" y="20782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Freeform 253"/>
          <p:cNvSpPr/>
          <p:nvPr/>
        </p:nvSpPr>
        <p:spPr>
          <a:xfrm>
            <a:off x="1506970" y="5315816"/>
            <a:ext cx="155864" cy="145472"/>
          </a:xfrm>
          <a:custGeom>
            <a:avLst/>
            <a:gdLst>
              <a:gd name="connsiteX0" fmla="*/ 155864 w 155864"/>
              <a:gd name="connsiteY0" fmla="*/ 0 h 145472"/>
              <a:gd name="connsiteX1" fmla="*/ 124691 w 155864"/>
              <a:gd name="connsiteY1" fmla="*/ 93518 h 145472"/>
              <a:gd name="connsiteX2" fmla="*/ 72737 w 155864"/>
              <a:gd name="connsiteY2" fmla="*/ 103909 h 145472"/>
              <a:gd name="connsiteX3" fmla="*/ 41564 w 155864"/>
              <a:gd name="connsiteY3" fmla="*/ 114300 h 145472"/>
              <a:gd name="connsiteX4" fmla="*/ 0 w 155864"/>
              <a:gd name="connsiteY4" fmla="*/ 145472 h 145472"/>
              <a:gd name="connsiteX5" fmla="*/ 0 w 155864"/>
              <a:gd name="connsiteY5" fmla="*/ 145472 h 145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864" h="145472">
                <a:moveTo>
                  <a:pt x="155864" y="0"/>
                </a:moveTo>
                <a:lnTo>
                  <a:pt x="124691" y="93518"/>
                </a:lnTo>
                <a:lnTo>
                  <a:pt x="72737" y="103909"/>
                </a:lnTo>
                <a:lnTo>
                  <a:pt x="41564" y="114300"/>
                </a:lnTo>
                <a:lnTo>
                  <a:pt x="0" y="145472"/>
                </a:lnTo>
                <a:lnTo>
                  <a:pt x="0" y="145472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1818697" y="5419725"/>
            <a:ext cx="114300" cy="238991"/>
          </a:xfrm>
          <a:custGeom>
            <a:avLst/>
            <a:gdLst>
              <a:gd name="connsiteX0" fmla="*/ 114300 w 114300"/>
              <a:gd name="connsiteY0" fmla="*/ 0 h 238991"/>
              <a:gd name="connsiteX1" fmla="*/ 72737 w 114300"/>
              <a:gd name="connsiteY1" fmla="*/ 83127 h 238991"/>
              <a:gd name="connsiteX2" fmla="*/ 41564 w 114300"/>
              <a:gd name="connsiteY2" fmla="*/ 145472 h 238991"/>
              <a:gd name="connsiteX3" fmla="*/ 0 w 114300"/>
              <a:gd name="connsiteY3" fmla="*/ 238991 h 238991"/>
              <a:gd name="connsiteX4" fmla="*/ 0 w 114300"/>
              <a:gd name="connsiteY4" fmla="*/ 228600 h 238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300" h="238991">
                <a:moveTo>
                  <a:pt x="114300" y="0"/>
                </a:moveTo>
                <a:lnTo>
                  <a:pt x="72737" y="83127"/>
                </a:lnTo>
                <a:lnTo>
                  <a:pt x="41564" y="145472"/>
                </a:lnTo>
                <a:lnTo>
                  <a:pt x="0" y="238991"/>
                </a:lnTo>
                <a:lnTo>
                  <a:pt x="0" y="228600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509443" y="4328679"/>
            <a:ext cx="207818" cy="218209"/>
          </a:xfrm>
          <a:custGeom>
            <a:avLst/>
            <a:gdLst>
              <a:gd name="connsiteX0" fmla="*/ 176645 w 207818"/>
              <a:gd name="connsiteY0" fmla="*/ 0 h 218209"/>
              <a:gd name="connsiteX1" fmla="*/ 207818 w 207818"/>
              <a:gd name="connsiteY1" fmla="*/ 51955 h 218209"/>
              <a:gd name="connsiteX2" fmla="*/ 176645 w 207818"/>
              <a:gd name="connsiteY2" fmla="*/ 62346 h 218209"/>
              <a:gd name="connsiteX3" fmla="*/ 145473 w 207818"/>
              <a:gd name="connsiteY3" fmla="*/ 83127 h 218209"/>
              <a:gd name="connsiteX4" fmla="*/ 124691 w 207818"/>
              <a:gd name="connsiteY4" fmla="*/ 124691 h 218209"/>
              <a:gd name="connsiteX5" fmla="*/ 93518 w 207818"/>
              <a:gd name="connsiteY5" fmla="*/ 155864 h 218209"/>
              <a:gd name="connsiteX6" fmla="*/ 41564 w 207818"/>
              <a:gd name="connsiteY6" fmla="*/ 197427 h 218209"/>
              <a:gd name="connsiteX7" fmla="*/ 0 w 207818"/>
              <a:gd name="connsiteY7" fmla="*/ 218209 h 218209"/>
              <a:gd name="connsiteX8" fmla="*/ 0 w 207818"/>
              <a:gd name="connsiteY8" fmla="*/ 218209 h 218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7818" h="218209">
                <a:moveTo>
                  <a:pt x="176645" y="0"/>
                </a:moveTo>
                <a:lnTo>
                  <a:pt x="207818" y="51955"/>
                </a:lnTo>
                <a:lnTo>
                  <a:pt x="176645" y="62346"/>
                </a:lnTo>
                <a:lnTo>
                  <a:pt x="145473" y="83127"/>
                </a:lnTo>
                <a:lnTo>
                  <a:pt x="124691" y="124691"/>
                </a:lnTo>
                <a:lnTo>
                  <a:pt x="93518" y="155864"/>
                </a:lnTo>
                <a:lnTo>
                  <a:pt x="41564" y="197427"/>
                </a:lnTo>
                <a:lnTo>
                  <a:pt x="0" y="218209"/>
                </a:lnTo>
                <a:lnTo>
                  <a:pt x="0" y="218209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789997" y="4567670"/>
            <a:ext cx="166255" cy="166255"/>
          </a:xfrm>
          <a:custGeom>
            <a:avLst/>
            <a:gdLst>
              <a:gd name="connsiteX0" fmla="*/ 166255 w 166255"/>
              <a:gd name="connsiteY0" fmla="*/ 10391 h 166255"/>
              <a:gd name="connsiteX1" fmla="*/ 114300 w 166255"/>
              <a:gd name="connsiteY1" fmla="*/ 0 h 166255"/>
              <a:gd name="connsiteX2" fmla="*/ 93519 w 166255"/>
              <a:gd name="connsiteY2" fmla="*/ 20782 h 166255"/>
              <a:gd name="connsiteX3" fmla="*/ 51955 w 166255"/>
              <a:gd name="connsiteY3" fmla="*/ 72736 h 166255"/>
              <a:gd name="connsiteX4" fmla="*/ 20782 w 166255"/>
              <a:gd name="connsiteY4" fmla="*/ 124691 h 166255"/>
              <a:gd name="connsiteX5" fmla="*/ 0 w 166255"/>
              <a:gd name="connsiteY5" fmla="*/ 166255 h 166255"/>
              <a:gd name="connsiteX6" fmla="*/ 0 w 166255"/>
              <a:gd name="connsiteY6" fmla="*/ 155864 h 166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255" h="166255">
                <a:moveTo>
                  <a:pt x="166255" y="10391"/>
                </a:moveTo>
                <a:lnTo>
                  <a:pt x="114300" y="0"/>
                </a:lnTo>
                <a:lnTo>
                  <a:pt x="93519" y="20782"/>
                </a:lnTo>
                <a:lnTo>
                  <a:pt x="51955" y="72736"/>
                </a:lnTo>
                <a:lnTo>
                  <a:pt x="20782" y="124691"/>
                </a:lnTo>
                <a:lnTo>
                  <a:pt x="0" y="166255"/>
                </a:lnTo>
                <a:lnTo>
                  <a:pt x="0" y="155864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4239491" y="498764"/>
            <a:ext cx="405245" cy="301336"/>
          </a:xfrm>
          <a:custGeom>
            <a:avLst/>
            <a:gdLst>
              <a:gd name="connsiteX0" fmla="*/ 405245 w 405245"/>
              <a:gd name="connsiteY0" fmla="*/ 280554 h 301336"/>
              <a:gd name="connsiteX1" fmla="*/ 353291 w 405245"/>
              <a:gd name="connsiteY1" fmla="*/ 301336 h 301336"/>
              <a:gd name="connsiteX2" fmla="*/ 290945 w 405245"/>
              <a:gd name="connsiteY2" fmla="*/ 290945 h 301336"/>
              <a:gd name="connsiteX3" fmla="*/ 249382 w 405245"/>
              <a:gd name="connsiteY3" fmla="*/ 290945 h 301336"/>
              <a:gd name="connsiteX4" fmla="*/ 176645 w 405245"/>
              <a:gd name="connsiteY4" fmla="*/ 270163 h 301336"/>
              <a:gd name="connsiteX5" fmla="*/ 145473 w 405245"/>
              <a:gd name="connsiteY5" fmla="*/ 218209 h 301336"/>
              <a:gd name="connsiteX6" fmla="*/ 114300 w 405245"/>
              <a:gd name="connsiteY6" fmla="*/ 176645 h 301336"/>
              <a:gd name="connsiteX7" fmla="*/ 72736 w 405245"/>
              <a:gd name="connsiteY7" fmla="*/ 135081 h 301336"/>
              <a:gd name="connsiteX8" fmla="*/ 72736 w 405245"/>
              <a:gd name="connsiteY8" fmla="*/ 135081 h 301336"/>
              <a:gd name="connsiteX9" fmla="*/ 0 w 405245"/>
              <a:gd name="connsiteY9" fmla="*/ 0 h 301336"/>
              <a:gd name="connsiteX10" fmla="*/ 0 w 405245"/>
              <a:gd name="connsiteY10" fmla="*/ 0 h 30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5245" h="301336">
                <a:moveTo>
                  <a:pt x="405245" y="280554"/>
                </a:moveTo>
                <a:lnTo>
                  <a:pt x="353291" y="301336"/>
                </a:lnTo>
                <a:lnTo>
                  <a:pt x="290945" y="290945"/>
                </a:lnTo>
                <a:lnTo>
                  <a:pt x="249382" y="290945"/>
                </a:lnTo>
                <a:lnTo>
                  <a:pt x="176645" y="270163"/>
                </a:lnTo>
                <a:lnTo>
                  <a:pt x="145473" y="218209"/>
                </a:lnTo>
                <a:lnTo>
                  <a:pt x="114300" y="176645"/>
                </a:lnTo>
                <a:lnTo>
                  <a:pt x="72736" y="135081"/>
                </a:lnTo>
                <a:lnTo>
                  <a:pt x="72736" y="135081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3917373" y="654627"/>
            <a:ext cx="145472" cy="394855"/>
          </a:xfrm>
          <a:custGeom>
            <a:avLst/>
            <a:gdLst>
              <a:gd name="connsiteX0" fmla="*/ 10391 w 145472"/>
              <a:gd name="connsiteY0" fmla="*/ 394855 h 394855"/>
              <a:gd name="connsiteX1" fmla="*/ 62345 w 145472"/>
              <a:gd name="connsiteY1" fmla="*/ 301337 h 394855"/>
              <a:gd name="connsiteX2" fmla="*/ 62345 w 145472"/>
              <a:gd name="connsiteY2" fmla="*/ 301337 h 394855"/>
              <a:gd name="connsiteX3" fmla="*/ 62345 w 145472"/>
              <a:gd name="connsiteY3" fmla="*/ 301337 h 394855"/>
              <a:gd name="connsiteX4" fmla="*/ 145472 w 145472"/>
              <a:gd name="connsiteY4" fmla="*/ 207818 h 394855"/>
              <a:gd name="connsiteX5" fmla="*/ 145472 w 145472"/>
              <a:gd name="connsiteY5" fmla="*/ 176646 h 394855"/>
              <a:gd name="connsiteX6" fmla="*/ 145472 w 145472"/>
              <a:gd name="connsiteY6" fmla="*/ 176646 h 394855"/>
              <a:gd name="connsiteX7" fmla="*/ 83127 w 145472"/>
              <a:gd name="connsiteY7" fmla="*/ 83128 h 394855"/>
              <a:gd name="connsiteX8" fmla="*/ 62345 w 145472"/>
              <a:gd name="connsiteY8" fmla="*/ 51955 h 394855"/>
              <a:gd name="connsiteX9" fmla="*/ 0 w 145472"/>
              <a:gd name="connsiteY9" fmla="*/ 0 h 394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5472" h="394855">
                <a:moveTo>
                  <a:pt x="10391" y="394855"/>
                </a:moveTo>
                <a:lnTo>
                  <a:pt x="62345" y="301337"/>
                </a:lnTo>
                <a:lnTo>
                  <a:pt x="62345" y="301337"/>
                </a:lnTo>
                <a:lnTo>
                  <a:pt x="62345" y="301337"/>
                </a:lnTo>
                <a:lnTo>
                  <a:pt x="145472" y="207818"/>
                </a:lnTo>
                <a:lnTo>
                  <a:pt x="145472" y="176646"/>
                </a:lnTo>
                <a:lnTo>
                  <a:pt x="145472" y="176646"/>
                </a:lnTo>
                <a:lnTo>
                  <a:pt x="83127" y="83128"/>
                </a:lnTo>
                <a:lnTo>
                  <a:pt x="62345" y="51955"/>
                </a:lnTo>
                <a:lnTo>
                  <a:pt x="0" y="0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Freeform 165"/>
          <p:cNvSpPr/>
          <p:nvPr/>
        </p:nvSpPr>
        <p:spPr>
          <a:xfrm>
            <a:off x="2818569" y="5360551"/>
            <a:ext cx="955964" cy="1381991"/>
          </a:xfrm>
          <a:custGeom>
            <a:avLst/>
            <a:gdLst>
              <a:gd name="connsiteX0" fmla="*/ 0 w 955964"/>
              <a:gd name="connsiteY0" fmla="*/ 0 h 1381991"/>
              <a:gd name="connsiteX1" fmla="*/ 93518 w 955964"/>
              <a:gd name="connsiteY1" fmla="*/ 207819 h 1381991"/>
              <a:gd name="connsiteX2" fmla="*/ 83127 w 955964"/>
              <a:gd name="connsiteY2" fmla="*/ 436419 h 1381991"/>
              <a:gd name="connsiteX3" fmla="*/ 72737 w 955964"/>
              <a:gd name="connsiteY3" fmla="*/ 602673 h 1381991"/>
              <a:gd name="connsiteX4" fmla="*/ 114300 w 955964"/>
              <a:gd name="connsiteY4" fmla="*/ 810491 h 1381991"/>
              <a:gd name="connsiteX5" fmla="*/ 145473 w 955964"/>
              <a:gd name="connsiteY5" fmla="*/ 924791 h 1381991"/>
              <a:gd name="connsiteX6" fmla="*/ 103909 w 955964"/>
              <a:gd name="connsiteY6" fmla="*/ 1101437 h 1381991"/>
              <a:gd name="connsiteX7" fmla="*/ 31173 w 955964"/>
              <a:gd name="connsiteY7" fmla="*/ 1174173 h 1381991"/>
              <a:gd name="connsiteX8" fmla="*/ 83127 w 955964"/>
              <a:gd name="connsiteY8" fmla="*/ 1350819 h 1381991"/>
              <a:gd name="connsiteX9" fmla="*/ 228600 w 955964"/>
              <a:gd name="connsiteY9" fmla="*/ 1381991 h 1381991"/>
              <a:gd name="connsiteX10" fmla="*/ 311727 w 955964"/>
              <a:gd name="connsiteY10" fmla="*/ 1340428 h 1381991"/>
              <a:gd name="connsiteX11" fmla="*/ 353291 w 955964"/>
              <a:gd name="connsiteY11" fmla="*/ 1205346 h 1381991"/>
              <a:gd name="connsiteX12" fmla="*/ 394855 w 955964"/>
              <a:gd name="connsiteY12" fmla="*/ 1122219 h 1381991"/>
              <a:gd name="connsiteX13" fmla="*/ 457200 w 955964"/>
              <a:gd name="connsiteY13" fmla="*/ 997528 h 1381991"/>
              <a:gd name="connsiteX14" fmla="*/ 529937 w 955964"/>
              <a:gd name="connsiteY14" fmla="*/ 935182 h 1381991"/>
              <a:gd name="connsiteX15" fmla="*/ 644237 w 955964"/>
              <a:gd name="connsiteY15" fmla="*/ 893619 h 1381991"/>
              <a:gd name="connsiteX16" fmla="*/ 779318 w 955964"/>
              <a:gd name="connsiteY16" fmla="*/ 831273 h 1381991"/>
              <a:gd name="connsiteX17" fmla="*/ 955964 w 955964"/>
              <a:gd name="connsiteY17" fmla="*/ 768928 h 13819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55964" h="1381991">
                <a:moveTo>
                  <a:pt x="0" y="0"/>
                </a:moveTo>
                <a:lnTo>
                  <a:pt x="93518" y="207819"/>
                </a:lnTo>
                <a:lnTo>
                  <a:pt x="83127" y="436419"/>
                </a:lnTo>
                <a:lnTo>
                  <a:pt x="72737" y="602673"/>
                </a:lnTo>
                <a:lnTo>
                  <a:pt x="114300" y="810491"/>
                </a:lnTo>
                <a:lnTo>
                  <a:pt x="145473" y="924791"/>
                </a:lnTo>
                <a:lnTo>
                  <a:pt x="103909" y="1101437"/>
                </a:lnTo>
                <a:lnTo>
                  <a:pt x="31173" y="1174173"/>
                </a:lnTo>
                <a:lnTo>
                  <a:pt x="83127" y="1350819"/>
                </a:lnTo>
                <a:lnTo>
                  <a:pt x="228600" y="1381991"/>
                </a:lnTo>
                <a:lnTo>
                  <a:pt x="311727" y="1340428"/>
                </a:lnTo>
                <a:lnTo>
                  <a:pt x="353291" y="1205346"/>
                </a:lnTo>
                <a:lnTo>
                  <a:pt x="394855" y="1122219"/>
                </a:lnTo>
                <a:lnTo>
                  <a:pt x="457200" y="997528"/>
                </a:lnTo>
                <a:lnTo>
                  <a:pt x="529937" y="935182"/>
                </a:lnTo>
                <a:lnTo>
                  <a:pt x="644237" y="893619"/>
                </a:lnTo>
                <a:lnTo>
                  <a:pt x="779318" y="831273"/>
                </a:lnTo>
                <a:lnTo>
                  <a:pt x="955964" y="768928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8" name="Straight Arrow Connector 167"/>
          <p:cNvCxnSpPr/>
          <p:nvPr/>
        </p:nvCxnSpPr>
        <p:spPr>
          <a:xfrm flipV="1">
            <a:off x="5533828" y="3762662"/>
            <a:ext cx="0" cy="674802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/>
          <p:nvPr/>
        </p:nvCxnSpPr>
        <p:spPr>
          <a:xfrm>
            <a:off x="8166285" y="1958107"/>
            <a:ext cx="572654" cy="773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eform 2"/>
          <p:cNvSpPr/>
          <p:nvPr/>
        </p:nvSpPr>
        <p:spPr>
          <a:xfrm>
            <a:off x="3903260" y="777922"/>
            <a:ext cx="709683" cy="300251"/>
          </a:xfrm>
          <a:custGeom>
            <a:avLst/>
            <a:gdLst>
              <a:gd name="connsiteX0" fmla="*/ 709683 w 709683"/>
              <a:gd name="connsiteY0" fmla="*/ 0 h 300251"/>
              <a:gd name="connsiteX1" fmla="*/ 300250 w 709683"/>
              <a:gd name="connsiteY1" fmla="*/ 95535 h 300251"/>
              <a:gd name="connsiteX2" fmla="*/ 0 w 709683"/>
              <a:gd name="connsiteY2" fmla="*/ 300251 h 300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9683" h="300251">
                <a:moveTo>
                  <a:pt x="709683" y="0"/>
                </a:moveTo>
                <a:lnTo>
                  <a:pt x="300250" y="95535"/>
                </a:lnTo>
                <a:lnTo>
                  <a:pt x="0" y="30025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/>
          <p:cNvSpPr txBox="1"/>
          <p:nvPr/>
        </p:nvSpPr>
        <p:spPr>
          <a:xfrm rot="20638426">
            <a:off x="5841413" y="1499025"/>
            <a:ext cx="6783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1R -  Drift</a:t>
            </a:r>
            <a:endParaRPr lang="en-US" sz="1000" dirty="0"/>
          </a:p>
        </p:txBody>
      </p:sp>
      <p:sp>
        <p:nvSpPr>
          <p:cNvPr id="106" name="TextBox 105"/>
          <p:cNvSpPr txBox="1"/>
          <p:nvPr/>
        </p:nvSpPr>
        <p:spPr>
          <a:xfrm>
            <a:off x="3980835" y="1761834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W</a:t>
            </a:r>
            <a:r>
              <a:rPr lang="en-US" sz="800" dirty="0" smtClean="0"/>
              <a:t>XC-1</a:t>
            </a:r>
            <a:endParaRPr lang="en-US" sz="800" dirty="0"/>
          </a:p>
        </p:txBody>
      </p:sp>
      <p:sp>
        <p:nvSpPr>
          <p:cNvPr id="108" name="TextBox 107"/>
          <p:cNvSpPr txBox="1"/>
          <p:nvPr/>
        </p:nvSpPr>
        <p:spPr>
          <a:xfrm>
            <a:off x="2068594" y="3298151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W</a:t>
            </a:r>
            <a:r>
              <a:rPr lang="en-US" sz="800" dirty="0" smtClean="0"/>
              <a:t>XC-2</a:t>
            </a:r>
            <a:endParaRPr lang="en-US" sz="800" dirty="0"/>
          </a:p>
        </p:txBody>
      </p:sp>
      <p:sp>
        <p:nvSpPr>
          <p:cNvPr id="110" name="TextBox 109"/>
          <p:cNvSpPr txBox="1"/>
          <p:nvPr/>
        </p:nvSpPr>
        <p:spPr>
          <a:xfrm>
            <a:off x="1759203" y="4288685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WXC-3</a:t>
            </a:r>
            <a:endParaRPr lang="en-US" sz="800" dirty="0"/>
          </a:p>
        </p:txBody>
      </p:sp>
      <p:sp>
        <p:nvSpPr>
          <p:cNvPr id="111" name="TextBox 110"/>
          <p:cNvSpPr txBox="1"/>
          <p:nvPr/>
        </p:nvSpPr>
        <p:spPr>
          <a:xfrm>
            <a:off x="2442961" y="4719310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WXC-4</a:t>
            </a:r>
            <a:endParaRPr lang="en-US" sz="800" dirty="0"/>
          </a:p>
        </p:txBody>
      </p:sp>
      <p:sp>
        <p:nvSpPr>
          <p:cNvPr id="112" name="Oval 111"/>
          <p:cNvSpPr/>
          <p:nvPr/>
        </p:nvSpPr>
        <p:spPr>
          <a:xfrm>
            <a:off x="2904583" y="4842949"/>
            <a:ext cx="262059" cy="2398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13" name="Oval 112"/>
          <p:cNvSpPr/>
          <p:nvPr/>
        </p:nvSpPr>
        <p:spPr>
          <a:xfrm>
            <a:off x="1587419" y="4077223"/>
            <a:ext cx="293930" cy="2595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 rot="20638426">
            <a:off x="5194632" y="563662"/>
            <a:ext cx="6783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</a:t>
            </a:r>
            <a:r>
              <a:rPr lang="en-US" sz="1000" dirty="0" smtClean="0"/>
              <a:t>R -  Drift</a:t>
            </a:r>
            <a:endParaRPr lang="en-US" sz="1000" dirty="0"/>
          </a:p>
        </p:txBody>
      </p:sp>
      <p:sp>
        <p:nvSpPr>
          <p:cNvPr id="117" name="TextBox 116"/>
          <p:cNvSpPr txBox="1"/>
          <p:nvPr/>
        </p:nvSpPr>
        <p:spPr>
          <a:xfrm rot="20617441">
            <a:off x="4493776" y="2461354"/>
            <a:ext cx="6639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1L -  Drift</a:t>
            </a:r>
            <a:endParaRPr lang="en-US" sz="1000" dirty="0"/>
          </a:p>
        </p:txBody>
      </p:sp>
      <p:sp>
        <p:nvSpPr>
          <p:cNvPr id="119" name="TextBox 118"/>
          <p:cNvSpPr txBox="1"/>
          <p:nvPr/>
        </p:nvSpPr>
        <p:spPr>
          <a:xfrm rot="19308713">
            <a:off x="3537801" y="1076651"/>
            <a:ext cx="6639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2L -  Drift</a:t>
            </a:r>
            <a:endParaRPr lang="en-US" sz="1000" dirty="0"/>
          </a:p>
        </p:txBody>
      </p:sp>
      <p:sp>
        <p:nvSpPr>
          <p:cNvPr id="122" name="TextBox 121"/>
          <p:cNvSpPr txBox="1"/>
          <p:nvPr/>
        </p:nvSpPr>
        <p:spPr>
          <a:xfrm rot="14350286">
            <a:off x="1934426" y="3924217"/>
            <a:ext cx="6639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1L -  Drift</a:t>
            </a:r>
            <a:endParaRPr lang="en-US" sz="1000" dirty="0"/>
          </a:p>
        </p:txBody>
      </p:sp>
      <p:sp>
        <p:nvSpPr>
          <p:cNvPr id="123" name="TextBox 122"/>
          <p:cNvSpPr txBox="1"/>
          <p:nvPr/>
        </p:nvSpPr>
        <p:spPr>
          <a:xfrm rot="17123613">
            <a:off x="3603919" y="5356399"/>
            <a:ext cx="6639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1L -  Drift</a:t>
            </a:r>
            <a:endParaRPr lang="en-US" sz="1000" dirty="0"/>
          </a:p>
        </p:txBody>
      </p:sp>
      <p:sp>
        <p:nvSpPr>
          <p:cNvPr id="124" name="TextBox 123"/>
          <p:cNvSpPr txBox="1"/>
          <p:nvPr/>
        </p:nvSpPr>
        <p:spPr>
          <a:xfrm rot="15445996">
            <a:off x="1427221" y="4910403"/>
            <a:ext cx="6639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2L -  Drift</a:t>
            </a:r>
            <a:endParaRPr lang="en-US" sz="1000" dirty="0"/>
          </a:p>
        </p:txBody>
      </p:sp>
      <p:sp>
        <p:nvSpPr>
          <p:cNvPr id="128" name="TextBox 127"/>
          <p:cNvSpPr txBox="1"/>
          <p:nvPr/>
        </p:nvSpPr>
        <p:spPr>
          <a:xfrm rot="19960629">
            <a:off x="973857" y="3444108"/>
            <a:ext cx="6639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2L -  Drift</a:t>
            </a:r>
            <a:endParaRPr lang="en-US" sz="1000" dirty="0"/>
          </a:p>
        </p:txBody>
      </p:sp>
      <p:sp>
        <p:nvSpPr>
          <p:cNvPr id="23" name="TextBox 22"/>
          <p:cNvSpPr txBox="1"/>
          <p:nvPr/>
        </p:nvSpPr>
        <p:spPr>
          <a:xfrm rot="15522524">
            <a:off x="5326269" y="2702191"/>
            <a:ext cx="6639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Main Drift</a:t>
            </a:r>
            <a:endParaRPr lang="en-US" sz="900" dirty="0"/>
          </a:p>
        </p:txBody>
      </p:sp>
      <p:sp>
        <p:nvSpPr>
          <p:cNvPr id="131" name="TextBox 130"/>
          <p:cNvSpPr txBox="1"/>
          <p:nvPr/>
        </p:nvSpPr>
        <p:spPr>
          <a:xfrm rot="1361484">
            <a:off x="4968860" y="1156560"/>
            <a:ext cx="6639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Main Drift</a:t>
            </a:r>
            <a:endParaRPr lang="en-US" sz="900" dirty="0"/>
          </a:p>
        </p:txBody>
      </p:sp>
      <p:sp>
        <p:nvSpPr>
          <p:cNvPr id="132" name="TextBox 131"/>
          <p:cNvSpPr txBox="1"/>
          <p:nvPr/>
        </p:nvSpPr>
        <p:spPr>
          <a:xfrm rot="6867376">
            <a:off x="8287892" y="829877"/>
            <a:ext cx="6783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</a:t>
            </a:r>
            <a:r>
              <a:rPr lang="en-US" sz="1000" dirty="0" smtClean="0"/>
              <a:t>R -  Drift</a:t>
            </a:r>
            <a:endParaRPr lang="en-US" sz="1000" dirty="0"/>
          </a:p>
        </p:txBody>
      </p:sp>
      <p:sp>
        <p:nvSpPr>
          <p:cNvPr id="136" name="TextBox 135"/>
          <p:cNvSpPr txBox="1"/>
          <p:nvPr/>
        </p:nvSpPr>
        <p:spPr>
          <a:xfrm rot="20638426">
            <a:off x="7583403" y="3550243"/>
            <a:ext cx="6783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1R -  Drift</a:t>
            </a:r>
            <a:endParaRPr lang="en-US" sz="1000" dirty="0"/>
          </a:p>
        </p:txBody>
      </p:sp>
      <p:sp>
        <p:nvSpPr>
          <p:cNvPr id="138" name="TextBox 137"/>
          <p:cNvSpPr txBox="1"/>
          <p:nvPr/>
        </p:nvSpPr>
        <p:spPr>
          <a:xfrm rot="19407644">
            <a:off x="7459218" y="2573628"/>
            <a:ext cx="42511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EXC-2</a:t>
            </a:r>
            <a:endParaRPr lang="en-US" sz="800" dirty="0"/>
          </a:p>
        </p:txBody>
      </p:sp>
      <p:sp>
        <p:nvSpPr>
          <p:cNvPr id="140" name="TextBox 139"/>
          <p:cNvSpPr txBox="1"/>
          <p:nvPr/>
        </p:nvSpPr>
        <p:spPr>
          <a:xfrm rot="3615944">
            <a:off x="6635744" y="820325"/>
            <a:ext cx="42511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EXC-1</a:t>
            </a:r>
            <a:endParaRPr lang="en-US" sz="800" dirty="0"/>
          </a:p>
        </p:txBody>
      </p:sp>
      <p:sp>
        <p:nvSpPr>
          <p:cNvPr id="229" name="TextBox 228"/>
          <p:cNvSpPr txBox="1"/>
          <p:nvPr/>
        </p:nvSpPr>
        <p:spPr>
          <a:xfrm>
            <a:off x="7462628" y="4448429"/>
            <a:ext cx="127631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WXC</a:t>
            </a:r>
            <a:r>
              <a:rPr lang="en-US" sz="1000" dirty="0" smtClean="0"/>
              <a:t> - </a:t>
            </a:r>
            <a:r>
              <a:rPr lang="en-US" sz="1000" dirty="0"/>
              <a:t>West </a:t>
            </a:r>
            <a:r>
              <a:rPr lang="en-US" sz="1000" dirty="0" smtClean="0"/>
              <a:t>Crosscut</a:t>
            </a:r>
          </a:p>
          <a:p>
            <a:endParaRPr lang="en-US" sz="1000" dirty="0"/>
          </a:p>
          <a:p>
            <a:r>
              <a:rPr lang="en-US" sz="1000" b="1" dirty="0" smtClean="0"/>
              <a:t>EXC</a:t>
            </a:r>
            <a:r>
              <a:rPr lang="en-US" sz="1000" dirty="0" smtClean="0"/>
              <a:t> – East Crosscut</a:t>
            </a:r>
          </a:p>
          <a:p>
            <a:endParaRPr lang="en-US" sz="1000" dirty="0"/>
          </a:p>
          <a:p>
            <a:r>
              <a:rPr lang="en-US" sz="1000" b="1" dirty="0" smtClean="0"/>
              <a:t>L</a:t>
            </a:r>
            <a:r>
              <a:rPr lang="en-US" sz="1000" dirty="0" smtClean="0"/>
              <a:t>  </a:t>
            </a:r>
            <a:r>
              <a:rPr lang="en-US" sz="1000" dirty="0"/>
              <a:t>– </a:t>
            </a:r>
            <a:r>
              <a:rPr lang="en-US" sz="1000" dirty="0" smtClean="0"/>
              <a:t>left Drift</a:t>
            </a:r>
          </a:p>
          <a:p>
            <a:endParaRPr lang="en-US" sz="1000" dirty="0"/>
          </a:p>
          <a:p>
            <a:r>
              <a:rPr lang="en-US" sz="1000" b="1" dirty="0" smtClean="0"/>
              <a:t>R</a:t>
            </a:r>
            <a:r>
              <a:rPr lang="en-US" sz="1000" dirty="0" smtClean="0"/>
              <a:t>- Right Drift</a:t>
            </a:r>
            <a:endParaRPr lang="en-US" sz="1000" dirty="0"/>
          </a:p>
          <a:p>
            <a:endParaRPr lang="en-US" dirty="0"/>
          </a:p>
        </p:txBody>
      </p:sp>
      <p:sp>
        <p:nvSpPr>
          <p:cNvPr id="141" name="TextBox 140"/>
          <p:cNvSpPr txBox="1"/>
          <p:nvPr/>
        </p:nvSpPr>
        <p:spPr>
          <a:xfrm>
            <a:off x="6636009" y="6296372"/>
            <a:ext cx="165323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Kennedy Side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03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 rot="19444417">
            <a:off x="-119217" y="2145084"/>
            <a:ext cx="7646702" cy="4118381"/>
            <a:chOff x="1247775" y="3333750"/>
            <a:chExt cx="4676775" cy="1933575"/>
          </a:xfrm>
        </p:grpSpPr>
        <p:sp>
          <p:nvSpPr>
            <p:cNvPr id="4" name="Freeform 3"/>
            <p:cNvSpPr/>
            <p:nvPr/>
          </p:nvSpPr>
          <p:spPr>
            <a:xfrm>
              <a:off x="1247775" y="3733800"/>
              <a:ext cx="3571875" cy="1009650"/>
            </a:xfrm>
            <a:custGeom>
              <a:avLst/>
              <a:gdLst>
                <a:gd name="connsiteX0" fmla="*/ 923925 w 3571875"/>
                <a:gd name="connsiteY0" fmla="*/ 0 h 1009650"/>
                <a:gd name="connsiteX1" fmla="*/ 862013 w 3571875"/>
                <a:gd name="connsiteY1" fmla="*/ 0 h 1009650"/>
                <a:gd name="connsiteX2" fmla="*/ 771525 w 3571875"/>
                <a:gd name="connsiteY2" fmla="*/ 33338 h 1009650"/>
                <a:gd name="connsiteX3" fmla="*/ 581025 w 3571875"/>
                <a:gd name="connsiteY3" fmla="*/ 85725 h 1009650"/>
                <a:gd name="connsiteX4" fmla="*/ 409575 w 3571875"/>
                <a:gd name="connsiteY4" fmla="*/ 157163 h 1009650"/>
                <a:gd name="connsiteX5" fmla="*/ 223838 w 3571875"/>
                <a:gd name="connsiteY5" fmla="*/ 209550 h 1009650"/>
                <a:gd name="connsiteX6" fmla="*/ 42863 w 3571875"/>
                <a:gd name="connsiteY6" fmla="*/ 285750 h 1009650"/>
                <a:gd name="connsiteX7" fmla="*/ 28575 w 3571875"/>
                <a:gd name="connsiteY7" fmla="*/ 304800 h 1009650"/>
                <a:gd name="connsiteX8" fmla="*/ 0 w 3571875"/>
                <a:gd name="connsiteY8" fmla="*/ 323850 h 1009650"/>
                <a:gd name="connsiteX9" fmla="*/ 4763 w 3571875"/>
                <a:gd name="connsiteY9" fmla="*/ 357188 h 1009650"/>
                <a:gd name="connsiteX10" fmla="*/ 19050 w 3571875"/>
                <a:gd name="connsiteY10" fmla="*/ 395288 h 1009650"/>
                <a:gd name="connsiteX11" fmla="*/ 76200 w 3571875"/>
                <a:gd name="connsiteY11" fmla="*/ 400050 h 1009650"/>
                <a:gd name="connsiteX12" fmla="*/ 114300 w 3571875"/>
                <a:gd name="connsiteY12" fmla="*/ 376238 h 1009650"/>
                <a:gd name="connsiteX13" fmla="*/ 204788 w 3571875"/>
                <a:gd name="connsiteY13" fmla="*/ 352425 h 1009650"/>
                <a:gd name="connsiteX14" fmla="*/ 219075 w 3571875"/>
                <a:gd name="connsiteY14" fmla="*/ 352425 h 1009650"/>
                <a:gd name="connsiteX15" fmla="*/ 257175 w 3571875"/>
                <a:gd name="connsiteY15" fmla="*/ 361950 h 1009650"/>
                <a:gd name="connsiteX16" fmla="*/ 290513 w 3571875"/>
                <a:gd name="connsiteY16" fmla="*/ 371475 h 1009650"/>
                <a:gd name="connsiteX17" fmla="*/ 309563 w 3571875"/>
                <a:gd name="connsiteY17" fmla="*/ 376238 h 1009650"/>
                <a:gd name="connsiteX18" fmla="*/ 342900 w 3571875"/>
                <a:gd name="connsiteY18" fmla="*/ 409575 h 1009650"/>
                <a:gd name="connsiteX19" fmla="*/ 371475 w 3571875"/>
                <a:gd name="connsiteY19" fmla="*/ 461963 h 1009650"/>
                <a:gd name="connsiteX20" fmla="*/ 395288 w 3571875"/>
                <a:gd name="connsiteY20" fmla="*/ 519113 h 1009650"/>
                <a:gd name="connsiteX21" fmla="*/ 409575 w 3571875"/>
                <a:gd name="connsiteY21" fmla="*/ 576263 h 1009650"/>
                <a:gd name="connsiteX22" fmla="*/ 438150 w 3571875"/>
                <a:gd name="connsiteY22" fmla="*/ 609600 h 1009650"/>
                <a:gd name="connsiteX23" fmla="*/ 495300 w 3571875"/>
                <a:gd name="connsiteY23" fmla="*/ 623888 h 1009650"/>
                <a:gd name="connsiteX24" fmla="*/ 547688 w 3571875"/>
                <a:gd name="connsiteY24" fmla="*/ 619125 h 1009650"/>
                <a:gd name="connsiteX25" fmla="*/ 700088 w 3571875"/>
                <a:gd name="connsiteY25" fmla="*/ 590550 h 1009650"/>
                <a:gd name="connsiteX26" fmla="*/ 938213 w 3571875"/>
                <a:gd name="connsiteY26" fmla="*/ 557213 h 1009650"/>
                <a:gd name="connsiteX27" fmla="*/ 981075 w 3571875"/>
                <a:gd name="connsiteY27" fmla="*/ 557213 h 1009650"/>
                <a:gd name="connsiteX28" fmla="*/ 1185863 w 3571875"/>
                <a:gd name="connsiteY28" fmla="*/ 528638 h 1009650"/>
                <a:gd name="connsiteX29" fmla="*/ 1262063 w 3571875"/>
                <a:gd name="connsiteY29" fmla="*/ 528638 h 1009650"/>
                <a:gd name="connsiteX30" fmla="*/ 1319213 w 3571875"/>
                <a:gd name="connsiteY30" fmla="*/ 538163 h 1009650"/>
                <a:gd name="connsiteX31" fmla="*/ 1390650 w 3571875"/>
                <a:gd name="connsiteY31" fmla="*/ 542925 h 1009650"/>
                <a:gd name="connsiteX32" fmla="*/ 1524000 w 3571875"/>
                <a:gd name="connsiteY32" fmla="*/ 542925 h 1009650"/>
                <a:gd name="connsiteX33" fmla="*/ 1666875 w 3571875"/>
                <a:gd name="connsiteY33" fmla="*/ 533400 h 1009650"/>
                <a:gd name="connsiteX34" fmla="*/ 1843088 w 3571875"/>
                <a:gd name="connsiteY34" fmla="*/ 533400 h 1009650"/>
                <a:gd name="connsiteX35" fmla="*/ 1943100 w 3571875"/>
                <a:gd name="connsiteY35" fmla="*/ 514350 h 1009650"/>
                <a:gd name="connsiteX36" fmla="*/ 2043113 w 3571875"/>
                <a:gd name="connsiteY36" fmla="*/ 500063 h 1009650"/>
                <a:gd name="connsiteX37" fmla="*/ 2052638 w 3571875"/>
                <a:gd name="connsiteY37" fmla="*/ 485775 h 1009650"/>
                <a:gd name="connsiteX38" fmla="*/ 2152650 w 3571875"/>
                <a:gd name="connsiteY38" fmla="*/ 461963 h 1009650"/>
                <a:gd name="connsiteX39" fmla="*/ 2305050 w 3571875"/>
                <a:gd name="connsiteY39" fmla="*/ 457200 h 1009650"/>
                <a:gd name="connsiteX40" fmla="*/ 2395538 w 3571875"/>
                <a:gd name="connsiteY40" fmla="*/ 447675 h 1009650"/>
                <a:gd name="connsiteX41" fmla="*/ 2466975 w 3571875"/>
                <a:gd name="connsiteY41" fmla="*/ 409575 h 1009650"/>
                <a:gd name="connsiteX42" fmla="*/ 2552700 w 3571875"/>
                <a:gd name="connsiteY42" fmla="*/ 352425 h 1009650"/>
                <a:gd name="connsiteX43" fmla="*/ 2619375 w 3571875"/>
                <a:gd name="connsiteY43" fmla="*/ 333375 h 1009650"/>
                <a:gd name="connsiteX44" fmla="*/ 2662238 w 3571875"/>
                <a:gd name="connsiteY44" fmla="*/ 328613 h 1009650"/>
                <a:gd name="connsiteX45" fmla="*/ 2709863 w 3571875"/>
                <a:gd name="connsiteY45" fmla="*/ 338138 h 1009650"/>
                <a:gd name="connsiteX46" fmla="*/ 2752725 w 3571875"/>
                <a:gd name="connsiteY46" fmla="*/ 352425 h 1009650"/>
                <a:gd name="connsiteX47" fmla="*/ 2800350 w 3571875"/>
                <a:gd name="connsiteY47" fmla="*/ 385763 h 1009650"/>
                <a:gd name="connsiteX48" fmla="*/ 2847975 w 3571875"/>
                <a:gd name="connsiteY48" fmla="*/ 414338 h 1009650"/>
                <a:gd name="connsiteX49" fmla="*/ 2876550 w 3571875"/>
                <a:gd name="connsiteY49" fmla="*/ 428625 h 1009650"/>
                <a:gd name="connsiteX50" fmla="*/ 2971800 w 3571875"/>
                <a:gd name="connsiteY50" fmla="*/ 504825 h 1009650"/>
                <a:gd name="connsiteX51" fmla="*/ 3024188 w 3571875"/>
                <a:gd name="connsiteY51" fmla="*/ 566738 h 1009650"/>
                <a:gd name="connsiteX52" fmla="*/ 3114675 w 3571875"/>
                <a:gd name="connsiteY52" fmla="*/ 642938 h 1009650"/>
                <a:gd name="connsiteX53" fmla="*/ 3214688 w 3571875"/>
                <a:gd name="connsiteY53" fmla="*/ 695325 h 1009650"/>
                <a:gd name="connsiteX54" fmla="*/ 3262313 w 3571875"/>
                <a:gd name="connsiteY54" fmla="*/ 752475 h 1009650"/>
                <a:gd name="connsiteX55" fmla="*/ 3328988 w 3571875"/>
                <a:gd name="connsiteY55" fmla="*/ 795338 h 1009650"/>
                <a:gd name="connsiteX56" fmla="*/ 3405188 w 3571875"/>
                <a:gd name="connsiteY56" fmla="*/ 871538 h 1009650"/>
                <a:gd name="connsiteX57" fmla="*/ 3514725 w 3571875"/>
                <a:gd name="connsiteY57" fmla="*/ 942975 h 1009650"/>
                <a:gd name="connsiteX58" fmla="*/ 3571875 w 3571875"/>
                <a:gd name="connsiteY58" fmla="*/ 1009650 h 100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3571875" h="1009650">
                  <a:moveTo>
                    <a:pt x="923925" y="0"/>
                  </a:moveTo>
                  <a:lnTo>
                    <a:pt x="862013" y="0"/>
                  </a:lnTo>
                  <a:lnTo>
                    <a:pt x="771525" y="33338"/>
                  </a:lnTo>
                  <a:lnTo>
                    <a:pt x="581025" y="85725"/>
                  </a:lnTo>
                  <a:lnTo>
                    <a:pt x="409575" y="157163"/>
                  </a:lnTo>
                  <a:lnTo>
                    <a:pt x="223838" y="209550"/>
                  </a:lnTo>
                  <a:lnTo>
                    <a:pt x="42863" y="285750"/>
                  </a:lnTo>
                  <a:lnTo>
                    <a:pt x="28575" y="304800"/>
                  </a:lnTo>
                  <a:lnTo>
                    <a:pt x="0" y="323850"/>
                  </a:lnTo>
                  <a:lnTo>
                    <a:pt x="4763" y="357188"/>
                  </a:lnTo>
                  <a:lnTo>
                    <a:pt x="19050" y="395288"/>
                  </a:lnTo>
                  <a:lnTo>
                    <a:pt x="76200" y="400050"/>
                  </a:lnTo>
                  <a:lnTo>
                    <a:pt x="114300" y="376238"/>
                  </a:lnTo>
                  <a:lnTo>
                    <a:pt x="204788" y="352425"/>
                  </a:lnTo>
                  <a:lnTo>
                    <a:pt x="219075" y="352425"/>
                  </a:lnTo>
                  <a:lnTo>
                    <a:pt x="257175" y="361950"/>
                  </a:lnTo>
                  <a:lnTo>
                    <a:pt x="290513" y="371475"/>
                  </a:lnTo>
                  <a:lnTo>
                    <a:pt x="309563" y="376238"/>
                  </a:lnTo>
                  <a:lnTo>
                    <a:pt x="342900" y="409575"/>
                  </a:lnTo>
                  <a:lnTo>
                    <a:pt x="371475" y="461963"/>
                  </a:lnTo>
                  <a:lnTo>
                    <a:pt x="395288" y="519113"/>
                  </a:lnTo>
                  <a:lnTo>
                    <a:pt x="409575" y="576263"/>
                  </a:lnTo>
                  <a:lnTo>
                    <a:pt x="438150" y="609600"/>
                  </a:lnTo>
                  <a:lnTo>
                    <a:pt x="495300" y="623888"/>
                  </a:lnTo>
                  <a:cubicBezTo>
                    <a:pt x="541319" y="618774"/>
                    <a:pt x="523787" y="619125"/>
                    <a:pt x="547688" y="619125"/>
                  </a:cubicBezTo>
                  <a:lnTo>
                    <a:pt x="700088" y="590550"/>
                  </a:lnTo>
                  <a:lnTo>
                    <a:pt x="938213" y="557213"/>
                  </a:lnTo>
                  <a:lnTo>
                    <a:pt x="981075" y="557213"/>
                  </a:lnTo>
                  <a:lnTo>
                    <a:pt x="1185863" y="528638"/>
                  </a:lnTo>
                  <a:lnTo>
                    <a:pt x="1262063" y="528638"/>
                  </a:lnTo>
                  <a:lnTo>
                    <a:pt x="1319213" y="538163"/>
                  </a:lnTo>
                  <a:lnTo>
                    <a:pt x="1390650" y="542925"/>
                  </a:lnTo>
                  <a:lnTo>
                    <a:pt x="1524000" y="542925"/>
                  </a:lnTo>
                  <a:lnTo>
                    <a:pt x="1666875" y="533400"/>
                  </a:lnTo>
                  <a:lnTo>
                    <a:pt x="1843088" y="533400"/>
                  </a:lnTo>
                  <a:lnTo>
                    <a:pt x="1943100" y="514350"/>
                  </a:lnTo>
                  <a:lnTo>
                    <a:pt x="2043113" y="500063"/>
                  </a:lnTo>
                  <a:lnTo>
                    <a:pt x="2052638" y="485775"/>
                  </a:lnTo>
                  <a:lnTo>
                    <a:pt x="2152650" y="461963"/>
                  </a:lnTo>
                  <a:lnTo>
                    <a:pt x="2305050" y="457200"/>
                  </a:lnTo>
                  <a:lnTo>
                    <a:pt x="2395538" y="447675"/>
                  </a:lnTo>
                  <a:lnTo>
                    <a:pt x="2466975" y="409575"/>
                  </a:lnTo>
                  <a:lnTo>
                    <a:pt x="2552700" y="352425"/>
                  </a:lnTo>
                  <a:lnTo>
                    <a:pt x="2619375" y="333375"/>
                  </a:lnTo>
                  <a:lnTo>
                    <a:pt x="2662238" y="328613"/>
                  </a:lnTo>
                  <a:lnTo>
                    <a:pt x="2709863" y="338138"/>
                  </a:lnTo>
                  <a:lnTo>
                    <a:pt x="2752725" y="352425"/>
                  </a:lnTo>
                  <a:lnTo>
                    <a:pt x="2800350" y="385763"/>
                  </a:lnTo>
                  <a:lnTo>
                    <a:pt x="2847975" y="414338"/>
                  </a:lnTo>
                  <a:lnTo>
                    <a:pt x="2876550" y="428625"/>
                  </a:lnTo>
                  <a:lnTo>
                    <a:pt x="2971800" y="504825"/>
                  </a:lnTo>
                  <a:lnTo>
                    <a:pt x="3024188" y="566738"/>
                  </a:lnTo>
                  <a:lnTo>
                    <a:pt x="3114675" y="642938"/>
                  </a:lnTo>
                  <a:lnTo>
                    <a:pt x="3214688" y="695325"/>
                  </a:lnTo>
                  <a:lnTo>
                    <a:pt x="3262313" y="752475"/>
                  </a:lnTo>
                  <a:lnTo>
                    <a:pt x="3328988" y="795338"/>
                  </a:lnTo>
                  <a:lnTo>
                    <a:pt x="3405188" y="871538"/>
                  </a:lnTo>
                  <a:lnTo>
                    <a:pt x="3514725" y="942975"/>
                  </a:lnTo>
                  <a:lnTo>
                    <a:pt x="3571875" y="1009650"/>
                  </a:ln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4814888" y="4729163"/>
              <a:ext cx="1109662" cy="538162"/>
            </a:xfrm>
            <a:custGeom>
              <a:avLst/>
              <a:gdLst>
                <a:gd name="connsiteX0" fmla="*/ 1109662 w 1109662"/>
                <a:gd name="connsiteY0" fmla="*/ 538162 h 538162"/>
                <a:gd name="connsiteX1" fmla="*/ 1042987 w 1109662"/>
                <a:gd name="connsiteY1" fmla="*/ 457200 h 538162"/>
                <a:gd name="connsiteX2" fmla="*/ 1004887 w 1109662"/>
                <a:gd name="connsiteY2" fmla="*/ 342900 h 538162"/>
                <a:gd name="connsiteX3" fmla="*/ 966787 w 1109662"/>
                <a:gd name="connsiteY3" fmla="*/ 247650 h 538162"/>
                <a:gd name="connsiteX4" fmla="*/ 947737 w 1109662"/>
                <a:gd name="connsiteY4" fmla="*/ 176212 h 538162"/>
                <a:gd name="connsiteX5" fmla="*/ 914400 w 1109662"/>
                <a:gd name="connsiteY5" fmla="*/ 133350 h 538162"/>
                <a:gd name="connsiteX6" fmla="*/ 771525 w 1109662"/>
                <a:gd name="connsiteY6" fmla="*/ 119062 h 538162"/>
                <a:gd name="connsiteX7" fmla="*/ 657225 w 1109662"/>
                <a:gd name="connsiteY7" fmla="*/ 95250 h 538162"/>
                <a:gd name="connsiteX8" fmla="*/ 576262 w 1109662"/>
                <a:gd name="connsiteY8" fmla="*/ 95250 h 538162"/>
                <a:gd name="connsiteX9" fmla="*/ 533400 w 1109662"/>
                <a:gd name="connsiteY9" fmla="*/ 61912 h 538162"/>
                <a:gd name="connsiteX10" fmla="*/ 485775 w 1109662"/>
                <a:gd name="connsiteY10" fmla="*/ 28575 h 538162"/>
                <a:gd name="connsiteX11" fmla="*/ 442912 w 1109662"/>
                <a:gd name="connsiteY11" fmla="*/ 14287 h 538162"/>
                <a:gd name="connsiteX12" fmla="*/ 390525 w 1109662"/>
                <a:gd name="connsiteY12" fmla="*/ 0 h 538162"/>
                <a:gd name="connsiteX13" fmla="*/ 309562 w 1109662"/>
                <a:gd name="connsiteY13" fmla="*/ 14287 h 538162"/>
                <a:gd name="connsiteX14" fmla="*/ 247650 w 1109662"/>
                <a:gd name="connsiteY14" fmla="*/ 42862 h 538162"/>
                <a:gd name="connsiteX15" fmla="*/ 190500 w 1109662"/>
                <a:gd name="connsiteY15" fmla="*/ 80962 h 538162"/>
                <a:gd name="connsiteX16" fmla="*/ 119062 w 1109662"/>
                <a:gd name="connsiteY16" fmla="*/ 95250 h 538162"/>
                <a:gd name="connsiteX17" fmla="*/ 119062 w 1109662"/>
                <a:gd name="connsiteY17" fmla="*/ 95250 h 538162"/>
                <a:gd name="connsiteX18" fmla="*/ 33337 w 1109662"/>
                <a:gd name="connsiteY18" fmla="*/ 47625 h 538162"/>
                <a:gd name="connsiteX19" fmla="*/ 0 w 1109662"/>
                <a:gd name="connsiteY19" fmla="*/ 14287 h 538162"/>
                <a:gd name="connsiteX20" fmla="*/ 0 w 1109662"/>
                <a:gd name="connsiteY20" fmla="*/ 4762 h 538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09662" h="538162">
                  <a:moveTo>
                    <a:pt x="1109662" y="538162"/>
                  </a:moveTo>
                  <a:lnTo>
                    <a:pt x="1042987" y="457200"/>
                  </a:lnTo>
                  <a:lnTo>
                    <a:pt x="1004887" y="342900"/>
                  </a:lnTo>
                  <a:lnTo>
                    <a:pt x="966787" y="247650"/>
                  </a:lnTo>
                  <a:lnTo>
                    <a:pt x="947737" y="176212"/>
                  </a:lnTo>
                  <a:lnTo>
                    <a:pt x="914400" y="133350"/>
                  </a:lnTo>
                  <a:lnTo>
                    <a:pt x="771525" y="119062"/>
                  </a:lnTo>
                  <a:lnTo>
                    <a:pt x="657225" y="95250"/>
                  </a:lnTo>
                  <a:lnTo>
                    <a:pt x="576262" y="95250"/>
                  </a:lnTo>
                  <a:lnTo>
                    <a:pt x="533400" y="61912"/>
                  </a:lnTo>
                  <a:lnTo>
                    <a:pt x="485775" y="28575"/>
                  </a:lnTo>
                  <a:lnTo>
                    <a:pt x="442912" y="14287"/>
                  </a:lnTo>
                  <a:lnTo>
                    <a:pt x="390525" y="0"/>
                  </a:lnTo>
                  <a:lnTo>
                    <a:pt x="309562" y="14287"/>
                  </a:lnTo>
                  <a:lnTo>
                    <a:pt x="247650" y="42862"/>
                  </a:lnTo>
                  <a:lnTo>
                    <a:pt x="190500" y="80962"/>
                  </a:lnTo>
                  <a:lnTo>
                    <a:pt x="119062" y="95250"/>
                  </a:lnTo>
                  <a:lnTo>
                    <a:pt x="119062" y="95250"/>
                  </a:lnTo>
                  <a:lnTo>
                    <a:pt x="33337" y="47625"/>
                  </a:lnTo>
                  <a:lnTo>
                    <a:pt x="0" y="14287"/>
                  </a:lnTo>
                  <a:lnTo>
                    <a:pt x="0" y="4762"/>
                  </a:ln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5347518" y="4422139"/>
              <a:ext cx="304800" cy="323850"/>
            </a:xfrm>
            <a:custGeom>
              <a:avLst/>
              <a:gdLst>
                <a:gd name="connsiteX0" fmla="*/ 304800 w 304800"/>
                <a:gd name="connsiteY0" fmla="*/ 228600 h 323850"/>
                <a:gd name="connsiteX1" fmla="*/ 300037 w 304800"/>
                <a:gd name="connsiteY1" fmla="*/ 157162 h 323850"/>
                <a:gd name="connsiteX2" fmla="*/ 276225 w 304800"/>
                <a:gd name="connsiteY2" fmla="*/ 114300 h 323850"/>
                <a:gd name="connsiteX3" fmla="*/ 261937 w 304800"/>
                <a:gd name="connsiteY3" fmla="*/ 52387 h 323850"/>
                <a:gd name="connsiteX4" fmla="*/ 204787 w 304800"/>
                <a:gd name="connsiteY4" fmla="*/ 0 h 323850"/>
                <a:gd name="connsiteX5" fmla="*/ 147637 w 304800"/>
                <a:gd name="connsiteY5" fmla="*/ 4762 h 323850"/>
                <a:gd name="connsiteX6" fmla="*/ 133350 w 304800"/>
                <a:gd name="connsiteY6" fmla="*/ 9525 h 323850"/>
                <a:gd name="connsiteX7" fmla="*/ 100012 w 304800"/>
                <a:gd name="connsiteY7" fmla="*/ 14287 h 323850"/>
                <a:gd name="connsiteX8" fmla="*/ 90487 w 304800"/>
                <a:gd name="connsiteY8" fmla="*/ 23812 h 323850"/>
                <a:gd name="connsiteX9" fmla="*/ 66675 w 304800"/>
                <a:gd name="connsiteY9" fmla="*/ 33337 h 323850"/>
                <a:gd name="connsiteX10" fmla="*/ 0 w 304800"/>
                <a:gd name="connsiteY10" fmla="*/ 71437 h 323850"/>
                <a:gd name="connsiteX11" fmla="*/ 0 w 304800"/>
                <a:gd name="connsiteY11" fmla="*/ 133350 h 323850"/>
                <a:gd name="connsiteX12" fmla="*/ 4762 w 304800"/>
                <a:gd name="connsiteY12" fmla="*/ 209550 h 323850"/>
                <a:gd name="connsiteX13" fmla="*/ 66675 w 304800"/>
                <a:gd name="connsiteY13" fmla="*/ 261937 h 323850"/>
                <a:gd name="connsiteX14" fmla="*/ 119062 w 304800"/>
                <a:gd name="connsiteY14" fmla="*/ 300037 h 323850"/>
                <a:gd name="connsiteX15" fmla="*/ 195262 w 304800"/>
                <a:gd name="connsiteY15" fmla="*/ 323850 h 323850"/>
                <a:gd name="connsiteX16" fmla="*/ 257175 w 304800"/>
                <a:gd name="connsiteY16" fmla="*/ 285750 h 323850"/>
                <a:gd name="connsiteX17" fmla="*/ 304800 w 304800"/>
                <a:gd name="connsiteY17" fmla="*/ 22860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04800" h="323850">
                  <a:moveTo>
                    <a:pt x="304800" y="228600"/>
                  </a:moveTo>
                  <a:lnTo>
                    <a:pt x="300037" y="157162"/>
                  </a:lnTo>
                  <a:lnTo>
                    <a:pt x="276225" y="114300"/>
                  </a:lnTo>
                  <a:lnTo>
                    <a:pt x="261937" y="52387"/>
                  </a:lnTo>
                  <a:lnTo>
                    <a:pt x="204787" y="0"/>
                  </a:lnTo>
                  <a:cubicBezTo>
                    <a:pt x="185737" y="1587"/>
                    <a:pt x="166585" y="2236"/>
                    <a:pt x="147637" y="4762"/>
                  </a:cubicBezTo>
                  <a:cubicBezTo>
                    <a:pt x="142661" y="5425"/>
                    <a:pt x="138273" y="8540"/>
                    <a:pt x="133350" y="9525"/>
                  </a:cubicBezTo>
                  <a:cubicBezTo>
                    <a:pt x="122343" y="11726"/>
                    <a:pt x="110661" y="10737"/>
                    <a:pt x="100012" y="14287"/>
                  </a:cubicBezTo>
                  <a:cubicBezTo>
                    <a:pt x="95752" y="15707"/>
                    <a:pt x="93662" y="20637"/>
                    <a:pt x="90487" y="23812"/>
                  </a:cubicBezTo>
                  <a:lnTo>
                    <a:pt x="66675" y="33337"/>
                  </a:lnTo>
                  <a:lnTo>
                    <a:pt x="0" y="71437"/>
                  </a:lnTo>
                  <a:lnTo>
                    <a:pt x="0" y="133350"/>
                  </a:lnTo>
                  <a:lnTo>
                    <a:pt x="4762" y="209550"/>
                  </a:lnTo>
                  <a:lnTo>
                    <a:pt x="66675" y="261937"/>
                  </a:lnTo>
                  <a:lnTo>
                    <a:pt x="119062" y="300037"/>
                  </a:lnTo>
                  <a:lnTo>
                    <a:pt x="195262" y="323850"/>
                  </a:lnTo>
                  <a:lnTo>
                    <a:pt x="257175" y="285750"/>
                  </a:lnTo>
                  <a:lnTo>
                    <a:pt x="304800" y="228600"/>
                  </a:lnTo>
                  <a:close/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833938" y="4124325"/>
              <a:ext cx="566737" cy="514350"/>
            </a:xfrm>
            <a:custGeom>
              <a:avLst/>
              <a:gdLst>
                <a:gd name="connsiteX0" fmla="*/ 138112 w 566737"/>
                <a:gd name="connsiteY0" fmla="*/ 490538 h 514350"/>
                <a:gd name="connsiteX1" fmla="*/ 204787 w 566737"/>
                <a:gd name="connsiteY1" fmla="*/ 514350 h 514350"/>
                <a:gd name="connsiteX2" fmla="*/ 257175 w 566737"/>
                <a:gd name="connsiteY2" fmla="*/ 490538 h 514350"/>
                <a:gd name="connsiteX3" fmla="*/ 314325 w 566737"/>
                <a:gd name="connsiteY3" fmla="*/ 452438 h 514350"/>
                <a:gd name="connsiteX4" fmla="*/ 333375 w 566737"/>
                <a:gd name="connsiteY4" fmla="*/ 395288 h 514350"/>
                <a:gd name="connsiteX5" fmla="*/ 404812 w 566737"/>
                <a:gd name="connsiteY5" fmla="*/ 338138 h 514350"/>
                <a:gd name="connsiteX6" fmla="*/ 452437 w 566737"/>
                <a:gd name="connsiteY6" fmla="*/ 304800 h 514350"/>
                <a:gd name="connsiteX7" fmla="*/ 504825 w 566737"/>
                <a:gd name="connsiteY7" fmla="*/ 257175 h 514350"/>
                <a:gd name="connsiteX8" fmla="*/ 561975 w 566737"/>
                <a:gd name="connsiteY8" fmla="*/ 204788 h 514350"/>
                <a:gd name="connsiteX9" fmla="*/ 566737 w 566737"/>
                <a:gd name="connsiteY9" fmla="*/ 147638 h 514350"/>
                <a:gd name="connsiteX10" fmla="*/ 566737 w 566737"/>
                <a:gd name="connsiteY10" fmla="*/ 85725 h 514350"/>
                <a:gd name="connsiteX11" fmla="*/ 547687 w 566737"/>
                <a:gd name="connsiteY11" fmla="*/ 33338 h 514350"/>
                <a:gd name="connsiteX12" fmla="*/ 509587 w 566737"/>
                <a:gd name="connsiteY12" fmla="*/ 14288 h 514350"/>
                <a:gd name="connsiteX13" fmla="*/ 447675 w 566737"/>
                <a:gd name="connsiteY13" fmla="*/ 0 h 514350"/>
                <a:gd name="connsiteX14" fmla="*/ 381000 w 566737"/>
                <a:gd name="connsiteY14" fmla="*/ 4763 h 514350"/>
                <a:gd name="connsiteX15" fmla="*/ 314325 w 566737"/>
                <a:gd name="connsiteY15" fmla="*/ 71438 h 514350"/>
                <a:gd name="connsiteX16" fmla="*/ 261937 w 566737"/>
                <a:gd name="connsiteY16" fmla="*/ 90488 h 514350"/>
                <a:gd name="connsiteX17" fmla="*/ 219075 w 566737"/>
                <a:gd name="connsiteY17" fmla="*/ 114300 h 514350"/>
                <a:gd name="connsiteX18" fmla="*/ 180975 w 566737"/>
                <a:gd name="connsiteY18" fmla="*/ 171450 h 514350"/>
                <a:gd name="connsiteX19" fmla="*/ 171450 w 566737"/>
                <a:gd name="connsiteY19" fmla="*/ 204788 h 514350"/>
                <a:gd name="connsiteX20" fmla="*/ 157162 w 566737"/>
                <a:gd name="connsiteY20" fmla="*/ 223838 h 514350"/>
                <a:gd name="connsiteX21" fmla="*/ 95250 w 566737"/>
                <a:gd name="connsiteY21" fmla="*/ 257175 h 514350"/>
                <a:gd name="connsiteX22" fmla="*/ 0 w 566737"/>
                <a:gd name="connsiteY22" fmla="*/ 319088 h 514350"/>
                <a:gd name="connsiteX23" fmla="*/ 14287 w 566737"/>
                <a:gd name="connsiteY23" fmla="*/ 381000 h 514350"/>
                <a:gd name="connsiteX24" fmla="*/ 38100 w 566737"/>
                <a:gd name="connsiteY24" fmla="*/ 414338 h 514350"/>
                <a:gd name="connsiteX25" fmla="*/ 90487 w 566737"/>
                <a:gd name="connsiteY25" fmla="*/ 452438 h 514350"/>
                <a:gd name="connsiteX26" fmla="*/ 138112 w 566737"/>
                <a:gd name="connsiteY26" fmla="*/ 490538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6737" h="514350">
                  <a:moveTo>
                    <a:pt x="138112" y="490538"/>
                  </a:moveTo>
                  <a:lnTo>
                    <a:pt x="204787" y="514350"/>
                  </a:lnTo>
                  <a:lnTo>
                    <a:pt x="257175" y="490538"/>
                  </a:lnTo>
                  <a:lnTo>
                    <a:pt x="314325" y="452438"/>
                  </a:lnTo>
                  <a:lnTo>
                    <a:pt x="333375" y="395288"/>
                  </a:lnTo>
                  <a:lnTo>
                    <a:pt x="404812" y="338138"/>
                  </a:lnTo>
                  <a:lnTo>
                    <a:pt x="452437" y="304800"/>
                  </a:lnTo>
                  <a:lnTo>
                    <a:pt x="504825" y="257175"/>
                  </a:lnTo>
                  <a:lnTo>
                    <a:pt x="561975" y="204788"/>
                  </a:lnTo>
                  <a:lnTo>
                    <a:pt x="566737" y="147638"/>
                  </a:lnTo>
                  <a:lnTo>
                    <a:pt x="566737" y="85725"/>
                  </a:lnTo>
                  <a:lnTo>
                    <a:pt x="547687" y="33338"/>
                  </a:lnTo>
                  <a:lnTo>
                    <a:pt x="509587" y="14288"/>
                  </a:lnTo>
                  <a:lnTo>
                    <a:pt x="447675" y="0"/>
                  </a:lnTo>
                  <a:lnTo>
                    <a:pt x="381000" y="4763"/>
                  </a:lnTo>
                  <a:lnTo>
                    <a:pt x="314325" y="71438"/>
                  </a:lnTo>
                  <a:lnTo>
                    <a:pt x="261937" y="90488"/>
                  </a:lnTo>
                  <a:lnTo>
                    <a:pt x="219075" y="114300"/>
                  </a:lnTo>
                  <a:lnTo>
                    <a:pt x="180975" y="171450"/>
                  </a:lnTo>
                  <a:lnTo>
                    <a:pt x="171450" y="204788"/>
                  </a:lnTo>
                  <a:lnTo>
                    <a:pt x="157162" y="223838"/>
                  </a:lnTo>
                  <a:lnTo>
                    <a:pt x="95250" y="257175"/>
                  </a:lnTo>
                  <a:lnTo>
                    <a:pt x="0" y="319088"/>
                  </a:lnTo>
                  <a:lnTo>
                    <a:pt x="14287" y="381000"/>
                  </a:lnTo>
                  <a:lnTo>
                    <a:pt x="38100" y="414338"/>
                  </a:lnTo>
                  <a:lnTo>
                    <a:pt x="90487" y="452438"/>
                  </a:lnTo>
                  <a:lnTo>
                    <a:pt x="138112" y="490538"/>
                  </a:lnTo>
                  <a:close/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962400" y="3333750"/>
              <a:ext cx="976313" cy="1019175"/>
            </a:xfrm>
            <a:custGeom>
              <a:avLst/>
              <a:gdLst>
                <a:gd name="connsiteX0" fmla="*/ 561975 w 976313"/>
                <a:gd name="connsiteY0" fmla="*/ 981075 h 1019175"/>
                <a:gd name="connsiteX1" fmla="*/ 614363 w 976313"/>
                <a:gd name="connsiteY1" fmla="*/ 1014413 h 1019175"/>
                <a:gd name="connsiteX2" fmla="*/ 695325 w 976313"/>
                <a:gd name="connsiteY2" fmla="*/ 1019175 h 1019175"/>
                <a:gd name="connsiteX3" fmla="*/ 795338 w 976313"/>
                <a:gd name="connsiteY3" fmla="*/ 985838 h 1019175"/>
                <a:gd name="connsiteX4" fmla="*/ 885825 w 976313"/>
                <a:gd name="connsiteY4" fmla="*/ 938213 h 1019175"/>
                <a:gd name="connsiteX5" fmla="*/ 957263 w 976313"/>
                <a:gd name="connsiteY5" fmla="*/ 857250 h 1019175"/>
                <a:gd name="connsiteX6" fmla="*/ 976313 w 976313"/>
                <a:gd name="connsiteY6" fmla="*/ 781050 h 1019175"/>
                <a:gd name="connsiteX7" fmla="*/ 962025 w 976313"/>
                <a:gd name="connsiteY7" fmla="*/ 690563 h 1019175"/>
                <a:gd name="connsiteX8" fmla="*/ 914400 w 976313"/>
                <a:gd name="connsiteY8" fmla="*/ 585788 h 1019175"/>
                <a:gd name="connsiteX9" fmla="*/ 819150 w 976313"/>
                <a:gd name="connsiteY9" fmla="*/ 442913 h 1019175"/>
                <a:gd name="connsiteX10" fmla="*/ 757238 w 976313"/>
                <a:gd name="connsiteY10" fmla="*/ 347663 h 1019175"/>
                <a:gd name="connsiteX11" fmla="*/ 728663 w 976313"/>
                <a:gd name="connsiteY11" fmla="*/ 319088 h 1019175"/>
                <a:gd name="connsiteX12" fmla="*/ 690563 w 976313"/>
                <a:gd name="connsiteY12" fmla="*/ 209550 h 1019175"/>
                <a:gd name="connsiteX13" fmla="*/ 685800 w 976313"/>
                <a:gd name="connsiteY13" fmla="*/ 128588 h 1019175"/>
                <a:gd name="connsiteX14" fmla="*/ 685800 w 976313"/>
                <a:gd name="connsiteY14" fmla="*/ 57150 h 1019175"/>
                <a:gd name="connsiteX15" fmla="*/ 661988 w 976313"/>
                <a:gd name="connsiteY15" fmla="*/ 9525 h 1019175"/>
                <a:gd name="connsiteX16" fmla="*/ 614363 w 976313"/>
                <a:gd name="connsiteY16" fmla="*/ 0 h 1019175"/>
                <a:gd name="connsiteX17" fmla="*/ 514350 w 976313"/>
                <a:gd name="connsiteY17" fmla="*/ 4763 h 1019175"/>
                <a:gd name="connsiteX18" fmla="*/ 433388 w 976313"/>
                <a:gd name="connsiteY18" fmla="*/ 14288 h 1019175"/>
                <a:gd name="connsiteX19" fmla="*/ 385763 w 976313"/>
                <a:gd name="connsiteY19" fmla="*/ 38100 h 1019175"/>
                <a:gd name="connsiteX20" fmla="*/ 352425 w 976313"/>
                <a:gd name="connsiteY20" fmla="*/ 66675 h 1019175"/>
                <a:gd name="connsiteX21" fmla="*/ 347663 w 976313"/>
                <a:gd name="connsiteY21" fmla="*/ 80963 h 1019175"/>
                <a:gd name="connsiteX22" fmla="*/ 342900 w 976313"/>
                <a:gd name="connsiteY22" fmla="*/ 85725 h 1019175"/>
                <a:gd name="connsiteX23" fmla="*/ 271463 w 976313"/>
                <a:gd name="connsiteY23" fmla="*/ 142875 h 1019175"/>
                <a:gd name="connsiteX24" fmla="*/ 152400 w 976313"/>
                <a:gd name="connsiteY24" fmla="*/ 242888 h 1019175"/>
                <a:gd name="connsiteX25" fmla="*/ 80963 w 976313"/>
                <a:gd name="connsiteY25" fmla="*/ 328613 h 1019175"/>
                <a:gd name="connsiteX26" fmla="*/ 23813 w 976313"/>
                <a:gd name="connsiteY26" fmla="*/ 381000 h 1019175"/>
                <a:gd name="connsiteX27" fmla="*/ 0 w 976313"/>
                <a:gd name="connsiteY27" fmla="*/ 476250 h 1019175"/>
                <a:gd name="connsiteX28" fmla="*/ 9525 w 976313"/>
                <a:gd name="connsiteY28" fmla="*/ 581025 h 1019175"/>
                <a:gd name="connsiteX29" fmla="*/ 71438 w 976313"/>
                <a:gd name="connsiteY29" fmla="*/ 581025 h 1019175"/>
                <a:gd name="connsiteX30" fmla="*/ 114300 w 976313"/>
                <a:gd name="connsiteY30" fmla="*/ 614363 h 1019175"/>
                <a:gd name="connsiteX31" fmla="*/ 157163 w 976313"/>
                <a:gd name="connsiteY31" fmla="*/ 681038 h 1019175"/>
                <a:gd name="connsiteX32" fmla="*/ 242888 w 976313"/>
                <a:gd name="connsiteY32" fmla="*/ 733425 h 1019175"/>
                <a:gd name="connsiteX33" fmla="*/ 304800 w 976313"/>
                <a:gd name="connsiteY33" fmla="*/ 781050 h 1019175"/>
                <a:gd name="connsiteX34" fmla="*/ 376238 w 976313"/>
                <a:gd name="connsiteY34" fmla="*/ 814388 h 1019175"/>
                <a:gd name="connsiteX35" fmla="*/ 414338 w 976313"/>
                <a:gd name="connsiteY35" fmla="*/ 842963 h 1019175"/>
                <a:gd name="connsiteX36" fmla="*/ 457200 w 976313"/>
                <a:gd name="connsiteY36" fmla="*/ 885825 h 1019175"/>
                <a:gd name="connsiteX37" fmla="*/ 509588 w 976313"/>
                <a:gd name="connsiteY37" fmla="*/ 928688 h 1019175"/>
                <a:gd name="connsiteX38" fmla="*/ 561975 w 976313"/>
                <a:gd name="connsiteY38" fmla="*/ 981075 h 1019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976313" h="1019175">
                  <a:moveTo>
                    <a:pt x="561975" y="981075"/>
                  </a:moveTo>
                  <a:lnTo>
                    <a:pt x="614363" y="1014413"/>
                  </a:lnTo>
                  <a:lnTo>
                    <a:pt x="695325" y="1019175"/>
                  </a:lnTo>
                  <a:lnTo>
                    <a:pt x="795338" y="985838"/>
                  </a:lnTo>
                  <a:lnTo>
                    <a:pt x="885825" y="938213"/>
                  </a:lnTo>
                  <a:lnTo>
                    <a:pt x="957263" y="857250"/>
                  </a:lnTo>
                  <a:lnTo>
                    <a:pt x="976313" y="781050"/>
                  </a:lnTo>
                  <a:lnTo>
                    <a:pt x="962025" y="690563"/>
                  </a:lnTo>
                  <a:lnTo>
                    <a:pt x="914400" y="585788"/>
                  </a:lnTo>
                  <a:lnTo>
                    <a:pt x="819150" y="442913"/>
                  </a:lnTo>
                  <a:lnTo>
                    <a:pt x="757238" y="347663"/>
                  </a:lnTo>
                  <a:lnTo>
                    <a:pt x="728663" y="319088"/>
                  </a:lnTo>
                  <a:lnTo>
                    <a:pt x="690563" y="209550"/>
                  </a:lnTo>
                  <a:lnTo>
                    <a:pt x="685800" y="128588"/>
                  </a:lnTo>
                  <a:lnTo>
                    <a:pt x="685800" y="57150"/>
                  </a:lnTo>
                  <a:lnTo>
                    <a:pt x="661988" y="9525"/>
                  </a:lnTo>
                  <a:lnTo>
                    <a:pt x="614363" y="0"/>
                  </a:lnTo>
                  <a:lnTo>
                    <a:pt x="514350" y="4763"/>
                  </a:lnTo>
                  <a:lnTo>
                    <a:pt x="433388" y="14288"/>
                  </a:lnTo>
                  <a:lnTo>
                    <a:pt x="385763" y="38100"/>
                  </a:lnTo>
                  <a:cubicBezTo>
                    <a:pt x="374650" y="47625"/>
                    <a:pt x="362149" y="55736"/>
                    <a:pt x="352425" y="66675"/>
                  </a:cubicBezTo>
                  <a:cubicBezTo>
                    <a:pt x="349090" y="70427"/>
                    <a:pt x="349908" y="76473"/>
                    <a:pt x="347663" y="80963"/>
                  </a:cubicBezTo>
                  <a:cubicBezTo>
                    <a:pt x="346659" y="82971"/>
                    <a:pt x="344488" y="84138"/>
                    <a:pt x="342900" y="85725"/>
                  </a:cubicBezTo>
                  <a:lnTo>
                    <a:pt x="271463" y="142875"/>
                  </a:lnTo>
                  <a:lnTo>
                    <a:pt x="152400" y="242888"/>
                  </a:lnTo>
                  <a:lnTo>
                    <a:pt x="80963" y="328613"/>
                  </a:lnTo>
                  <a:lnTo>
                    <a:pt x="23813" y="381000"/>
                  </a:lnTo>
                  <a:lnTo>
                    <a:pt x="0" y="476250"/>
                  </a:lnTo>
                  <a:lnTo>
                    <a:pt x="9525" y="581025"/>
                  </a:lnTo>
                  <a:lnTo>
                    <a:pt x="71438" y="581025"/>
                  </a:lnTo>
                  <a:lnTo>
                    <a:pt x="114300" y="614363"/>
                  </a:lnTo>
                  <a:lnTo>
                    <a:pt x="157163" y="681038"/>
                  </a:lnTo>
                  <a:lnTo>
                    <a:pt x="242888" y="733425"/>
                  </a:lnTo>
                  <a:lnTo>
                    <a:pt x="304800" y="781050"/>
                  </a:lnTo>
                  <a:lnTo>
                    <a:pt x="376238" y="814388"/>
                  </a:lnTo>
                  <a:lnTo>
                    <a:pt x="414338" y="842963"/>
                  </a:lnTo>
                  <a:lnTo>
                    <a:pt x="457200" y="885825"/>
                  </a:lnTo>
                  <a:lnTo>
                    <a:pt x="509588" y="928688"/>
                  </a:lnTo>
                  <a:lnTo>
                    <a:pt x="561975" y="981075"/>
                  </a:lnTo>
                  <a:close/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781300" y="3776663"/>
              <a:ext cx="1028700" cy="314325"/>
            </a:xfrm>
            <a:custGeom>
              <a:avLst/>
              <a:gdLst>
                <a:gd name="connsiteX0" fmla="*/ 0 w 1028700"/>
                <a:gd name="connsiteY0" fmla="*/ 200025 h 314325"/>
                <a:gd name="connsiteX1" fmla="*/ 0 w 1028700"/>
                <a:gd name="connsiteY1" fmla="*/ 242887 h 314325"/>
                <a:gd name="connsiteX2" fmla="*/ 4763 w 1028700"/>
                <a:gd name="connsiteY2" fmla="*/ 271462 h 314325"/>
                <a:gd name="connsiteX3" fmla="*/ 42863 w 1028700"/>
                <a:gd name="connsiteY3" fmla="*/ 276225 h 314325"/>
                <a:gd name="connsiteX4" fmla="*/ 66675 w 1028700"/>
                <a:gd name="connsiteY4" fmla="*/ 290512 h 314325"/>
                <a:gd name="connsiteX5" fmla="*/ 147638 w 1028700"/>
                <a:gd name="connsiteY5" fmla="*/ 314325 h 314325"/>
                <a:gd name="connsiteX6" fmla="*/ 190500 w 1028700"/>
                <a:gd name="connsiteY6" fmla="*/ 314325 h 314325"/>
                <a:gd name="connsiteX7" fmla="*/ 257175 w 1028700"/>
                <a:gd name="connsiteY7" fmla="*/ 309562 h 314325"/>
                <a:gd name="connsiteX8" fmla="*/ 300038 w 1028700"/>
                <a:gd name="connsiteY8" fmla="*/ 309562 h 314325"/>
                <a:gd name="connsiteX9" fmla="*/ 366713 w 1028700"/>
                <a:gd name="connsiteY9" fmla="*/ 314325 h 314325"/>
                <a:gd name="connsiteX10" fmla="*/ 419100 w 1028700"/>
                <a:gd name="connsiteY10" fmla="*/ 314325 h 314325"/>
                <a:gd name="connsiteX11" fmla="*/ 485775 w 1028700"/>
                <a:gd name="connsiteY11" fmla="*/ 309562 h 314325"/>
                <a:gd name="connsiteX12" fmla="*/ 538163 w 1028700"/>
                <a:gd name="connsiteY12" fmla="*/ 309562 h 314325"/>
                <a:gd name="connsiteX13" fmla="*/ 681038 w 1028700"/>
                <a:gd name="connsiteY13" fmla="*/ 295275 h 314325"/>
                <a:gd name="connsiteX14" fmla="*/ 781050 w 1028700"/>
                <a:gd name="connsiteY14" fmla="*/ 271462 h 314325"/>
                <a:gd name="connsiteX15" fmla="*/ 857250 w 1028700"/>
                <a:gd name="connsiteY15" fmla="*/ 238125 h 314325"/>
                <a:gd name="connsiteX16" fmla="*/ 895350 w 1028700"/>
                <a:gd name="connsiteY16" fmla="*/ 223837 h 314325"/>
                <a:gd name="connsiteX17" fmla="*/ 909638 w 1028700"/>
                <a:gd name="connsiteY17" fmla="*/ 214312 h 314325"/>
                <a:gd name="connsiteX18" fmla="*/ 909638 w 1028700"/>
                <a:gd name="connsiteY18" fmla="*/ 214312 h 314325"/>
                <a:gd name="connsiteX19" fmla="*/ 952500 w 1028700"/>
                <a:gd name="connsiteY19" fmla="*/ 161925 h 314325"/>
                <a:gd name="connsiteX20" fmla="*/ 981075 w 1028700"/>
                <a:gd name="connsiteY20" fmla="*/ 109537 h 314325"/>
                <a:gd name="connsiteX21" fmla="*/ 1004888 w 1028700"/>
                <a:gd name="connsiteY21" fmla="*/ 85725 h 314325"/>
                <a:gd name="connsiteX22" fmla="*/ 1028700 w 1028700"/>
                <a:gd name="connsiteY22" fmla="*/ 66675 h 314325"/>
                <a:gd name="connsiteX23" fmla="*/ 1028700 w 1028700"/>
                <a:gd name="connsiteY23" fmla="*/ 47625 h 314325"/>
                <a:gd name="connsiteX24" fmla="*/ 1014413 w 1028700"/>
                <a:gd name="connsiteY24" fmla="*/ 28575 h 314325"/>
                <a:gd name="connsiteX25" fmla="*/ 990600 w 1028700"/>
                <a:gd name="connsiteY25" fmla="*/ 0 h 314325"/>
                <a:gd name="connsiteX26" fmla="*/ 952500 w 1028700"/>
                <a:gd name="connsiteY26" fmla="*/ 14287 h 314325"/>
                <a:gd name="connsiteX27" fmla="*/ 904875 w 1028700"/>
                <a:gd name="connsiteY27" fmla="*/ 38100 h 314325"/>
                <a:gd name="connsiteX28" fmla="*/ 842963 w 1028700"/>
                <a:gd name="connsiteY28" fmla="*/ 47625 h 314325"/>
                <a:gd name="connsiteX29" fmla="*/ 790575 w 1028700"/>
                <a:gd name="connsiteY29" fmla="*/ 47625 h 314325"/>
                <a:gd name="connsiteX30" fmla="*/ 752475 w 1028700"/>
                <a:gd name="connsiteY30" fmla="*/ 28575 h 314325"/>
                <a:gd name="connsiteX31" fmla="*/ 704850 w 1028700"/>
                <a:gd name="connsiteY31" fmla="*/ 28575 h 314325"/>
                <a:gd name="connsiteX32" fmla="*/ 585788 w 1028700"/>
                <a:gd name="connsiteY32" fmla="*/ 38100 h 314325"/>
                <a:gd name="connsiteX33" fmla="*/ 423863 w 1028700"/>
                <a:gd name="connsiteY33" fmla="*/ 52387 h 314325"/>
                <a:gd name="connsiteX34" fmla="*/ 295275 w 1028700"/>
                <a:gd name="connsiteY34" fmla="*/ 57150 h 314325"/>
                <a:gd name="connsiteX35" fmla="*/ 152400 w 1028700"/>
                <a:gd name="connsiteY35" fmla="*/ 57150 h 314325"/>
                <a:gd name="connsiteX36" fmla="*/ 76200 w 1028700"/>
                <a:gd name="connsiteY36" fmla="*/ 76200 h 314325"/>
                <a:gd name="connsiteX37" fmla="*/ 28575 w 1028700"/>
                <a:gd name="connsiteY37" fmla="*/ 76200 h 314325"/>
                <a:gd name="connsiteX38" fmla="*/ 0 w 1028700"/>
                <a:gd name="connsiteY38" fmla="*/ 109537 h 314325"/>
                <a:gd name="connsiteX39" fmla="*/ 0 w 1028700"/>
                <a:gd name="connsiteY39" fmla="*/ 200025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028700" h="314325">
                  <a:moveTo>
                    <a:pt x="0" y="200025"/>
                  </a:moveTo>
                  <a:lnTo>
                    <a:pt x="0" y="242887"/>
                  </a:lnTo>
                  <a:lnTo>
                    <a:pt x="4763" y="271462"/>
                  </a:lnTo>
                  <a:lnTo>
                    <a:pt x="42863" y="276225"/>
                  </a:lnTo>
                  <a:lnTo>
                    <a:pt x="66675" y="290512"/>
                  </a:lnTo>
                  <a:lnTo>
                    <a:pt x="147638" y="314325"/>
                  </a:lnTo>
                  <a:lnTo>
                    <a:pt x="190500" y="314325"/>
                  </a:lnTo>
                  <a:lnTo>
                    <a:pt x="257175" y="309562"/>
                  </a:lnTo>
                  <a:lnTo>
                    <a:pt x="300038" y="309562"/>
                  </a:lnTo>
                  <a:lnTo>
                    <a:pt x="366713" y="314325"/>
                  </a:lnTo>
                  <a:lnTo>
                    <a:pt x="419100" y="314325"/>
                  </a:lnTo>
                  <a:lnTo>
                    <a:pt x="485775" y="309562"/>
                  </a:lnTo>
                  <a:lnTo>
                    <a:pt x="538163" y="309562"/>
                  </a:lnTo>
                  <a:lnTo>
                    <a:pt x="681038" y="295275"/>
                  </a:lnTo>
                  <a:lnTo>
                    <a:pt x="781050" y="271462"/>
                  </a:lnTo>
                  <a:lnTo>
                    <a:pt x="857250" y="238125"/>
                  </a:lnTo>
                  <a:cubicBezTo>
                    <a:pt x="869950" y="233362"/>
                    <a:pt x="883002" y="229450"/>
                    <a:pt x="895350" y="223837"/>
                  </a:cubicBezTo>
                  <a:cubicBezTo>
                    <a:pt x="900561" y="221468"/>
                    <a:pt x="909638" y="214312"/>
                    <a:pt x="909638" y="214312"/>
                  </a:cubicBezTo>
                  <a:lnTo>
                    <a:pt x="909638" y="214312"/>
                  </a:lnTo>
                  <a:lnTo>
                    <a:pt x="952500" y="161925"/>
                  </a:lnTo>
                  <a:lnTo>
                    <a:pt x="981075" y="109537"/>
                  </a:lnTo>
                  <a:lnTo>
                    <a:pt x="1004888" y="85725"/>
                  </a:lnTo>
                  <a:lnTo>
                    <a:pt x="1028700" y="66675"/>
                  </a:lnTo>
                  <a:lnTo>
                    <a:pt x="1028700" y="47625"/>
                  </a:lnTo>
                  <a:lnTo>
                    <a:pt x="1014413" y="28575"/>
                  </a:lnTo>
                  <a:lnTo>
                    <a:pt x="990600" y="0"/>
                  </a:lnTo>
                  <a:lnTo>
                    <a:pt x="952500" y="14287"/>
                  </a:lnTo>
                  <a:lnTo>
                    <a:pt x="904875" y="38100"/>
                  </a:lnTo>
                  <a:lnTo>
                    <a:pt x="842963" y="47625"/>
                  </a:lnTo>
                  <a:lnTo>
                    <a:pt x="790575" y="47625"/>
                  </a:lnTo>
                  <a:lnTo>
                    <a:pt x="752475" y="28575"/>
                  </a:lnTo>
                  <a:lnTo>
                    <a:pt x="704850" y="28575"/>
                  </a:lnTo>
                  <a:lnTo>
                    <a:pt x="585788" y="38100"/>
                  </a:lnTo>
                  <a:lnTo>
                    <a:pt x="423863" y="52387"/>
                  </a:lnTo>
                  <a:lnTo>
                    <a:pt x="295275" y="57150"/>
                  </a:lnTo>
                  <a:lnTo>
                    <a:pt x="152400" y="57150"/>
                  </a:lnTo>
                  <a:lnTo>
                    <a:pt x="76200" y="76200"/>
                  </a:lnTo>
                  <a:lnTo>
                    <a:pt x="28575" y="76200"/>
                  </a:lnTo>
                  <a:lnTo>
                    <a:pt x="0" y="109537"/>
                  </a:lnTo>
                  <a:lnTo>
                    <a:pt x="0" y="200025"/>
                  </a:lnTo>
                  <a:close/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719263" y="3843338"/>
              <a:ext cx="914400" cy="385762"/>
            </a:xfrm>
            <a:custGeom>
              <a:avLst/>
              <a:gdLst>
                <a:gd name="connsiteX0" fmla="*/ 466725 w 914400"/>
                <a:gd name="connsiteY0" fmla="*/ 271462 h 385762"/>
                <a:gd name="connsiteX1" fmla="*/ 595312 w 914400"/>
                <a:gd name="connsiteY1" fmla="*/ 257175 h 385762"/>
                <a:gd name="connsiteX2" fmla="*/ 647700 w 914400"/>
                <a:gd name="connsiteY2" fmla="*/ 252412 h 385762"/>
                <a:gd name="connsiteX3" fmla="*/ 728662 w 914400"/>
                <a:gd name="connsiteY3" fmla="*/ 242887 h 385762"/>
                <a:gd name="connsiteX4" fmla="*/ 852487 w 914400"/>
                <a:gd name="connsiteY4" fmla="*/ 233362 h 385762"/>
                <a:gd name="connsiteX5" fmla="*/ 904875 w 914400"/>
                <a:gd name="connsiteY5" fmla="*/ 204787 h 385762"/>
                <a:gd name="connsiteX6" fmla="*/ 914400 w 914400"/>
                <a:gd name="connsiteY6" fmla="*/ 138112 h 385762"/>
                <a:gd name="connsiteX7" fmla="*/ 914400 w 914400"/>
                <a:gd name="connsiteY7" fmla="*/ 52387 h 385762"/>
                <a:gd name="connsiteX8" fmla="*/ 890587 w 914400"/>
                <a:gd name="connsiteY8" fmla="*/ 9525 h 385762"/>
                <a:gd name="connsiteX9" fmla="*/ 795337 w 914400"/>
                <a:gd name="connsiteY9" fmla="*/ 0 h 385762"/>
                <a:gd name="connsiteX10" fmla="*/ 642937 w 914400"/>
                <a:gd name="connsiteY10" fmla="*/ 0 h 385762"/>
                <a:gd name="connsiteX11" fmla="*/ 481012 w 914400"/>
                <a:gd name="connsiteY11" fmla="*/ 14287 h 385762"/>
                <a:gd name="connsiteX12" fmla="*/ 357187 w 914400"/>
                <a:gd name="connsiteY12" fmla="*/ 14287 h 385762"/>
                <a:gd name="connsiteX13" fmla="*/ 357187 w 914400"/>
                <a:gd name="connsiteY13" fmla="*/ 14287 h 385762"/>
                <a:gd name="connsiteX14" fmla="*/ 257175 w 914400"/>
                <a:gd name="connsiteY14" fmla="*/ 57150 h 385762"/>
                <a:gd name="connsiteX15" fmla="*/ 171450 w 914400"/>
                <a:gd name="connsiteY15" fmla="*/ 95250 h 385762"/>
                <a:gd name="connsiteX16" fmla="*/ 95250 w 914400"/>
                <a:gd name="connsiteY16" fmla="*/ 138112 h 385762"/>
                <a:gd name="connsiteX17" fmla="*/ 33337 w 914400"/>
                <a:gd name="connsiteY17" fmla="*/ 166687 h 385762"/>
                <a:gd name="connsiteX18" fmla="*/ 4762 w 914400"/>
                <a:gd name="connsiteY18" fmla="*/ 190500 h 385762"/>
                <a:gd name="connsiteX19" fmla="*/ 0 w 914400"/>
                <a:gd name="connsiteY19" fmla="*/ 233362 h 385762"/>
                <a:gd name="connsiteX20" fmla="*/ 14287 w 914400"/>
                <a:gd name="connsiteY20" fmla="*/ 271462 h 385762"/>
                <a:gd name="connsiteX21" fmla="*/ 42862 w 914400"/>
                <a:gd name="connsiteY21" fmla="*/ 328612 h 385762"/>
                <a:gd name="connsiteX22" fmla="*/ 57150 w 914400"/>
                <a:gd name="connsiteY22" fmla="*/ 347662 h 385762"/>
                <a:gd name="connsiteX23" fmla="*/ 57150 w 914400"/>
                <a:gd name="connsiteY23" fmla="*/ 347662 h 385762"/>
                <a:gd name="connsiteX24" fmla="*/ 119062 w 914400"/>
                <a:gd name="connsiteY24" fmla="*/ 385762 h 385762"/>
                <a:gd name="connsiteX25" fmla="*/ 161925 w 914400"/>
                <a:gd name="connsiteY25" fmla="*/ 385762 h 385762"/>
                <a:gd name="connsiteX26" fmla="*/ 223837 w 914400"/>
                <a:gd name="connsiteY26" fmla="*/ 352425 h 385762"/>
                <a:gd name="connsiteX27" fmla="*/ 266700 w 914400"/>
                <a:gd name="connsiteY27" fmla="*/ 342900 h 385762"/>
                <a:gd name="connsiteX28" fmla="*/ 290512 w 914400"/>
                <a:gd name="connsiteY28" fmla="*/ 328612 h 385762"/>
                <a:gd name="connsiteX29" fmla="*/ 357187 w 914400"/>
                <a:gd name="connsiteY29" fmla="*/ 309562 h 385762"/>
                <a:gd name="connsiteX30" fmla="*/ 466725 w 914400"/>
                <a:gd name="connsiteY30" fmla="*/ 271462 h 385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14400" h="385762">
                  <a:moveTo>
                    <a:pt x="466725" y="271462"/>
                  </a:moveTo>
                  <a:lnTo>
                    <a:pt x="595312" y="257175"/>
                  </a:lnTo>
                  <a:lnTo>
                    <a:pt x="647700" y="252412"/>
                  </a:lnTo>
                  <a:lnTo>
                    <a:pt x="728662" y="242887"/>
                  </a:lnTo>
                  <a:lnTo>
                    <a:pt x="852487" y="233362"/>
                  </a:lnTo>
                  <a:lnTo>
                    <a:pt x="904875" y="204787"/>
                  </a:lnTo>
                  <a:lnTo>
                    <a:pt x="914400" y="138112"/>
                  </a:lnTo>
                  <a:lnTo>
                    <a:pt x="914400" y="52387"/>
                  </a:lnTo>
                  <a:lnTo>
                    <a:pt x="890587" y="9525"/>
                  </a:lnTo>
                  <a:lnTo>
                    <a:pt x="795337" y="0"/>
                  </a:lnTo>
                  <a:lnTo>
                    <a:pt x="642937" y="0"/>
                  </a:lnTo>
                  <a:lnTo>
                    <a:pt x="481012" y="14287"/>
                  </a:lnTo>
                  <a:lnTo>
                    <a:pt x="357187" y="14287"/>
                  </a:lnTo>
                  <a:lnTo>
                    <a:pt x="357187" y="14287"/>
                  </a:lnTo>
                  <a:lnTo>
                    <a:pt x="257175" y="57150"/>
                  </a:lnTo>
                  <a:lnTo>
                    <a:pt x="171450" y="95250"/>
                  </a:lnTo>
                  <a:lnTo>
                    <a:pt x="95250" y="138112"/>
                  </a:lnTo>
                  <a:lnTo>
                    <a:pt x="33337" y="166687"/>
                  </a:lnTo>
                  <a:lnTo>
                    <a:pt x="4762" y="190500"/>
                  </a:lnTo>
                  <a:lnTo>
                    <a:pt x="0" y="233362"/>
                  </a:lnTo>
                  <a:lnTo>
                    <a:pt x="14287" y="271462"/>
                  </a:lnTo>
                  <a:lnTo>
                    <a:pt x="42862" y="328612"/>
                  </a:lnTo>
                  <a:lnTo>
                    <a:pt x="57150" y="347662"/>
                  </a:lnTo>
                  <a:lnTo>
                    <a:pt x="57150" y="347662"/>
                  </a:lnTo>
                  <a:lnTo>
                    <a:pt x="119062" y="385762"/>
                  </a:lnTo>
                  <a:lnTo>
                    <a:pt x="161925" y="385762"/>
                  </a:lnTo>
                  <a:lnTo>
                    <a:pt x="223837" y="352425"/>
                  </a:lnTo>
                  <a:lnTo>
                    <a:pt x="266700" y="342900"/>
                  </a:lnTo>
                  <a:lnTo>
                    <a:pt x="290512" y="328612"/>
                  </a:lnTo>
                  <a:lnTo>
                    <a:pt x="357187" y="309562"/>
                  </a:lnTo>
                  <a:lnTo>
                    <a:pt x="466725" y="271462"/>
                  </a:lnTo>
                  <a:close/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Freeform 43"/>
          <p:cNvSpPr/>
          <p:nvPr/>
        </p:nvSpPr>
        <p:spPr>
          <a:xfrm>
            <a:off x="5060373" y="1818409"/>
            <a:ext cx="1153391" cy="394855"/>
          </a:xfrm>
          <a:custGeom>
            <a:avLst/>
            <a:gdLst>
              <a:gd name="connsiteX0" fmla="*/ 1153391 w 1153391"/>
              <a:gd name="connsiteY0" fmla="*/ 145473 h 394855"/>
              <a:gd name="connsiteX1" fmla="*/ 1028700 w 1153391"/>
              <a:gd name="connsiteY1" fmla="*/ 62346 h 394855"/>
              <a:gd name="connsiteX2" fmla="*/ 841663 w 1153391"/>
              <a:gd name="connsiteY2" fmla="*/ 0 h 394855"/>
              <a:gd name="connsiteX3" fmla="*/ 716972 w 1153391"/>
              <a:gd name="connsiteY3" fmla="*/ 20782 h 394855"/>
              <a:gd name="connsiteX4" fmla="*/ 540327 w 1153391"/>
              <a:gd name="connsiteY4" fmla="*/ 62346 h 394855"/>
              <a:gd name="connsiteX5" fmla="*/ 405245 w 1153391"/>
              <a:gd name="connsiteY5" fmla="*/ 218209 h 394855"/>
              <a:gd name="connsiteX6" fmla="*/ 363682 w 1153391"/>
              <a:gd name="connsiteY6" fmla="*/ 353291 h 394855"/>
              <a:gd name="connsiteX7" fmla="*/ 363682 w 1153391"/>
              <a:gd name="connsiteY7" fmla="*/ 353291 h 394855"/>
              <a:gd name="connsiteX8" fmla="*/ 280554 w 1153391"/>
              <a:gd name="connsiteY8" fmla="*/ 394855 h 394855"/>
              <a:gd name="connsiteX9" fmla="*/ 197427 w 1153391"/>
              <a:gd name="connsiteY9" fmla="*/ 374073 h 394855"/>
              <a:gd name="connsiteX10" fmla="*/ 114300 w 1153391"/>
              <a:gd name="connsiteY10" fmla="*/ 322118 h 394855"/>
              <a:gd name="connsiteX11" fmla="*/ 0 w 1153391"/>
              <a:gd name="connsiteY11" fmla="*/ 228600 h 394855"/>
              <a:gd name="connsiteX12" fmla="*/ 0 w 1153391"/>
              <a:gd name="connsiteY12" fmla="*/ 228600 h 394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3391" h="394855">
                <a:moveTo>
                  <a:pt x="1153391" y="145473"/>
                </a:moveTo>
                <a:lnTo>
                  <a:pt x="1028700" y="62346"/>
                </a:lnTo>
                <a:lnTo>
                  <a:pt x="841663" y="0"/>
                </a:lnTo>
                <a:lnTo>
                  <a:pt x="716972" y="20782"/>
                </a:lnTo>
                <a:lnTo>
                  <a:pt x="540327" y="62346"/>
                </a:lnTo>
                <a:lnTo>
                  <a:pt x="405245" y="218209"/>
                </a:lnTo>
                <a:lnTo>
                  <a:pt x="363682" y="353291"/>
                </a:lnTo>
                <a:lnTo>
                  <a:pt x="363682" y="353291"/>
                </a:lnTo>
                <a:lnTo>
                  <a:pt x="280554" y="394855"/>
                </a:lnTo>
                <a:lnTo>
                  <a:pt x="197427" y="374073"/>
                </a:lnTo>
                <a:lnTo>
                  <a:pt x="114300" y="322118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054217" y="1766455"/>
            <a:ext cx="172410" cy="311727"/>
          </a:xfrm>
          <a:custGeom>
            <a:avLst/>
            <a:gdLst>
              <a:gd name="connsiteX0" fmla="*/ 16547 w 172410"/>
              <a:gd name="connsiteY0" fmla="*/ 311727 h 311727"/>
              <a:gd name="connsiteX1" fmla="*/ 16547 w 172410"/>
              <a:gd name="connsiteY1" fmla="*/ 114300 h 311727"/>
              <a:gd name="connsiteX2" fmla="*/ 110065 w 172410"/>
              <a:gd name="connsiteY2" fmla="*/ 62345 h 311727"/>
              <a:gd name="connsiteX3" fmla="*/ 130847 w 172410"/>
              <a:gd name="connsiteY3" fmla="*/ 31172 h 311727"/>
              <a:gd name="connsiteX4" fmla="*/ 162019 w 172410"/>
              <a:gd name="connsiteY4" fmla="*/ 10390 h 311727"/>
              <a:gd name="connsiteX5" fmla="*/ 172410 w 172410"/>
              <a:gd name="connsiteY5" fmla="*/ 0 h 31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410" h="311727">
                <a:moveTo>
                  <a:pt x="16547" y="311727"/>
                </a:moveTo>
                <a:cubicBezTo>
                  <a:pt x="3010" y="244042"/>
                  <a:pt x="-12686" y="189471"/>
                  <a:pt x="16547" y="114300"/>
                </a:cubicBezTo>
                <a:cubicBezTo>
                  <a:pt x="27190" y="86932"/>
                  <a:pt x="81867" y="71744"/>
                  <a:pt x="110065" y="62345"/>
                </a:cubicBezTo>
                <a:cubicBezTo>
                  <a:pt x="116992" y="51954"/>
                  <a:pt x="122016" y="40003"/>
                  <a:pt x="130847" y="31172"/>
                </a:cubicBezTo>
                <a:cubicBezTo>
                  <a:pt x="139677" y="22341"/>
                  <a:pt x="152028" y="17883"/>
                  <a:pt x="162019" y="10390"/>
                </a:cubicBezTo>
                <a:cubicBezTo>
                  <a:pt x="165938" y="7451"/>
                  <a:pt x="168946" y="3463"/>
                  <a:pt x="172410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748645" y="1506682"/>
            <a:ext cx="218645" cy="384463"/>
          </a:xfrm>
          <a:custGeom>
            <a:avLst/>
            <a:gdLst>
              <a:gd name="connsiteX0" fmla="*/ 0 w 218645"/>
              <a:gd name="connsiteY0" fmla="*/ 384463 h 384463"/>
              <a:gd name="connsiteX1" fmla="*/ 51955 w 218645"/>
              <a:gd name="connsiteY1" fmla="*/ 353291 h 384463"/>
              <a:gd name="connsiteX2" fmla="*/ 114300 w 218645"/>
              <a:gd name="connsiteY2" fmla="*/ 322118 h 384463"/>
              <a:gd name="connsiteX3" fmla="*/ 155864 w 218645"/>
              <a:gd name="connsiteY3" fmla="*/ 197427 h 384463"/>
              <a:gd name="connsiteX4" fmla="*/ 166255 w 218645"/>
              <a:gd name="connsiteY4" fmla="*/ 166254 h 384463"/>
              <a:gd name="connsiteX5" fmla="*/ 187037 w 218645"/>
              <a:gd name="connsiteY5" fmla="*/ 135082 h 384463"/>
              <a:gd name="connsiteX6" fmla="*/ 218210 w 218645"/>
              <a:gd name="connsiteY6" fmla="*/ 20782 h 384463"/>
              <a:gd name="connsiteX7" fmla="*/ 218210 w 218645"/>
              <a:gd name="connsiteY7" fmla="*/ 0 h 384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8645" h="384463">
                <a:moveTo>
                  <a:pt x="0" y="384463"/>
                </a:moveTo>
                <a:cubicBezTo>
                  <a:pt x="17318" y="374072"/>
                  <a:pt x="33891" y="362323"/>
                  <a:pt x="51955" y="353291"/>
                </a:cubicBezTo>
                <a:cubicBezTo>
                  <a:pt x="137984" y="310278"/>
                  <a:pt x="24978" y="381668"/>
                  <a:pt x="114300" y="322118"/>
                </a:cubicBezTo>
                <a:lnTo>
                  <a:pt x="155864" y="197427"/>
                </a:lnTo>
                <a:cubicBezTo>
                  <a:pt x="159328" y="187036"/>
                  <a:pt x="160179" y="175367"/>
                  <a:pt x="166255" y="166254"/>
                </a:cubicBezTo>
                <a:lnTo>
                  <a:pt x="187037" y="135082"/>
                </a:lnTo>
                <a:cubicBezTo>
                  <a:pt x="204295" y="83308"/>
                  <a:pt x="210867" y="72185"/>
                  <a:pt x="218210" y="20782"/>
                </a:cubicBezTo>
                <a:cubicBezTo>
                  <a:pt x="219190" y="13924"/>
                  <a:pt x="218210" y="6927"/>
                  <a:pt x="218210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4218709" y="1506682"/>
            <a:ext cx="540327" cy="374073"/>
          </a:xfrm>
          <a:custGeom>
            <a:avLst/>
            <a:gdLst>
              <a:gd name="connsiteX0" fmla="*/ 540327 w 540327"/>
              <a:gd name="connsiteY0" fmla="*/ 374073 h 374073"/>
              <a:gd name="connsiteX1" fmla="*/ 446809 w 540327"/>
              <a:gd name="connsiteY1" fmla="*/ 322118 h 374073"/>
              <a:gd name="connsiteX2" fmla="*/ 353291 w 540327"/>
              <a:gd name="connsiteY2" fmla="*/ 259773 h 374073"/>
              <a:gd name="connsiteX3" fmla="*/ 238991 w 540327"/>
              <a:gd name="connsiteY3" fmla="*/ 207818 h 374073"/>
              <a:gd name="connsiteX4" fmla="*/ 166255 w 540327"/>
              <a:gd name="connsiteY4" fmla="*/ 176645 h 374073"/>
              <a:gd name="connsiteX5" fmla="*/ 72736 w 540327"/>
              <a:gd name="connsiteY5" fmla="*/ 72736 h 374073"/>
              <a:gd name="connsiteX6" fmla="*/ 0 w 540327"/>
              <a:gd name="connsiteY6" fmla="*/ 0 h 374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0327" h="374073">
                <a:moveTo>
                  <a:pt x="540327" y="374073"/>
                </a:moveTo>
                <a:lnTo>
                  <a:pt x="446809" y="322118"/>
                </a:lnTo>
                <a:lnTo>
                  <a:pt x="353291" y="259773"/>
                </a:lnTo>
                <a:lnTo>
                  <a:pt x="238991" y="207818"/>
                </a:lnTo>
                <a:lnTo>
                  <a:pt x="166255" y="176645"/>
                </a:lnTo>
                <a:lnTo>
                  <a:pt x="72736" y="72736"/>
                </a:lnTo>
                <a:lnTo>
                  <a:pt x="0" y="0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218709" y="1153391"/>
            <a:ext cx="259773" cy="363682"/>
          </a:xfrm>
          <a:custGeom>
            <a:avLst/>
            <a:gdLst>
              <a:gd name="connsiteX0" fmla="*/ 0 w 259773"/>
              <a:gd name="connsiteY0" fmla="*/ 363682 h 363682"/>
              <a:gd name="connsiteX1" fmla="*/ 31173 w 259773"/>
              <a:gd name="connsiteY1" fmla="*/ 228600 h 363682"/>
              <a:gd name="connsiteX2" fmla="*/ 62346 w 259773"/>
              <a:gd name="connsiteY2" fmla="*/ 218209 h 363682"/>
              <a:gd name="connsiteX3" fmla="*/ 124691 w 259773"/>
              <a:gd name="connsiteY3" fmla="*/ 166254 h 363682"/>
              <a:gd name="connsiteX4" fmla="*/ 187036 w 259773"/>
              <a:gd name="connsiteY4" fmla="*/ 114300 h 363682"/>
              <a:gd name="connsiteX5" fmla="*/ 197427 w 259773"/>
              <a:gd name="connsiteY5" fmla="*/ 83127 h 363682"/>
              <a:gd name="connsiteX6" fmla="*/ 228600 w 259773"/>
              <a:gd name="connsiteY6" fmla="*/ 62345 h 363682"/>
              <a:gd name="connsiteX7" fmla="*/ 249382 w 259773"/>
              <a:gd name="connsiteY7" fmla="*/ 31173 h 363682"/>
              <a:gd name="connsiteX8" fmla="*/ 259773 w 259773"/>
              <a:gd name="connsiteY8" fmla="*/ 0 h 36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773" h="363682">
                <a:moveTo>
                  <a:pt x="0" y="363682"/>
                </a:moveTo>
                <a:cubicBezTo>
                  <a:pt x="3131" y="332370"/>
                  <a:pt x="-5867" y="258232"/>
                  <a:pt x="31173" y="228600"/>
                </a:cubicBezTo>
                <a:cubicBezTo>
                  <a:pt x="39726" y="221758"/>
                  <a:pt x="51955" y="221673"/>
                  <a:pt x="62346" y="218209"/>
                </a:cubicBezTo>
                <a:cubicBezTo>
                  <a:pt x="153397" y="127156"/>
                  <a:pt x="37908" y="238572"/>
                  <a:pt x="124691" y="166254"/>
                </a:cubicBezTo>
                <a:cubicBezTo>
                  <a:pt x="204703" y="99578"/>
                  <a:pt x="109637" y="165901"/>
                  <a:pt x="187036" y="114300"/>
                </a:cubicBezTo>
                <a:cubicBezTo>
                  <a:pt x="190500" y="103909"/>
                  <a:pt x="190585" y="91680"/>
                  <a:pt x="197427" y="83127"/>
                </a:cubicBezTo>
                <a:cubicBezTo>
                  <a:pt x="205228" y="73375"/>
                  <a:pt x="219769" y="71176"/>
                  <a:pt x="228600" y="62345"/>
                </a:cubicBezTo>
                <a:cubicBezTo>
                  <a:pt x="237431" y="53515"/>
                  <a:pt x="242455" y="41564"/>
                  <a:pt x="249382" y="31173"/>
                </a:cubicBezTo>
                <a:lnTo>
                  <a:pt x="259773" y="0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3988176" y="945573"/>
            <a:ext cx="83127" cy="436418"/>
          </a:xfrm>
          <a:custGeom>
            <a:avLst/>
            <a:gdLst>
              <a:gd name="connsiteX0" fmla="*/ 0 w 83127"/>
              <a:gd name="connsiteY0" fmla="*/ 436418 h 436418"/>
              <a:gd name="connsiteX1" fmla="*/ 31173 w 83127"/>
              <a:gd name="connsiteY1" fmla="*/ 384464 h 436418"/>
              <a:gd name="connsiteX2" fmla="*/ 51955 w 83127"/>
              <a:gd name="connsiteY2" fmla="*/ 301336 h 436418"/>
              <a:gd name="connsiteX3" fmla="*/ 72736 w 83127"/>
              <a:gd name="connsiteY3" fmla="*/ 238991 h 436418"/>
              <a:gd name="connsiteX4" fmla="*/ 83127 w 83127"/>
              <a:gd name="connsiteY4" fmla="*/ 197427 h 436418"/>
              <a:gd name="connsiteX5" fmla="*/ 72736 w 83127"/>
              <a:gd name="connsiteY5" fmla="*/ 93518 h 436418"/>
              <a:gd name="connsiteX6" fmla="*/ 62346 w 83127"/>
              <a:gd name="connsiteY6" fmla="*/ 0 h 436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127" h="436418">
                <a:moveTo>
                  <a:pt x="0" y="436418"/>
                </a:moveTo>
                <a:cubicBezTo>
                  <a:pt x="10391" y="419100"/>
                  <a:pt x="22141" y="402528"/>
                  <a:pt x="31173" y="384464"/>
                </a:cubicBezTo>
                <a:cubicBezTo>
                  <a:pt x="43784" y="359242"/>
                  <a:pt x="44842" y="327419"/>
                  <a:pt x="51955" y="301336"/>
                </a:cubicBezTo>
                <a:cubicBezTo>
                  <a:pt x="57719" y="280202"/>
                  <a:pt x="67423" y="260243"/>
                  <a:pt x="72736" y="238991"/>
                </a:cubicBezTo>
                <a:lnTo>
                  <a:pt x="83127" y="197427"/>
                </a:lnTo>
                <a:cubicBezTo>
                  <a:pt x="79663" y="162791"/>
                  <a:pt x="77336" y="128022"/>
                  <a:pt x="72736" y="93518"/>
                </a:cubicBezTo>
                <a:cubicBezTo>
                  <a:pt x="59629" y="-4787"/>
                  <a:pt x="62346" y="84929"/>
                  <a:pt x="62346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3449782" y="1246909"/>
            <a:ext cx="540327" cy="135082"/>
          </a:xfrm>
          <a:custGeom>
            <a:avLst/>
            <a:gdLst>
              <a:gd name="connsiteX0" fmla="*/ 540327 w 540327"/>
              <a:gd name="connsiteY0" fmla="*/ 83127 h 83127"/>
              <a:gd name="connsiteX1" fmla="*/ 540327 w 540327"/>
              <a:gd name="connsiteY1" fmla="*/ 83127 h 83127"/>
              <a:gd name="connsiteX2" fmla="*/ 363682 w 540327"/>
              <a:gd name="connsiteY2" fmla="*/ 10391 h 83127"/>
              <a:gd name="connsiteX3" fmla="*/ 238991 w 540327"/>
              <a:gd name="connsiteY3" fmla="*/ 0 h 83127"/>
              <a:gd name="connsiteX4" fmla="*/ 93518 w 540327"/>
              <a:gd name="connsiteY4" fmla="*/ 20782 h 83127"/>
              <a:gd name="connsiteX5" fmla="*/ 83127 w 540327"/>
              <a:gd name="connsiteY5" fmla="*/ 31173 h 83127"/>
              <a:gd name="connsiteX6" fmla="*/ 0 w 540327"/>
              <a:gd name="connsiteY6" fmla="*/ 83127 h 83127"/>
              <a:gd name="connsiteX7" fmla="*/ 0 w 540327"/>
              <a:gd name="connsiteY7" fmla="*/ 83127 h 83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0327" h="83127">
                <a:moveTo>
                  <a:pt x="540327" y="83127"/>
                </a:moveTo>
                <a:lnTo>
                  <a:pt x="540327" y="83127"/>
                </a:lnTo>
                <a:lnTo>
                  <a:pt x="363682" y="10391"/>
                </a:lnTo>
                <a:lnTo>
                  <a:pt x="238991" y="0"/>
                </a:lnTo>
                <a:lnTo>
                  <a:pt x="93518" y="20782"/>
                </a:lnTo>
                <a:lnTo>
                  <a:pt x="83127" y="31173"/>
                </a:lnTo>
                <a:lnTo>
                  <a:pt x="0" y="83127"/>
                </a:lnTo>
                <a:lnTo>
                  <a:pt x="0" y="83127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2950872" y="810491"/>
            <a:ext cx="498910" cy="571500"/>
          </a:xfrm>
          <a:custGeom>
            <a:avLst/>
            <a:gdLst>
              <a:gd name="connsiteX0" fmla="*/ 498910 w 498910"/>
              <a:gd name="connsiteY0" fmla="*/ 571500 h 571500"/>
              <a:gd name="connsiteX1" fmla="*/ 446955 w 498910"/>
              <a:gd name="connsiteY1" fmla="*/ 550718 h 571500"/>
              <a:gd name="connsiteX2" fmla="*/ 405392 w 498910"/>
              <a:gd name="connsiteY2" fmla="*/ 540327 h 571500"/>
              <a:gd name="connsiteX3" fmla="*/ 270310 w 498910"/>
              <a:gd name="connsiteY3" fmla="*/ 519545 h 571500"/>
              <a:gd name="connsiteX4" fmla="*/ 207964 w 498910"/>
              <a:gd name="connsiteY4" fmla="*/ 498764 h 571500"/>
              <a:gd name="connsiteX5" fmla="*/ 176792 w 498910"/>
              <a:gd name="connsiteY5" fmla="*/ 488373 h 571500"/>
              <a:gd name="connsiteX6" fmla="*/ 145619 w 498910"/>
              <a:gd name="connsiteY6" fmla="*/ 467591 h 571500"/>
              <a:gd name="connsiteX7" fmla="*/ 72883 w 498910"/>
              <a:gd name="connsiteY7" fmla="*/ 384464 h 571500"/>
              <a:gd name="connsiteX8" fmla="*/ 62492 w 498910"/>
              <a:gd name="connsiteY8" fmla="*/ 332509 h 571500"/>
              <a:gd name="connsiteX9" fmla="*/ 52101 w 498910"/>
              <a:gd name="connsiteY9" fmla="*/ 301336 h 571500"/>
              <a:gd name="connsiteX10" fmla="*/ 41710 w 498910"/>
              <a:gd name="connsiteY10" fmla="*/ 228600 h 571500"/>
              <a:gd name="connsiteX11" fmla="*/ 20928 w 498910"/>
              <a:gd name="connsiteY11" fmla="*/ 103909 h 571500"/>
              <a:gd name="connsiteX12" fmla="*/ 10537 w 498910"/>
              <a:gd name="connsiteY12" fmla="*/ 51954 h 571500"/>
              <a:gd name="connsiteX13" fmla="*/ 146 w 498910"/>
              <a:gd name="connsiteY13" fmla="*/ 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98910" h="571500">
                <a:moveTo>
                  <a:pt x="498910" y="571500"/>
                </a:moveTo>
                <a:cubicBezTo>
                  <a:pt x="481592" y="564573"/>
                  <a:pt x="464650" y="556616"/>
                  <a:pt x="446955" y="550718"/>
                </a:cubicBezTo>
                <a:cubicBezTo>
                  <a:pt x="433407" y="546202"/>
                  <a:pt x="419333" y="543425"/>
                  <a:pt x="405392" y="540327"/>
                </a:cubicBezTo>
                <a:cubicBezTo>
                  <a:pt x="344191" y="526727"/>
                  <a:pt x="342287" y="528542"/>
                  <a:pt x="270310" y="519545"/>
                </a:cubicBezTo>
                <a:lnTo>
                  <a:pt x="207964" y="498764"/>
                </a:lnTo>
                <a:cubicBezTo>
                  <a:pt x="197573" y="495300"/>
                  <a:pt x="185905" y="494448"/>
                  <a:pt x="176792" y="488373"/>
                </a:cubicBezTo>
                <a:lnTo>
                  <a:pt x="145619" y="467591"/>
                </a:lnTo>
                <a:cubicBezTo>
                  <a:pt x="97128" y="394854"/>
                  <a:pt x="124837" y="419100"/>
                  <a:pt x="72883" y="384464"/>
                </a:cubicBezTo>
                <a:cubicBezTo>
                  <a:pt x="69419" y="367146"/>
                  <a:pt x="66775" y="349643"/>
                  <a:pt x="62492" y="332509"/>
                </a:cubicBezTo>
                <a:cubicBezTo>
                  <a:pt x="59835" y="321883"/>
                  <a:pt x="54249" y="312076"/>
                  <a:pt x="52101" y="301336"/>
                </a:cubicBezTo>
                <a:cubicBezTo>
                  <a:pt x="47298" y="277320"/>
                  <a:pt x="45530" y="252792"/>
                  <a:pt x="41710" y="228600"/>
                </a:cubicBezTo>
                <a:cubicBezTo>
                  <a:pt x="35138" y="186979"/>
                  <a:pt x="29192" y="145228"/>
                  <a:pt x="20928" y="103909"/>
                </a:cubicBezTo>
                <a:cubicBezTo>
                  <a:pt x="17464" y="86591"/>
                  <a:pt x="14821" y="69088"/>
                  <a:pt x="10537" y="51954"/>
                </a:cubicBezTo>
                <a:cubicBezTo>
                  <a:pt x="-2045" y="1628"/>
                  <a:pt x="146" y="39693"/>
                  <a:pt x="146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2712027" y="1453749"/>
            <a:ext cx="550718" cy="177624"/>
          </a:xfrm>
          <a:custGeom>
            <a:avLst/>
            <a:gdLst>
              <a:gd name="connsiteX0" fmla="*/ 550718 w 550718"/>
              <a:gd name="connsiteY0" fmla="*/ 177624 h 177624"/>
              <a:gd name="connsiteX1" fmla="*/ 529937 w 550718"/>
              <a:gd name="connsiteY1" fmla="*/ 125669 h 177624"/>
              <a:gd name="connsiteX2" fmla="*/ 498764 w 550718"/>
              <a:gd name="connsiteY2" fmla="*/ 104887 h 177624"/>
              <a:gd name="connsiteX3" fmla="*/ 467591 w 550718"/>
              <a:gd name="connsiteY3" fmla="*/ 73715 h 177624"/>
              <a:gd name="connsiteX4" fmla="*/ 426028 w 550718"/>
              <a:gd name="connsiteY4" fmla="*/ 63324 h 177624"/>
              <a:gd name="connsiteX5" fmla="*/ 301337 w 550718"/>
              <a:gd name="connsiteY5" fmla="*/ 32151 h 177624"/>
              <a:gd name="connsiteX6" fmla="*/ 270164 w 550718"/>
              <a:gd name="connsiteY6" fmla="*/ 21760 h 177624"/>
              <a:gd name="connsiteX7" fmla="*/ 145473 w 550718"/>
              <a:gd name="connsiteY7" fmla="*/ 978 h 177624"/>
              <a:gd name="connsiteX8" fmla="*/ 0 w 550718"/>
              <a:gd name="connsiteY8" fmla="*/ 978 h 177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0718" h="177624">
                <a:moveTo>
                  <a:pt x="550718" y="177624"/>
                </a:moveTo>
                <a:cubicBezTo>
                  <a:pt x="543791" y="160306"/>
                  <a:pt x="540778" y="140847"/>
                  <a:pt x="529937" y="125669"/>
                </a:cubicBezTo>
                <a:cubicBezTo>
                  <a:pt x="522678" y="115507"/>
                  <a:pt x="508358" y="112882"/>
                  <a:pt x="498764" y="104887"/>
                </a:cubicBezTo>
                <a:cubicBezTo>
                  <a:pt x="487475" y="95480"/>
                  <a:pt x="480350" y="81006"/>
                  <a:pt x="467591" y="73715"/>
                </a:cubicBezTo>
                <a:cubicBezTo>
                  <a:pt x="455192" y="66630"/>
                  <a:pt x="439706" y="67428"/>
                  <a:pt x="426028" y="63324"/>
                </a:cubicBezTo>
                <a:cubicBezTo>
                  <a:pt x="246062" y="9334"/>
                  <a:pt x="479189" y="71674"/>
                  <a:pt x="301337" y="32151"/>
                </a:cubicBezTo>
                <a:cubicBezTo>
                  <a:pt x="290645" y="29775"/>
                  <a:pt x="280696" y="24769"/>
                  <a:pt x="270164" y="21760"/>
                </a:cubicBezTo>
                <a:cubicBezTo>
                  <a:pt x="228189" y="9767"/>
                  <a:pt x="190601" y="3029"/>
                  <a:pt x="145473" y="978"/>
                </a:cubicBezTo>
                <a:cubicBezTo>
                  <a:pt x="97032" y="-1224"/>
                  <a:pt x="48491" y="978"/>
                  <a:pt x="0" y="978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3210791" y="1631373"/>
            <a:ext cx="51954" cy="1153391"/>
          </a:xfrm>
          <a:custGeom>
            <a:avLst/>
            <a:gdLst>
              <a:gd name="connsiteX0" fmla="*/ 51954 w 51954"/>
              <a:gd name="connsiteY0" fmla="*/ 0 h 1153391"/>
              <a:gd name="connsiteX1" fmla="*/ 51954 w 51954"/>
              <a:gd name="connsiteY1" fmla="*/ 477982 h 1153391"/>
              <a:gd name="connsiteX2" fmla="*/ 10391 w 51954"/>
              <a:gd name="connsiteY2" fmla="*/ 768927 h 1153391"/>
              <a:gd name="connsiteX3" fmla="*/ 0 w 51954"/>
              <a:gd name="connsiteY3" fmla="*/ 1153391 h 1153391"/>
              <a:gd name="connsiteX4" fmla="*/ 0 w 51954"/>
              <a:gd name="connsiteY4" fmla="*/ 1153391 h 1153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54" h="1153391">
                <a:moveTo>
                  <a:pt x="51954" y="0"/>
                </a:moveTo>
                <a:lnTo>
                  <a:pt x="51954" y="477982"/>
                </a:lnTo>
                <a:lnTo>
                  <a:pt x="10391" y="768927"/>
                </a:lnTo>
                <a:lnTo>
                  <a:pt x="0" y="1153391"/>
                </a:lnTo>
                <a:lnTo>
                  <a:pt x="0" y="1153391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2597727" y="2753591"/>
            <a:ext cx="623455" cy="623454"/>
          </a:xfrm>
          <a:custGeom>
            <a:avLst/>
            <a:gdLst>
              <a:gd name="connsiteX0" fmla="*/ 623455 w 623455"/>
              <a:gd name="connsiteY0" fmla="*/ 0 h 623454"/>
              <a:gd name="connsiteX1" fmla="*/ 613064 w 623455"/>
              <a:gd name="connsiteY1" fmla="*/ 51954 h 623454"/>
              <a:gd name="connsiteX2" fmla="*/ 363682 w 623455"/>
              <a:gd name="connsiteY2" fmla="*/ 322118 h 623454"/>
              <a:gd name="connsiteX3" fmla="*/ 322118 w 623455"/>
              <a:gd name="connsiteY3" fmla="*/ 384464 h 623454"/>
              <a:gd name="connsiteX4" fmla="*/ 0 w 623455"/>
              <a:gd name="connsiteY4" fmla="*/ 623454 h 623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455" h="623454">
                <a:moveTo>
                  <a:pt x="623455" y="0"/>
                </a:moveTo>
                <a:lnTo>
                  <a:pt x="613064" y="51954"/>
                </a:lnTo>
                <a:lnTo>
                  <a:pt x="363682" y="322118"/>
                </a:lnTo>
                <a:lnTo>
                  <a:pt x="322118" y="384464"/>
                </a:lnTo>
                <a:lnTo>
                  <a:pt x="0" y="623454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2267873" y="2961409"/>
            <a:ext cx="342982" cy="415636"/>
          </a:xfrm>
          <a:custGeom>
            <a:avLst/>
            <a:gdLst>
              <a:gd name="connsiteX0" fmla="*/ 342982 w 342982"/>
              <a:gd name="connsiteY0" fmla="*/ 415636 h 415636"/>
              <a:gd name="connsiteX1" fmla="*/ 228682 w 342982"/>
              <a:gd name="connsiteY1" fmla="*/ 405245 h 415636"/>
              <a:gd name="connsiteX2" fmla="*/ 197510 w 342982"/>
              <a:gd name="connsiteY2" fmla="*/ 384464 h 415636"/>
              <a:gd name="connsiteX3" fmla="*/ 135164 w 342982"/>
              <a:gd name="connsiteY3" fmla="*/ 363682 h 415636"/>
              <a:gd name="connsiteX4" fmla="*/ 103992 w 342982"/>
              <a:gd name="connsiteY4" fmla="*/ 353291 h 415636"/>
              <a:gd name="connsiteX5" fmla="*/ 41646 w 342982"/>
              <a:gd name="connsiteY5" fmla="*/ 322118 h 415636"/>
              <a:gd name="connsiteX6" fmla="*/ 10473 w 342982"/>
              <a:gd name="connsiteY6" fmla="*/ 93518 h 415636"/>
              <a:gd name="connsiteX7" fmla="*/ 82 w 342982"/>
              <a:gd name="connsiteY7" fmla="*/ 0 h 415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82" h="415636">
                <a:moveTo>
                  <a:pt x="342982" y="415636"/>
                </a:moveTo>
                <a:cubicBezTo>
                  <a:pt x="304882" y="412172"/>
                  <a:pt x="266090" y="413261"/>
                  <a:pt x="228682" y="405245"/>
                </a:cubicBezTo>
                <a:cubicBezTo>
                  <a:pt x="216471" y="402628"/>
                  <a:pt x="208922" y="389536"/>
                  <a:pt x="197510" y="384464"/>
                </a:cubicBezTo>
                <a:cubicBezTo>
                  <a:pt x="177492" y="375567"/>
                  <a:pt x="155946" y="370609"/>
                  <a:pt x="135164" y="363682"/>
                </a:cubicBezTo>
                <a:cubicBezTo>
                  <a:pt x="124773" y="360218"/>
                  <a:pt x="113105" y="359366"/>
                  <a:pt x="103992" y="353291"/>
                </a:cubicBezTo>
                <a:cubicBezTo>
                  <a:pt x="63705" y="326433"/>
                  <a:pt x="84667" y="336458"/>
                  <a:pt x="41646" y="322118"/>
                </a:cubicBezTo>
                <a:cubicBezTo>
                  <a:pt x="406" y="198399"/>
                  <a:pt x="29579" y="303681"/>
                  <a:pt x="10473" y="93518"/>
                </a:cubicBezTo>
                <a:cubicBezTo>
                  <a:pt x="-1626" y="-39573"/>
                  <a:pt x="82" y="82078"/>
                  <a:pt x="82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1963882" y="3210791"/>
            <a:ext cx="242245" cy="519545"/>
          </a:xfrm>
          <a:custGeom>
            <a:avLst/>
            <a:gdLst>
              <a:gd name="connsiteX0" fmla="*/ 197427 w 242245"/>
              <a:gd name="connsiteY0" fmla="*/ 519545 h 519545"/>
              <a:gd name="connsiteX1" fmla="*/ 228600 w 242245"/>
              <a:gd name="connsiteY1" fmla="*/ 467591 h 519545"/>
              <a:gd name="connsiteX2" fmla="*/ 228600 w 242245"/>
              <a:gd name="connsiteY2" fmla="*/ 311727 h 519545"/>
              <a:gd name="connsiteX3" fmla="*/ 187036 w 242245"/>
              <a:gd name="connsiteY3" fmla="*/ 249382 h 519545"/>
              <a:gd name="connsiteX4" fmla="*/ 166254 w 242245"/>
              <a:gd name="connsiteY4" fmla="*/ 218209 h 519545"/>
              <a:gd name="connsiteX5" fmla="*/ 103909 w 242245"/>
              <a:gd name="connsiteY5" fmla="*/ 176645 h 519545"/>
              <a:gd name="connsiteX6" fmla="*/ 72736 w 242245"/>
              <a:gd name="connsiteY6" fmla="*/ 114300 h 519545"/>
              <a:gd name="connsiteX7" fmla="*/ 62345 w 242245"/>
              <a:gd name="connsiteY7" fmla="*/ 83127 h 519545"/>
              <a:gd name="connsiteX8" fmla="*/ 0 w 242245"/>
              <a:gd name="connsiteY8" fmla="*/ 0 h 519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2245" h="519545">
                <a:moveTo>
                  <a:pt x="197427" y="519545"/>
                </a:moveTo>
                <a:cubicBezTo>
                  <a:pt x="207818" y="502227"/>
                  <a:pt x="219568" y="485655"/>
                  <a:pt x="228600" y="467591"/>
                </a:cubicBezTo>
                <a:cubicBezTo>
                  <a:pt x="251939" y="420913"/>
                  <a:pt x="240817" y="355708"/>
                  <a:pt x="228600" y="311727"/>
                </a:cubicBezTo>
                <a:cubicBezTo>
                  <a:pt x="221915" y="287662"/>
                  <a:pt x="200891" y="270164"/>
                  <a:pt x="187036" y="249382"/>
                </a:cubicBezTo>
                <a:cubicBezTo>
                  <a:pt x="180109" y="238991"/>
                  <a:pt x="176645" y="225136"/>
                  <a:pt x="166254" y="218209"/>
                </a:cubicBezTo>
                <a:lnTo>
                  <a:pt x="103909" y="176645"/>
                </a:lnTo>
                <a:cubicBezTo>
                  <a:pt x="77790" y="98291"/>
                  <a:pt x="113024" y="194875"/>
                  <a:pt x="72736" y="114300"/>
                </a:cubicBezTo>
                <a:cubicBezTo>
                  <a:pt x="67838" y="104503"/>
                  <a:pt x="67664" y="92702"/>
                  <a:pt x="62345" y="83127"/>
                </a:cubicBezTo>
                <a:cubicBezTo>
                  <a:pt x="32972" y="30254"/>
                  <a:pt x="31530" y="31530"/>
                  <a:pt x="0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1059873" y="3709555"/>
            <a:ext cx="1111827" cy="945572"/>
          </a:xfrm>
          <a:custGeom>
            <a:avLst/>
            <a:gdLst>
              <a:gd name="connsiteX0" fmla="*/ 1111827 w 1111827"/>
              <a:gd name="connsiteY0" fmla="*/ 0 h 945572"/>
              <a:gd name="connsiteX1" fmla="*/ 997527 w 1111827"/>
              <a:gd name="connsiteY1" fmla="*/ 103909 h 945572"/>
              <a:gd name="connsiteX2" fmla="*/ 696191 w 1111827"/>
              <a:gd name="connsiteY2" fmla="*/ 322118 h 945572"/>
              <a:gd name="connsiteX3" fmla="*/ 540327 w 1111827"/>
              <a:gd name="connsiteY3" fmla="*/ 457200 h 945572"/>
              <a:gd name="connsiteX4" fmla="*/ 332509 w 1111827"/>
              <a:gd name="connsiteY4" fmla="*/ 613063 h 945572"/>
              <a:gd name="connsiteX5" fmla="*/ 103909 w 1111827"/>
              <a:gd name="connsiteY5" fmla="*/ 810490 h 945572"/>
              <a:gd name="connsiteX6" fmla="*/ 51954 w 1111827"/>
              <a:gd name="connsiteY6" fmla="*/ 872836 h 945572"/>
              <a:gd name="connsiteX7" fmla="*/ 0 w 1111827"/>
              <a:gd name="connsiteY7" fmla="*/ 945572 h 945572"/>
              <a:gd name="connsiteX8" fmla="*/ 0 w 1111827"/>
              <a:gd name="connsiteY8" fmla="*/ 945572 h 945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1827" h="945572">
                <a:moveTo>
                  <a:pt x="1111827" y="0"/>
                </a:moveTo>
                <a:lnTo>
                  <a:pt x="997527" y="103909"/>
                </a:lnTo>
                <a:lnTo>
                  <a:pt x="696191" y="322118"/>
                </a:lnTo>
                <a:lnTo>
                  <a:pt x="540327" y="457200"/>
                </a:lnTo>
                <a:lnTo>
                  <a:pt x="332509" y="613063"/>
                </a:lnTo>
                <a:lnTo>
                  <a:pt x="103909" y="810490"/>
                </a:lnTo>
                <a:lnTo>
                  <a:pt x="51954" y="872836"/>
                </a:lnTo>
                <a:lnTo>
                  <a:pt x="0" y="945572"/>
                </a:lnTo>
                <a:lnTo>
                  <a:pt x="0" y="945572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7211291" y="2576945"/>
            <a:ext cx="332509" cy="207819"/>
          </a:xfrm>
          <a:custGeom>
            <a:avLst/>
            <a:gdLst>
              <a:gd name="connsiteX0" fmla="*/ 0 w 332509"/>
              <a:gd name="connsiteY0" fmla="*/ 207819 h 207819"/>
              <a:gd name="connsiteX1" fmla="*/ 83127 w 332509"/>
              <a:gd name="connsiteY1" fmla="*/ 187037 h 207819"/>
              <a:gd name="connsiteX2" fmla="*/ 145473 w 332509"/>
              <a:gd name="connsiteY2" fmla="*/ 145473 h 207819"/>
              <a:gd name="connsiteX3" fmla="*/ 176645 w 332509"/>
              <a:gd name="connsiteY3" fmla="*/ 124691 h 207819"/>
              <a:gd name="connsiteX4" fmla="*/ 207818 w 332509"/>
              <a:gd name="connsiteY4" fmla="*/ 103910 h 207819"/>
              <a:gd name="connsiteX5" fmla="*/ 259773 w 332509"/>
              <a:gd name="connsiteY5" fmla="*/ 62346 h 207819"/>
              <a:gd name="connsiteX6" fmla="*/ 280554 w 332509"/>
              <a:gd name="connsiteY6" fmla="*/ 31173 h 207819"/>
              <a:gd name="connsiteX7" fmla="*/ 311727 w 332509"/>
              <a:gd name="connsiteY7" fmla="*/ 20782 h 207819"/>
              <a:gd name="connsiteX8" fmla="*/ 332509 w 332509"/>
              <a:gd name="connsiteY8" fmla="*/ 0 h 207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2509" h="207819">
                <a:moveTo>
                  <a:pt x="0" y="207819"/>
                </a:moveTo>
                <a:cubicBezTo>
                  <a:pt x="14394" y="204940"/>
                  <a:pt x="65154" y="197022"/>
                  <a:pt x="83127" y="187037"/>
                </a:cubicBezTo>
                <a:cubicBezTo>
                  <a:pt x="104961" y="174907"/>
                  <a:pt x="124691" y="159328"/>
                  <a:pt x="145473" y="145473"/>
                </a:cubicBezTo>
                <a:lnTo>
                  <a:pt x="176645" y="124691"/>
                </a:lnTo>
                <a:lnTo>
                  <a:pt x="207818" y="103910"/>
                </a:lnTo>
                <a:cubicBezTo>
                  <a:pt x="267378" y="14570"/>
                  <a:pt x="188070" y="119709"/>
                  <a:pt x="259773" y="62346"/>
                </a:cubicBezTo>
                <a:cubicBezTo>
                  <a:pt x="269525" y="54545"/>
                  <a:pt x="270802" y="38974"/>
                  <a:pt x="280554" y="31173"/>
                </a:cubicBezTo>
                <a:cubicBezTo>
                  <a:pt x="289107" y="24331"/>
                  <a:pt x="302335" y="26417"/>
                  <a:pt x="311727" y="20782"/>
                </a:cubicBezTo>
                <a:cubicBezTo>
                  <a:pt x="320128" y="15742"/>
                  <a:pt x="325582" y="6927"/>
                  <a:pt x="332509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6847609" y="2389909"/>
            <a:ext cx="384464" cy="394855"/>
          </a:xfrm>
          <a:custGeom>
            <a:avLst/>
            <a:gdLst>
              <a:gd name="connsiteX0" fmla="*/ 384464 w 384464"/>
              <a:gd name="connsiteY0" fmla="*/ 394855 h 394855"/>
              <a:gd name="connsiteX1" fmla="*/ 259773 w 384464"/>
              <a:gd name="connsiteY1" fmla="*/ 353291 h 394855"/>
              <a:gd name="connsiteX2" fmla="*/ 124691 w 384464"/>
              <a:gd name="connsiteY2" fmla="*/ 228600 h 394855"/>
              <a:gd name="connsiteX3" fmla="*/ 51955 w 384464"/>
              <a:gd name="connsiteY3" fmla="*/ 114300 h 394855"/>
              <a:gd name="connsiteX4" fmla="*/ 0 w 384464"/>
              <a:gd name="connsiteY4" fmla="*/ 62346 h 394855"/>
              <a:gd name="connsiteX5" fmla="*/ 0 w 384464"/>
              <a:gd name="connsiteY5" fmla="*/ 62346 h 394855"/>
              <a:gd name="connsiteX6" fmla="*/ 20782 w 384464"/>
              <a:gd name="connsiteY6" fmla="*/ 0 h 394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4464" h="394855">
                <a:moveTo>
                  <a:pt x="384464" y="394855"/>
                </a:moveTo>
                <a:lnTo>
                  <a:pt x="259773" y="353291"/>
                </a:lnTo>
                <a:lnTo>
                  <a:pt x="124691" y="228600"/>
                </a:lnTo>
                <a:lnTo>
                  <a:pt x="51955" y="114300"/>
                </a:lnTo>
                <a:lnTo>
                  <a:pt x="0" y="62346"/>
                </a:lnTo>
                <a:lnTo>
                  <a:pt x="0" y="62346"/>
                </a:lnTo>
                <a:lnTo>
                  <a:pt x="20782" y="0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6858000" y="2306779"/>
            <a:ext cx="322118" cy="93521"/>
          </a:xfrm>
          <a:custGeom>
            <a:avLst/>
            <a:gdLst>
              <a:gd name="connsiteX0" fmla="*/ 0 w 322118"/>
              <a:gd name="connsiteY0" fmla="*/ 93521 h 93521"/>
              <a:gd name="connsiteX1" fmla="*/ 83127 w 322118"/>
              <a:gd name="connsiteY1" fmla="*/ 62348 h 93521"/>
              <a:gd name="connsiteX2" fmla="*/ 145473 w 322118"/>
              <a:gd name="connsiteY2" fmla="*/ 41566 h 93521"/>
              <a:gd name="connsiteX3" fmla="*/ 207818 w 322118"/>
              <a:gd name="connsiteY3" fmla="*/ 20785 h 93521"/>
              <a:gd name="connsiteX4" fmla="*/ 238991 w 322118"/>
              <a:gd name="connsiteY4" fmla="*/ 10394 h 93521"/>
              <a:gd name="connsiteX5" fmla="*/ 322118 w 322118"/>
              <a:gd name="connsiteY5" fmla="*/ 3 h 93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2118" h="93521">
                <a:moveTo>
                  <a:pt x="0" y="93521"/>
                </a:moveTo>
                <a:cubicBezTo>
                  <a:pt x="123174" y="68886"/>
                  <a:pt x="-4439" y="101267"/>
                  <a:pt x="83127" y="62348"/>
                </a:cubicBezTo>
                <a:cubicBezTo>
                  <a:pt x="103145" y="53451"/>
                  <a:pt x="124691" y="48493"/>
                  <a:pt x="145473" y="41566"/>
                </a:cubicBezTo>
                <a:lnTo>
                  <a:pt x="207818" y="20785"/>
                </a:lnTo>
                <a:cubicBezTo>
                  <a:pt x="218209" y="17321"/>
                  <a:pt x="228148" y="11943"/>
                  <a:pt x="238991" y="10394"/>
                </a:cubicBezTo>
                <a:cubicBezTo>
                  <a:pt x="315156" y="-487"/>
                  <a:pt x="287236" y="3"/>
                  <a:pt x="322118" y="3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6188149" y="1945758"/>
            <a:ext cx="297711" cy="202019"/>
          </a:xfrm>
          <a:custGeom>
            <a:avLst/>
            <a:gdLst>
              <a:gd name="connsiteX0" fmla="*/ 297711 w 297711"/>
              <a:gd name="connsiteY0" fmla="*/ 202019 h 202019"/>
              <a:gd name="connsiteX1" fmla="*/ 21265 w 297711"/>
              <a:gd name="connsiteY1" fmla="*/ 10633 h 202019"/>
              <a:gd name="connsiteX2" fmla="*/ 0 w 297711"/>
              <a:gd name="connsiteY2" fmla="*/ 0 h 202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711" h="202019">
                <a:moveTo>
                  <a:pt x="297711" y="202019"/>
                </a:moveTo>
                <a:lnTo>
                  <a:pt x="21265" y="10633"/>
                </a:lnTo>
                <a:lnTo>
                  <a:pt x="0" y="0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7591646" y="3068700"/>
            <a:ext cx="988828" cy="616689"/>
          </a:xfrm>
          <a:custGeom>
            <a:avLst/>
            <a:gdLst>
              <a:gd name="connsiteX0" fmla="*/ 0 w 988828"/>
              <a:gd name="connsiteY0" fmla="*/ 0 h 616689"/>
              <a:gd name="connsiteX1" fmla="*/ 255182 w 988828"/>
              <a:gd name="connsiteY1" fmla="*/ 116958 h 616689"/>
              <a:gd name="connsiteX2" fmla="*/ 701749 w 988828"/>
              <a:gd name="connsiteY2" fmla="*/ 425303 h 616689"/>
              <a:gd name="connsiteX3" fmla="*/ 978196 w 988828"/>
              <a:gd name="connsiteY3" fmla="*/ 606056 h 616689"/>
              <a:gd name="connsiteX4" fmla="*/ 988828 w 988828"/>
              <a:gd name="connsiteY4" fmla="*/ 616689 h 616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8828" h="616689">
                <a:moveTo>
                  <a:pt x="0" y="0"/>
                </a:moveTo>
                <a:lnTo>
                  <a:pt x="255182" y="116958"/>
                </a:lnTo>
                <a:lnTo>
                  <a:pt x="701749" y="425303"/>
                </a:lnTo>
                <a:lnTo>
                  <a:pt x="978196" y="606056"/>
                </a:lnTo>
                <a:lnTo>
                  <a:pt x="988828" y="616689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7985051" y="3625702"/>
            <a:ext cx="361507" cy="297712"/>
          </a:xfrm>
          <a:custGeom>
            <a:avLst/>
            <a:gdLst>
              <a:gd name="connsiteX0" fmla="*/ 0 w 361507"/>
              <a:gd name="connsiteY0" fmla="*/ 0 h 297712"/>
              <a:gd name="connsiteX1" fmla="*/ 361507 w 361507"/>
              <a:gd name="connsiteY1" fmla="*/ 297712 h 29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1507" h="297712">
                <a:moveTo>
                  <a:pt x="0" y="0"/>
                </a:moveTo>
                <a:lnTo>
                  <a:pt x="361507" y="297712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7180118" y="2243470"/>
            <a:ext cx="475324" cy="342988"/>
          </a:xfrm>
          <a:custGeom>
            <a:avLst/>
            <a:gdLst>
              <a:gd name="connsiteX0" fmla="*/ 0 w 457200"/>
              <a:gd name="connsiteY0" fmla="*/ 74428 h 308344"/>
              <a:gd name="connsiteX1" fmla="*/ 0 w 457200"/>
              <a:gd name="connsiteY1" fmla="*/ 74428 h 308344"/>
              <a:gd name="connsiteX2" fmla="*/ 159488 w 457200"/>
              <a:gd name="connsiteY2" fmla="*/ 0 h 308344"/>
              <a:gd name="connsiteX3" fmla="*/ 233916 w 457200"/>
              <a:gd name="connsiteY3" fmla="*/ 10632 h 308344"/>
              <a:gd name="connsiteX4" fmla="*/ 361507 w 457200"/>
              <a:gd name="connsiteY4" fmla="*/ 106325 h 308344"/>
              <a:gd name="connsiteX5" fmla="*/ 457200 w 457200"/>
              <a:gd name="connsiteY5" fmla="*/ 233916 h 308344"/>
              <a:gd name="connsiteX6" fmla="*/ 457200 w 457200"/>
              <a:gd name="connsiteY6" fmla="*/ 233916 h 308344"/>
              <a:gd name="connsiteX7" fmla="*/ 329609 w 457200"/>
              <a:gd name="connsiteY7" fmla="*/ 308344 h 30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" h="308344">
                <a:moveTo>
                  <a:pt x="0" y="74428"/>
                </a:moveTo>
                <a:lnTo>
                  <a:pt x="0" y="74428"/>
                </a:lnTo>
                <a:lnTo>
                  <a:pt x="159488" y="0"/>
                </a:lnTo>
                <a:lnTo>
                  <a:pt x="233916" y="10632"/>
                </a:lnTo>
                <a:lnTo>
                  <a:pt x="361507" y="106325"/>
                </a:lnTo>
                <a:lnTo>
                  <a:pt x="457200" y="233916"/>
                </a:lnTo>
                <a:lnTo>
                  <a:pt x="457200" y="233916"/>
                </a:lnTo>
                <a:lnTo>
                  <a:pt x="329609" y="308344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6432698" y="435935"/>
            <a:ext cx="2647507" cy="2775098"/>
          </a:xfrm>
          <a:custGeom>
            <a:avLst/>
            <a:gdLst>
              <a:gd name="connsiteX0" fmla="*/ 1244009 w 2647507"/>
              <a:gd name="connsiteY0" fmla="*/ 2679405 h 2775098"/>
              <a:gd name="connsiteX1" fmla="*/ 1158949 w 2647507"/>
              <a:gd name="connsiteY1" fmla="*/ 2626242 h 2775098"/>
              <a:gd name="connsiteX2" fmla="*/ 1137683 w 2647507"/>
              <a:gd name="connsiteY2" fmla="*/ 2551814 h 2775098"/>
              <a:gd name="connsiteX3" fmla="*/ 1190846 w 2647507"/>
              <a:gd name="connsiteY3" fmla="*/ 2424223 h 2775098"/>
              <a:gd name="connsiteX4" fmla="*/ 1222744 w 2647507"/>
              <a:gd name="connsiteY4" fmla="*/ 2349795 h 2775098"/>
              <a:gd name="connsiteX5" fmla="*/ 1222744 w 2647507"/>
              <a:gd name="connsiteY5" fmla="*/ 2349795 h 2775098"/>
              <a:gd name="connsiteX6" fmla="*/ 1360967 w 2647507"/>
              <a:gd name="connsiteY6" fmla="*/ 2307265 h 2775098"/>
              <a:gd name="connsiteX7" fmla="*/ 1488558 w 2647507"/>
              <a:gd name="connsiteY7" fmla="*/ 2296632 h 2775098"/>
              <a:gd name="connsiteX8" fmla="*/ 1552353 w 2647507"/>
              <a:gd name="connsiteY8" fmla="*/ 2317898 h 2775098"/>
              <a:gd name="connsiteX9" fmla="*/ 1679944 w 2647507"/>
              <a:gd name="connsiteY9" fmla="*/ 2371060 h 2775098"/>
              <a:gd name="connsiteX10" fmla="*/ 1711842 w 2647507"/>
              <a:gd name="connsiteY10" fmla="*/ 2445488 h 2775098"/>
              <a:gd name="connsiteX11" fmla="*/ 1743739 w 2647507"/>
              <a:gd name="connsiteY11" fmla="*/ 2541181 h 2775098"/>
              <a:gd name="connsiteX12" fmla="*/ 1786269 w 2647507"/>
              <a:gd name="connsiteY12" fmla="*/ 2626242 h 2775098"/>
              <a:gd name="connsiteX13" fmla="*/ 1850065 w 2647507"/>
              <a:gd name="connsiteY13" fmla="*/ 2743200 h 2775098"/>
              <a:gd name="connsiteX14" fmla="*/ 1977655 w 2647507"/>
              <a:gd name="connsiteY14" fmla="*/ 2753832 h 2775098"/>
              <a:gd name="connsiteX15" fmla="*/ 2169042 w 2647507"/>
              <a:gd name="connsiteY15" fmla="*/ 2775098 h 2775098"/>
              <a:gd name="connsiteX16" fmla="*/ 2275367 w 2647507"/>
              <a:gd name="connsiteY16" fmla="*/ 2775098 h 2775098"/>
              <a:gd name="connsiteX17" fmla="*/ 2477386 w 2647507"/>
              <a:gd name="connsiteY17" fmla="*/ 2764465 h 2775098"/>
              <a:gd name="connsiteX18" fmla="*/ 2615609 w 2647507"/>
              <a:gd name="connsiteY18" fmla="*/ 2583712 h 2775098"/>
              <a:gd name="connsiteX19" fmla="*/ 2636874 w 2647507"/>
              <a:gd name="connsiteY19" fmla="*/ 2381693 h 2775098"/>
              <a:gd name="connsiteX20" fmla="*/ 2636874 w 2647507"/>
              <a:gd name="connsiteY20" fmla="*/ 2275367 h 2775098"/>
              <a:gd name="connsiteX21" fmla="*/ 2626242 w 2647507"/>
              <a:gd name="connsiteY21" fmla="*/ 2094614 h 2775098"/>
              <a:gd name="connsiteX22" fmla="*/ 2604976 w 2647507"/>
              <a:gd name="connsiteY22" fmla="*/ 1881963 h 2775098"/>
              <a:gd name="connsiteX23" fmla="*/ 2647507 w 2647507"/>
              <a:gd name="connsiteY23" fmla="*/ 1733107 h 2775098"/>
              <a:gd name="connsiteX24" fmla="*/ 2647507 w 2647507"/>
              <a:gd name="connsiteY24" fmla="*/ 1509823 h 2775098"/>
              <a:gd name="connsiteX25" fmla="*/ 2488018 w 2647507"/>
              <a:gd name="connsiteY25" fmla="*/ 1382232 h 2775098"/>
              <a:gd name="connsiteX26" fmla="*/ 2402958 w 2647507"/>
              <a:gd name="connsiteY26" fmla="*/ 1339702 h 2775098"/>
              <a:gd name="connsiteX27" fmla="*/ 2339162 w 2647507"/>
              <a:gd name="connsiteY27" fmla="*/ 1148316 h 2775098"/>
              <a:gd name="connsiteX28" fmla="*/ 2424223 w 2647507"/>
              <a:gd name="connsiteY28" fmla="*/ 1063256 h 2775098"/>
              <a:gd name="connsiteX29" fmla="*/ 2519916 w 2647507"/>
              <a:gd name="connsiteY29" fmla="*/ 967563 h 2775098"/>
              <a:gd name="connsiteX30" fmla="*/ 2615609 w 2647507"/>
              <a:gd name="connsiteY30" fmla="*/ 765544 h 2775098"/>
              <a:gd name="connsiteX31" fmla="*/ 2626242 w 2647507"/>
              <a:gd name="connsiteY31" fmla="*/ 595423 h 2775098"/>
              <a:gd name="connsiteX32" fmla="*/ 2636874 w 2647507"/>
              <a:gd name="connsiteY32" fmla="*/ 435935 h 2775098"/>
              <a:gd name="connsiteX33" fmla="*/ 2615609 w 2647507"/>
              <a:gd name="connsiteY33" fmla="*/ 350874 h 2775098"/>
              <a:gd name="connsiteX34" fmla="*/ 2594344 w 2647507"/>
              <a:gd name="connsiteY34" fmla="*/ 191386 h 2775098"/>
              <a:gd name="connsiteX35" fmla="*/ 2551814 w 2647507"/>
              <a:gd name="connsiteY35" fmla="*/ 127591 h 2775098"/>
              <a:gd name="connsiteX36" fmla="*/ 2402958 w 2647507"/>
              <a:gd name="connsiteY36" fmla="*/ 31898 h 2775098"/>
              <a:gd name="connsiteX37" fmla="*/ 2232837 w 2647507"/>
              <a:gd name="connsiteY37" fmla="*/ 21265 h 2775098"/>
              <a:gd name="connsiteX38" fmla="*/ 1892595 w 2647507"/>
              <a:gd name="connsiteY38" fmla="*/ 0 h 2775098"/>
              <a:gd name="connsiteX39" fmla="*/ 1573618 w 2647507"/>
              <a:gd name="connsiteY39" fmla="*/ 63795 h 2775098"/>
              <a:gd name="connsiteX40" fmla="*/ 1244009 w 2647507"/>
              <a:gd name="connsiteY40" fmla="*/ 85060 h 2775098"/>
              <a:gd name="connsiteX41" fmla="*/ 1148316 w 2647507"/>
              <a:gd name="connsiteY41" fmla="*/ 191386 h 2775098"/>
              <a:gd name="connsiteX42" fmla="*/ 999460 w 2647507"/>
              <a:gd name="connsiteY42" fmla="*/ 318977 h 2775098"/>
              <a:gd name="connsiteX43" fmla="*/ 914400 w 2647507"/>
              <a:gd name="connsiteY43" fmla="*/ 467832 h 2775098"/>
              <a:gd name="connsiteX44" fmla="*/ 839972 w 2647507"/>
              <a:gd name="connsiteY44" fmla="*/ 659218 h 2775098"/>
              <a:gd name="connsiteX45" fmla="*/ 839972 w 2647507"/>
              <a:gd name="connsiteY45" fmla="*/ 882502 h 2775098"/>
              <a:gd name="connsiteX46" fmla="*/ 839972 w 2647507"/>
              <a:gd name="connsiteY46" fmla="*/ 999460 h 2775098"/>
              <a:gd name="connsiteX47" fmla="*/ 765544 w 2647507"/>
              <a:gd name="connsiteY47" fmla="*/ 1095153 h 2775098"/>
              <a:gd name="connsiteX48" fmla="*/ 765544 w 2647507"/>
              <a:gd name="connsiteY48" fmla="*/ 1318437 h 2775098"/>
              <a:gd name="connsiteX49" fmla="*/ 765544 w 2647507"/>
              <a:gd name="connsiteY49" fmla="*/ 1456660 h 2775098"/>
              <a:gd name="connsiteX50" fmla="*/ 712381 w 2647507"/>
              <a:gd name="connsiteY50" fmla="*/ 1573618 h 2775098"/>
              <a:gd name="connsiteX51" fmla="*/ 659218 w 2647507"/>
              <a:gd name="connsiteY51" fmla="*/ 1711842 h 2775098"/>
              <a:gd name="connsiteX52" fmla="*/ 584790 w 2647507"/>
              <a:gd name="connsiteY52" fmla="*/ 1733107 h 2775098"/>
              <a:gd name="connsiteX53" fmla="*/ 425302 w 2647507"/>
              <a:gd name="connsiteY53" fmla="*/ 1743739 h 2775098"/>
              <a:gd name="connsiteX54" fmla="*/ 276446 w 2647507"/>
              <a:gd name="connsiteY54" fmla="*/ 1786270 h 2775098"/>
              <a:gd name="connsiteX55" fmla="*/ 159488 w 2647507"/>
              <a:gd name="connsiteY55" fmla="*/ 1775637 h 2775098"/>
              <a:gd name="connsiteX56" fmla="*/ 53162 w 2647507"/>
              <a:gd name="connsiteY56" fmla="*/ 1711842 h 2775098"/>
              <a:gd name="connsiteX57" fmla="*/ 0 w 2647507"/>
              <a:gd name="connsiteY57" fmla="*/ 1669312 h 2775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647507" h="2775098">
                <a:moveTo>
                  <a:pt x="1244009" y="2679405"/>
                </a:moveTo>
                <a:lnTo>
                  <a:pt x="1158949" y="2626242"/>
                </a:lnTo>
                <a:lnTo>
                  <a:pt x="1137683" y="2551814"/>
                </a:lnTo>
                <a:lnTo>
                  <a:pt x="1190846" y="2424223"/>
                </a:lnTo>
                <a:lnTo>
                  <a:pt x="1222744" y="2349795"/>
                </a:lnTo>
                <a:lnTo>
                  <a:pt x="1222744" y="2349795"/>
                </a:lnTo>
                <a:lnTo>
                  <a:pt x="1360967" y="2307265"/>
                </a:lnTo>
                <a:lnTo>
                  <a:pt x="1488558" y="2296632"/>
                </a:lnTo>
                <a:lnTo>
                  <a:pt x="1552353" y="2317898"/>
                </a:lnTo>
                <a:lnTo>
                  <a:pt x="1679944" y="2371060"/>
                </a:lnTo>
                <a:lnTo>
                  <a:pt x="1711842" y="2445488"/>
                </a:lnTo>
                <a:lnTo>
                  <a:pt x="1743739" y="2541181"/>
                </a:lnTo>
                <a:lnTo>
                  <a:pt x="1786269" y="2626242"/>
                </a:lnTo>
                <a:lnTo>
                  <a:pt x="1850065" y="2743200"/>
                </a:lnTo>
                <a:lnTo>
                  <a:pt x="1977655" y="2753832"/>
                </a:lnTo>
                <a:lnTo>
                  <a:pt x="2169042" y="2775098"/>
                </a:lnTo>
                <a:lnTo>
                  <a:pt x="2275367" y="2775098"/>
                </a:lnTo>
                <a:lnTo>
                  <a:pt x="2477386" y="2764465"/>
                </a:lnTo>
                <a:lnTo>
                  <a:pt x="2615609" y="2583712"/>
                </a:lnTo>
                <a:lnTo>
                  <a:pt x="2636874" y="2381693"/>
                </a:lnTo>
                <a:lnTo>
                  <a:pt x="2636874" y="2275367"/>
                </a:lnTo>
                <a:lnTo>
                  <a:pt x="2626242" y="2094614"/>
                </a:lnTo>
                <a:lnTo>
                  <a:pt x="2604976" y="1881963"/>
                </a:lnTo>
                <a:lnTo>
                  <a:pt x="2647507" y="1733107"/>
                </a:lnTo>
                <a:lnTo>
                  <a:pt x="2647507" y="1509823"/>
                </a:lnTo>
                <a:lnTo>
                  <a:pt x="2488018" y="1382232"/>
                </a:lnTo>
                <a:lnTo>
                  <a:pt x="2402958" y="1339702"/>
                </a:lnTo>
                <a:lnTo>
                  <a:pt x="2339162" y="1148316"/>
                </a:lnTo>
                <a:lnTo>
                  <a:pt x="2424223" y="1063256"/>
                </a:lnTo>
                <a:lnTo>
                  <a:pt x="2519916" y="967563"/>
                </a:lnTo>
                <a:lnTo>
                  <a:pt x="2615609" y="765544"/>
                </a:lnTo>
                <a:lnTo>
                  <a:pt x="2626242" y="595423"/>
                </a:lnTo>
                <a:lnTo>
                  <a:pt x="2636874" y="435935"/>
                </a:lnTo>
                <a:lnTo>
                  <a:pt x="2615609" y="350874"/>
                </a:lnTo>
                <a:lnTo>
                  <a:pt x="2594344" y="191386"/>
                </a:lnTo>
                <a:lnTo>
                  <a:pt x="2551814" y="127591"/>
                </a:lnTo>
                <a:lnTo>
                  <a:pt x="2402958" y="31898"/>
                </a:lnTo>
                <a:lnTo>
                  <a:pt x="2232837" y="21265"/>
                </a:lnTo>
                <a:lnTo>
                  <a:pt x="1892595" y="0"/>
                </a:lnTo>
                <a:lnTo>
                  <a:pt x="1573618" y="63795"/>
                </a:lnTo>
                <a:lnTo>
                  <a:pt x="1244009" y="85060"/>
                </a:lnTo>
                <a:lnTo>
                  <a:pt x="1148316" y="191386"/>
                </a:lnTo>
                <a:lnTo>
                  <a:pt x="999460" y="318977"/>
                </a:lnTo>
                <a:lnTo>
                  <a:pt x="914400" y="467832"/>
                </a:lnTo>
                <a:lnTo>
                  <a:pt x="839972" y="659218"/>
                </a:lnTo>
                <a:lnTo>
                  <a:pt x="839972" y="882502"/>
                </a:lnTo>
                <a:lnTo>
                  <a:pt x="839972" y="999460"/>
                </a:lnTo>
                <a:lnTo>
                  <a:pt x="765544" y="1095153"/>
                </a:lnTo>
                <a:lnTo>
                  <a:pt x="765544" y="1318437"/>
                </a:lnTo>
                <a:lnTo>
                  <a:pt x="765544" y="1456660"/>
                </a:lnTo>
                <a:lnTo>
                  <a:pt x="712381" y="1573618"/>
                </a:lnTo>
                <a:lnTo>
                  <a:pt x="659218" y="1711842"/>
                </a:lnTo>
                <a:lnTo>
                  <a:pt x="584790" y="1733107"/>
                </a:lnTo>
                <a:lnTo>
                  <a:pt x="425302" y="1743739"/>
                </a:lnTo>
                <a:lnTo>
                  <a:pt x="276446" y="1786270"/>
                </a:lnTo>
                <a:lnTo>
                  <a:pt x="159488" y="1775637"/>
                </a:lnTo>
                <a:lnTo>
                  <a:pt x="53162" y="1711842"/>
                </a:lnTo>
                <a:lnTo>
                  <a:pt x="0" y="1669312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8748610" y="1954389"/>
            <a:ext cx="207819" cy="1933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8261498" y="2402958"/>
            <a:ext cx="617070" cy="574158"/>
          </a:xfrm>
          <a:custGeom>
            <a:avLst/>
            <a:gdLst>
              <a:gd name="connsiteX0" fmla="*/ 95693 w 617070"/>
              <a:gd name="connsiteY0" fmla="*/ 318977 h 574158"/>
              <a:gd name="connsiteX1" fmla="*/ 265814 w 617070"/>
              <a:gd name="connsiteY1" fmla="*/ 287079 h 574158"/>
              <a:gd name="connsiteX2" fmla="*/ 297711 w 617070"/>
              <a:gd name="connsiteY2" fmla="*/ 265814 h 574158"/>
              <a:gd name="connsiteX3" fmla="*/ 308344 w 617070"/>
              <a:gd name="connsiteY3" fmla="*/ 233916 h 574158"/>
              <a:gd name="connsiteX4" fmla="*/ 329609 w 617070"/>
              <a:gd name="connsiteY4" fmla="*/ 202019 h 574158"/>
              <a:gd name="connsiteX5" fmla="*/ 340242 w 617070"/>
              <a:gd name="connsiteY5" fmla="*/ 170121 h 574158"/>
              <a:gd name="connsiteX6" fmla="*/ 361507 w 617070"/>
              <a:gd name="connsiteY6" fmla="*/ 74428 h 574158"/>
              <a:gd name="connsiteX7" fmla="*/ 372139 w 617070"/>
              <a:gd name="connsiteY7" fmla="*/ 42530 h 574158"/>
              <a:gd name="connsiteX8" fmla="*/ 435935 w 617070"/>
              <a:gd name="connsiteY8" fmla="*/ 0 h 574158"/>
              <a:gd name="connsiteX9" fmla="*/ 499730 w 617070"/>
              <a:gd name="connsiteY9" fmla="*/ 10633 h 574158"/>
              <a:gd name="connsiteX10" fmla="*/ 542260 w 617070"/>
              <a:gd name="connsiteY10" fmla="*/ 63795 h 574158"/>
              <a:gd name="connsiteX11" fmla="*/ 563525 w 617070"/>
              <a:gd name="connsiteY11" fmla="*/ 95693 h 574158"/>
              <a:gd name="connsiteX12" fmla="*/ 595423 w 617070"/>
              <a:gd name="connsiteY12" fmla="*/ 159489 h 574158"/>
              <a:gd name="connsiteX13" fmla="*/ 616688 w 617070"/>
              <a:gd name="connsiteY13" fmla="*/ 223284 h 574158"/>
              <a:gd name="connsiteX14" fmla="*/ 606055 w 617070"/>
              <a:gd name="connsiteY14" fmla="*/ 297712 h 574158"/>
              <a:gd name="connsiteX15" fmla="*/ 563525 w 617070"/>
              <a:gd name="connsiteY15" fmla="*/ 350875 h 574158"/>
              <a:gd name="connsiteX16" fmla="*/ 531628 w 617070"/>
              <a:gd name="connsiteY16" fmla="*/ 372140 h 574158"/>
              <a:gd name="connsiteX17" fmla="*/ 510362 w 617070"/>
              <a:gd name="connsiteY17" fmla="*/ 393405 h 574158"/>
              <a:gd name="connsiteX18" fmla="*/ 499730 w 617070"/>
              <a:gd name="connsiteY18" fmla="*/ 425302 h 574158"/>
              <a:gd name="connsiteX19" fmla="*/ 478465 w 617070"/>
              <a:gd name="connsiteY19" fmla="*/ 446568 h 574158"/>
              <a:gd name="connsiteX20" fmla="*/ 457200 w 617070"/>
              <a:gd name="connsiteY20" fmla="*/ 478465 h 574158"/>
              <a:gd name="connsiteX21" fmla="*/ 446567 w 617070"/>
              <a:gd name="connsiteY21" fmla="*/ 510363 h 574158"/>
              <a:gd name="connsiteX22" fmla="*/ 414669 w 617070"/>
              <a:gd name="connsiteY22" fmla="*/ 520995 h 574158"/>
              <a:gd name="connsiteX23" fmla="*/ 329609 w 617070"/>
              <a:gd name="connsiteY23" fmla="*/ 563526 h 574158"/>
              <a:gd name="connsiteX24" fmla="*/ 297711 w 617070"/>
              <a:gd name="connsiteY24" fmla="*/ 574158 h 574158"/>
              <a:gd name="connsiteX25" fmla="*/ 138223 w 617070"/>
              <a:gd name="connsiteY25" fmla="*/ 552893 h 574158"/>
              <a:gd name="connsiteX26" fmla="*/ 74428 w 617070"/>
              <a:gd name="connsiteY26" fmla="*/ 531628 h 574158"/>
              <a:gd name="connsiteX27" fmla="*/ 53162 w 617070"/>
              <a:gd name="connsiteY27" fmla="*/ 510363 h 574158"/>
              <a:gd name="connsiteX28" fmla="*/ 21265 w 617070"/>
              <a:gd name="connsiteY28" fmla="*/ 489098 h 574158"/>
              <a:gd name="connsiteX29" fmla="*/ 0 w 617070"/>
              <a:gd name="connsiteY29" fmla="*/ 425302 h 574158"/>
              <a:gd name="connsiteX30" fmla="*/ 31897 w 617070"/>
              <a:gd name="connsiteY30" fmla="*/ 361507 h 574158"/>
              <a:gd name="connsiteX31" fmla="*/ 63795 w 617070"/>
              <a:gd name="connsiteY31" fmla="*/ 350875 h 574158"/>
              <a:gd name="connsiteX32" fmla="*/ 95693 w 617070"/>
              <a:gd name="connsiteY32" fmla="*/ 318977 h 57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17070" h="574158">
                <a:moveTo>
                  <a:pt x="95693" y="318977"/>
                </a:moveTo>
                <a:cubicBezTo>
                  <a:pt x="129363" y="308344"/>
                  <a:pt x="166366" y="303654"/>
                  <a:pt x="265814" y="287079"/>
                </a:cubicBezTo>
                <a:cubicBezTo>
                  <a:pt x="276446" y="279991"/>
                  <a:pt x="289728" y="275792"/>
                  <a:pt x="297711" y="265814"/>
                </a:cubicBezTo>
                <a:cubicBezTo>
                  <a:pt x="304712" y="257062"/>
                  <a:pt x="303332" y="243941"/>
                  <a:pt x="308344" y="233916"/>
                </a:cubicBezTo>
                <a:cubicBezTo>
                  <a:pt x="314059" y="222487"/>
                  <a:pt x="323894" y="213448"/>
                  <a:pt x="329609" y="202019"/>
                </a:cubicBezTo>
                <a:cubicBezTo>
                  <a:pt x="334621" y="191994"/>
                  <a:pt x="337163" y="180898"/>
                  <a:pt x="340242" y="170121"/>
                </a:cubicBezTo>
                <a:cubicBezTo>
                  <a:pt x="362062" y="93751"/>
                  <a:pt x="339592" y="162088"/>
                  <a:pt x="361507" y="74428"/>
                </a:cubicBezTo>
                <a:cubicBezTo>
                  <a:pt x="364225" y="63555"/>
                  <a:pt x="364214" y="50455"/>
                  <a:pt x="372139" y="42530"/>
                </a:cubicBezTo>
                <a:cubicBezTo>
                  <a:pt x="390211" y="24458"/>
                  <a:pt x="435935" y="0"/>
                  <a:pt x="435935" y="0"/>
                </a:cubicBezTo>
                <a:cubicBezTo>
                  <a:pt x="457200" y="3544"/>
                  <a:pt x="479278" y="3816"/>
                  <a:pt x="499730" y="10633"/>
                </a:cubicBezTo>
                <a:cubicBezTo>
                  <a:pt x="542748" y="24972"/>
                  <a:pt x="526013" y="31301"/>
                  <a:pt x="542260" y="63795"/>
                </a:cubicBezTo>
                <a:cubicBezTo>
                  <a:pt x="547975" y="75225"/>
                  <a:pt x="557810" y="84263"/>
                  <a:pt x="563525" y="95693"/>
                </a:cubicBezTo>
                <a:cubicBezTo>
                  <a:pt x="607546" y="183735"/>
                  <a:pt x="534481" y="68074"/>
                  <a:pt x="595423" y="159489"/>
                </a:cubicBezTo>
                <a:cubicBezTo>
                  <a:pt x="602511" y="180754"/>
                  <a:pt x="619858" y="201094"/>
                  <a:pt x="616688" y="223284"/>
                </a:cubicBezTo>
                <a:cubicBezTo>
                  <a:pt x="613144" y="248093"/>
                  <a:pt x="613256" y="273708"/>
                  <a:pt x="606055" y="297712"/>
                </a:cubicBezTo>
                <a:cubicBezTo>
                  <a:pt x="601693" y="312253"/>
                  <a:pt x="576203" y="340732"/>
                  <a:pt x="563525" y="350875"/>
                </a:cubicBezTo>
                <a:cubicBezTo>
                  <a:pt x="553547" y="358858"/>
                  <a:pt x="541606" y="364157"/>
                  <a:pt x="531628" y="372140"/>
                </a:cubicBezTo>
                <a:cubicBezTo>
                  <a:pt x="523800" y="378402"/>
                  <a:pt x="517451" y="386317"/>
                  <a:pt x="510362" y="393405"/>
                </a:cubicBezTo>
                <a:cubicBezTo>
                  <a:pt x="506818" y="404037"/>
                  <a:pt x="505496" y="415692"/>
                  <a:pt x="499730" y="425302"/>
                </a:cubicBezTo>
                <a:cubicBezTo>
                  <a:pt x="494572" y="433898"/>
                  <a:pt x="484727" y="438740"/>
                  <a:pt x="478465" y="446568"/>
                </a:cubicBezTo>
                <a:cubicBezTo>
                  <a:pt x="470482" y="456546"/>
                  <a:pt x="462915" y="467036"/>
                  <a:pt x="457200" y="478465"/>
                </a:cubicBezTo>
                <a:cubicBezTo>
                  <a:pt x="452188" y="488490"/>
                  <a:pt x="454492" y="502438"/>
                  <a:pt x="446567" y="510363"/>
                </a:cubicBezTo>
                <a:cubicBezTo>
                  <a:pt x="438642" y="518288"/>
                  <a:pt x="425302" y="517451"/>
                  <a:pt x="414669" y="520995"/>
                </a:cubicBezTo>
                <a:cubicBezTo>
                  <a:pt x="377555" y="558111"/>
                  <a:pt x="402913" y="539092"/>
                  <a:pt x="329609" y="563526"/>
                </a:cubicBezTo>
                <a:lnTo>
                  <a:pt x="297711" y="574158"/>
                </a:lnTo>
                <a:cubicBezTo>
                  <a:pt x="217764" y="566890"/>
                  <a:pt x="199483" y="571271"/>
                  <a:pt x="138223" y="552893"/>
                </a:cubicBezTo>
                <a:cubicBezTo>
                  <a:pt x="116753" y="546452"/>
                  <a:pt x="74428" y="531628"/>
                  <a:pt x="74428" y="531628"/>
                </a:cubicBezTo>
                <a:cubicBezTo>
                  <a:pt x="67339" y="524540"/>
                  <a:pt x="60990" y="516625"/>
                  <a:pt x="53162" y="510363"/>
                </a:cubicBezTo>
                <a:cubicBezTo>
                  <a:pt x="43184" y="502380"/>
                  <a:pt x="28038" y="499934"/>
                  <a:pt x="21265" y="489098"/>
                </a:cubicBezTo>
                <a:cubicBezTo>
                  <a:pt x="9385" y="470090"/>
                  <a:pt x="0" y="425302"/>
                  <a:pt x="0" y="425302"/>
                </a:cubicBezTo>
                <a:cubicBezTo>
                  <a:pt x="7004" y="404289"/>
                  <a:pt x="13159" y="376497"/>
                  <a:pt x="31897" y="361507"/>
                </a:cubicBezTo>
                <a:cubicBezTo>
                  <a:pt x="40649" y="354506"/>
                  <a:pt x="53770" y="355887"/>
                  <a:pt x="63795" y="350875"/>
                </a:cubicBezTo>
                <a:cubicBezTo>
                  <a:pt x="68278" y="348633"/>
                  <a:pt x="62023" y="329610"/>
                  <a:pt x="95693" y="318977"/>
                </a:cubicBezTo>
                <a:close/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7634177" y="1509823"/>
            <a:ext cx="882502" cy="999461"/>
          </a:xfrm>
          <a:custGeom>
            <a:avLst/>
            <a:gdLst>
              <a:gd name="connsiteX0" fmla="*/ 10632 w 882502"/>
              <a:gd name="connsiteY0" fmla="*/ 584791 h 999461"/>
              <a:gd name="connsiteX1" fmla="*/ 63795 w 882502"/>
              <a:gd name="connsiteY1" fmla="*/ 616689 h 999461"/>
              <a:gd name="connsiteX2" fmla="*/ 85060 w 882502"/>
              <a:gd name="connsiteY2" fmla="*/ 648586 h 999461"/>
              <a:gd name="connsiteX3" fmla="*/ 116958 w 882502"/>
              <a:gd name="connsiteY3" fmla="*/ 669851 h 999461"/>
              <a:gd name="connsiteX4" fmla="*/ 127590 w 882502"/>
              <a:gd name="connsiteY4" fmla="*/ 701749 h 999461"/>
              <a:gd name="connsiteX5" fmla="*/ 148856 w 882502"/>
              <a:gd name="connsiteY5" fmla="*/ 723014 h 999461"/>
              <a:gd name="connsiteX6" fmla="*/ 180753 w 882502"/>
              <a:gd name="connsiteY6" fmla="*/ 818707 h 999461"/>
              <a:gd name="connsiteX7" fmla="*/ 191386 w 882502"/>
              <a:gd name="connsiteY7" fmla="*/ 850605 h 999461"/>
              <a:gd name="connsiteX8" fmla="*/ 233916 w 882502"/>
              <a:gd name="connsiteY8" fmla="*/ 914400 h 999461"/>
              <a:gd name="connsiteX9" fmla="*/ 255181 w 882502"/>
              <a:gd name="connsiteY9" fmla="*/ 946298 h 999461"/>
              <a:gd name="connsiteX10" fmla="*/ 350874 w 882502"/>
              <a:gd name="connsiteY10" fmla="*/ 999461 h 999461"/>
              <a:gd name="connsiteX11" fmla="*/ 489097 w 882502"/>
              <a:gd name="connsiteY11" fmla="*/ 988828 h 999461"/>
              <a:gd name="connsiteX12" fmla="*/ 552893 w 882502"/>
              <a:gd name="connsiteY12" fmla="*/ 946298 h 999461"/>
              <a:gd name="connsiteX13" fmla="*/ 627321 w 882502"/>
              <a:gd name="connsiteY13" fmla="*/ 861237 h 999461"/>
              <a:gd name="connsiteX14" fmla="*/ 659218 w 882502"/>
              <a:gd name="connsiteY14" fmla="*/ 797442 h 999461"/>
              <a:gd name="connsiteX15" fmla="*/ 723014 w 882502"/>
              <a:gd name="connsiteY15" fmla="*/ 744279 h 999461"/>
              <a:gd name="connsiteX16" fmla="*/ 765544 w 882502"/>
              <a:gd name="connsiteY16" fmla="*/ 680484 h 999461"/>
              <a:gd name="connsiteX17" fmla="*/ 776176 w 882502"/>
              <a:gd name="connsiteY17" fmla="*/ 648586 h 999461"/>
              <a:gd name="connsiteX18" fmla="*/ 786809 w 882502"/>
              <a:gd name="connsiteY18" fmla="*/ 510363 h 999461"/>
              <a:gd name="connsiteX19" fmla="*/ 861237 w 882502"/>
              <a:gd name="connsiteY19" fmla="*/ 425303 h 999461"/>
              <a:gd name="connsiteX20" fmla="*/ 882502 w 882502"/>
              <a:gd name="connsiteY20" fmla="*/ 404037 h 999461"/>
              <a:gd name="connsiteX21" fmla="*/ 871870 w 882502"/>
              <a:gd name="connsiteY21" fmla="*/ 308344 h 999461"/>
              <a:gd name="connsiteX22" fmla="*/ 850604 w 882502"/>
              <a:gd name="connsiteY22" fmla="*/ 244549 h 999461"/>
              <a:gd name="connsiteX23" fmla="*/ 839972 w 882502"/>
              <a:gd name="connsiteY23" fmla="*/ 212651 h 999461"/>
              <a:gd name="connsiteX24" fmla="*/ 808074 w 882502"/>
              <a:gd name="connsiteY24" fmla="*/ 74428 h 999461"/>
              <a:gd name="connsiteX25" fmla="*/ 776176 w 882502"/>
              <a:gd name="connsiteY25" fmla="*/ 21265 h 999461"/>
              <a:gd name="connsiteX26" fmla="*/ 723014 w 882502"/>
              <a:gd name="connsiteY26" fmla="*/ 0 h 999461"/>
              <a:gd name="connsiteX27" fmla="*/ 595423 w 882502"/>
              <a:gd name="connsiteY27" fmla="*/ 21265 h 999461"/>
              <a:gd name="connsiteX28" fmla="*/ 542260 w 882502"/>
              <a:gd name="connsiteY28" fmla="*/ 63796 h 999461"/>
              <a:gd name="connsiteX29" fmla="*/ 520995 w 882502"/>
              <a:gd name="connsiteY29" fmla="*/ 95693 h 999461"/>
              <a:gd name="connsiteX30" fmla="*/ 478465 w 882502"/>
              <a:gd name="connsiteY30" fmla="*/ 191386 h 999461"/>
              <a:gd name="connsiteX31" fmla="*/ 435935 w 882502"/>
              <a:gd name="connsiteY31" fmla="*/ 212651 h 999461"/>
              <a:gd name="connsiteX32" fmla="*/ 340242 w 882502"/>
              <a:gd name="connsiteY32" fmla="*/ 244549 h 999461"/>
              <a:gd name="connsiteX33" fmla="*/ 244549 w 882502"/>
              <a:gd name="connsiteY33" fmla="*/ 276447 h 999461"/>
              <a:gd name="connsiteX34" fmla="*/ 212651 w 882502"/>
              <a:gd name="connsiteY34" fmla="*/ 287079 h 999461"/>
              <a:gd name="connsiteX35" fmla="*/ 180753 w 882502"/>
              <a:gd name="connsiteY35" fmla="*/ 308344 h 999461"/>
              <a:gd name="connsiteX36" fmla="*/ 159488 w 882502"/>
              <a:gd name="connsiteY36" fmla="*/ 372140 h 999461"/>
              <a:gd name="connsiteX37" fmla="*/ 95693 w 882502"/>
              <a:gd name="connsiteY37" fmla="*/ 414670 h 999461"/>
              <a:gd name="connsiteX38" fmla="*/ 63795 w 882502"/>
              <a:gd name="connsiteY38" fmla="*/ 435935 h 999461"/>
              <a:gd name="connsiteX39" fmla="*/ 53163 w 882502"/>
              <a:gd name="connsiteY39" fmla="*/ 467833 h 999461"/>
              <a:gd name="connsiteX40" fmla="*/ 21265 w 882502"/>
              <a:gd name="connsiteY40" fmla="*/ 478465 h 999461"/>
              <a:gd name="connsiteX41" fmla="*/ 0 w 882502"/>
              <a:gd name="connsiteY41" fmla="*/ 542261 h 999461"/>
              <a:gd name="connsiteX42" fmla="*/ 10632 w 882502"/>
              <a:gd name="connsiteY42" fmla="*/ 584791 h 999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882502" h="999461">
                <a:moveTo>
                  <a:pt x="10632" y="584791"/>
                </a:moveTo>
                <a:cubicBezTo>
                  <a:pt x="28353" y="595424"/>
                  <a:pt x="48104" y="603240"/>
                  <a:pt x="63795" y="616689"/>
                </a:cubicBezTo>
                <a:cubicBezTo>
                  <a:pt x="73497" y="625005"/>
                  <a:pt x="76024" y="639550"/>
                  <a:pt x="85060" y="648586"/>
                </a:cubicBezTo>
                <a:cubicBezTo>
                  <a:pt x="94096" y="657622"/>
                  <a:pt x="106325" y="662763"/>
                  <a:pt x="116958" y="669851"/>
                </a:cubicBezTo>
                <a:cubicBezTo>
                  <a:pt x="120502" y="680484"/>
                  <a:pt x="121824" y="692138"/>
                  <a:pt x="127590" y="701749"/>
                </a:cubicBezTo>
                <a:cubicBezTo>
                  <a:pt x="132748" y="710345"/>
                  <a:pt x="144373" y="714048"/>
                  <a:pt x="148856" y="723014"/>
                </a:cubicBezTo>
                <a:cubicBezTo>
                  <a:pt x="148858" y="723018"/>
                  <a:pt x="175436" y="802755"/>
                  <a:pt x="180753" y="818707"/>
                </a:cubicBezTo>
                <a:cubicBezTo>
                  <a:pt x="184297" y="829340"/>
                  <a:pt x="185169" y="841280"/>
                  <a:pt x="191386" y="850605"/>
                </a:cubicBezTo>
                <a:lnTo>
                  <a:pt x="233916" y="914400"/>
                </a:lnTo>
                <a:cubicBezTo>
                  <a:pt x="241004" y="925033"/>
                  <a:pt x="244548" y="939210"/>
                  <a:pt x="255181" y="946298"/>
                </a:cubicBezTo>
                <a:cubicBezTo>
                  <a:pt x="328301" y="995045"/>
                  <a:pt x="294730" y="980746"/>
                  <a:pt x="350874" y="999461"/>
                </a:cubicBezTo>
                <a:cubicBezTo>
                  <a:pt x="396948" y="995917"/>
                  <a:pt x="444408" y="1000588"/>
                  <a:pt x="489097" y="988828"/>
                </a:cubicBezTo>
                <a:cubicBezTo>
                  <a:pt x="513813" y="982324"/>
                  <a:pt x="552893" y="946298"/>
                  <a:pt x="552893" y="946298"/>
                </a:cubicBezTo>
                <a:cubicBezTo>
                  <a:pt x="602512" y="871870"/>
                  <a:pt x="574158" y="896680"/>
                  <a:pt x="627321" y="861237"/>
                </a:cubicBezTo>
                <a:cubicBezTo>
                  <a:pt x="635968" y="835294"/>
                  <a:pt x="638607" y="818053"/>
                  <a:pt x="659218" y="797442"/>
                </a:cubicBezTo>
                <a:cubicBezTo>
                  <a:pt x="720653" y="736007"/>
                  <a:pt x="662045" y="822667"/>
                  <a:pt x="723014" y="744279"/>
                </a:cubicBezTo>
                <a:cubicBezTo>
                  <a:pt x="738705" y="724105"/>
                  <a:pt x="765544" y="680484"/>
                  <a:pt x="765544" y="680484"/>
                </a:cubicBezTo>
                <a:cubicBezTo>
                  <a:pt x="769088" y="669851"/>
                  <a:pt x="774786" y="659707"/>
                  <a:pt x="776176" y="648586"/>
                </a:cubicBezTo>
                <a:cubicBezTo>
                  <a:pt x="781908" y="602732"/>
                  <a:pt x="775049" y="555052"/>
                  <a:pt x="786809" y="510363"/>
                </a:cubicBezTo>
                <a:cubicBezTo>
                  <a:pt x="803113" y="448408"/>
                  <a:pt x="824731" y="454508"/>
                  <a:pt x="861237" y="425303"/>
                </a:cubicBezTo>
                <a:cubicBezTo>
                  <a:pt x="869065" y="419041"/>
                  <a:pt x="875414" y="411126"/>
                  <a:pt x="882502" y="404037"/>
                </a:cubicBezTo>
                <a:cubicBezTo>
                  <a:pt x="878958" y="372139"/>
                  <a:pt x="878164" y="339815"/>
                  <a:pt x="871870" y="308344"/>
                </a:cubicBezTo>
                <a:cubicBezTo>
                  <a:pt x="867474" y="286364"/>
                  <a:pt x="857692" y="265814"/>
                  <a:pt x="850604" y="244549"/>
                </a:cubicBezTo>
                <a:lnTo>
                  <a:pt x="839972" y="212651"/>
                </a:lnTo>
                <a:cubicBezTo>
                  <a:pt x="826168" y="116031"/>
                  <a:pt x="837264" y="162001"/>
                  <a:pt x="808074" y="74428"/>
                </a:cubicBezTo>
                <a:cubicBezTo>
                  <a:pt x="800030" y="50296"/>
                  <a:pt x="800217" y="35003"/>
                  <a:pt x="776176" y="21265"/>
                </a:cubicBezTo>
                <a:cubicBezTo>
                  <a:pt x="759605" y="11796"/>
                  <a:pt x="740735" y="7088"/>
                  <a:pt x="723014" y="0"/>
                </a:cubicBezTo>
                <a:cubicBezTo>
                  <a:pt x="704264" y="2344"/>
                  <a:pt x="624348" y="8869"/>
                  <a:pt x="595423" y="21265"/>
                </a:cubicBezTo>
                <a:cubicBezTo>
                  <a:pt x="578601" y="28474"/>
                  <a:pt x="554191" y="48882"/>
                  <a:pt x="542260" y="63796"/>
                </a:cubicBezTo>
                <a:cubicBezTo>
                  <a:pt x="534277" y="73774"/>
                  <a:pt x="528083" y="85061"/>
                  <a:pt x="520995" y="95693"/>
                </a:cubicBezTo>
                <a:cubicBezTo>
                  <a:pt x="513877" y="117047"/>
                  <a:pt x="501796" y="171944"/>
                  <a:pt x="478465" y="191386"/>
                </a:cubicBezTo>
                <a:cubicBezTo>
                  <a:pt x="466289" y="201533"/>
                  <a:pt x="450651" y="206764"/>
                  <a:pt x="435935" y="212651"/>
                </a:cubicBezTo>
                <a:cubicBezTo>
                  <a:pt x="435907" y="212662"/>
                  <a:pt x="356206" y="239228"/>
                  <a:pt x="340242" y="244549"/>
                </a:cubicBezTo>
                <a:lnTo>
                  <a:pt x="244549" y="276447"/>
                </a:lnTo>
                <a:lnTo>
                  <a:pt x="212651" y="287079"/>
                </a:lnTo>
                <a:cubicBezTo>
                  <a:pt x="202018" y="294167"/>
                  <a:pt x="187526" y="297508"/>
                  <a:pt x="180753" y="308344"/>
                </a:cubicBezTo>
                <a:cubicBezTo>
                  <a:pt x="168873" y="327352"/>
                  <a:pt x="178139" y="359706"/>
                  <a:pt x="159488" y="372140"/>
                </a:cubicBezTo>
                <a:lnTo>
                  <a:pt x="95693" y="414670"/>
                </a:lnTo>
                <a:lnTo>
                  <a:pt x="63795" y="435935"/>
                </a:lnTo>
                <a:cubicBezTo>
                  <a:pt x="60251" y="446568"/>
                  <a:pt x="61088" y="459908"/>
                  <a:pt x="53163" y="467833"/>
                </a:cubicBezTo>
                <a:cubicBezTo>
                  <a:pt x="45238" y="475758"/>
                  <a:pt x="27779" y="469345"/>
                  <a:pt x="21265" y="478465"/>
                </a:cubicBezTo>
                <a:cubicBezTo>
                  <a:pt x="8236" y="496705"/>
                  <a:pt x="0" y="542261"/>
                  <a:pt x="0" y="542261"/>
                </a:cubicBezTo>
                <a:lnTo>
                  <a:pt x="10632" y="584791"/>
                </a:lnTo>
                <a:close/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7442791" y="754912"/>
            <a:ext cx="1212169" cy="1116418"/>
          </a:xfrm>
          <a:custGeom>
            <a:avLst/>
            <a:gdLst>
              <a:gd name="connsiteX0" fmla="*/ 170121 w 1212169"/>
              <a:gd name="connsiteY0" fmla="*/ 1031358 h 1116418"/>
              <a:gd name="connsiteX1" fmla="*/ 116958 w 1212169"/>
              <a:gd name="connsiteY1" fmla="*/ 1041990 h 1116418"/>
              <a:gd name="connsiteX2" fmla="*/ 106325 w 1212169"/>
              <a:gd name="connsiteY2" fmla="*/ 1073888 h 1116418"/>
              <a:gd name="connsiteX3" fmla="*/ 53162 w 1212169"/>
              <a:gd name="connsiteY3" fmla="*/ 1116418 h 1116418"/>
              <a:gd name="connsiteX4" fmla="*/ 21265 w 1212169"/>
              <a:gd name="connsiteY4" fmla="*/ 1105786 h 1116418"/>
              <a:gd name="connsiteX5" fmla="*/ 0 w 1212169"/>
              <a:gd name="connsiteY5" fmla="*/ 1041990 h 1116418"/>
              <a:gd name="connsiteX6" fmla="*/ 10632 w 1212169"/>
              <a:gd name="connsiteY6" fmla="*/ 893135 h 1116418"/>
              <a:gd name="connsiteX7" fmla="*/ 21265 w 1212169"/>
              <a:gd name="connsiteY7" fmla="*/ 861237 h 1116418"/>
              <a:gd name="connsiteX8" fmla="*/ 31897 w 1212169"/>
              <a:gd name="connsiteY8" fmla="*/ 797441 h 1116418"/>
              <a:gd name="connsiteX9" fmla="*/ 53162 w 1212169"/>
              <a:gd name="connsiteY9" fmla="*/ 723014 h 1116418"/>
              <a:gd name="connsiteX10" fmla="*/ 138223 w 1212169"/>
              <a:gd name="connsiteY10" fmla="*/ 659218 h 1116418"/>
              <a:gd name="connsiteX11" fmla="*/ 202018 w 1212169"/>
              <a:gd name="connsiteY11" fmla="*/ 637953 h 1116418"/>
              <a:gd name="connsiteX12" fmla="*/ 212651 w 1212169"/>
              <a:gd name="connsiteY12" fmla="*/ 318976 h 1116418"/>
              <a:gd name="connsiteX13" fmla="*/ 233916 w 1212169"/>
              <a:gd name="connsiteY13" fmla="*/ 244548 h 1116418"/>
              <a:gd name="connsiteX14" fmla="*/ 329609 w 1212169"/>
              <a:gd name="connsiteY14" fmla="*/ 191386 h 1116418"/>
              <a:gd name="connsiteX15" fmla="*/ 361507 w 1212169"/>
              <a:gd name="connsiteY15" fmla="*/ 170121 h 1116418"/>
              <a:gd name="connsiteX16" fmla="*/ 425302 w 1212169"/>
              <a:gd name="connsiteY16" fmla="*/ 148855 h 1116418"/>
              <a:gd name="connsiteX17" fmla="*/ 489097 w 1212169"/>
              <a:gd name="connsiteY17" fmla="*/ 106325 h 1116418"/>
              <a:gd name="connsiteX18" fmla="*/ 520995 w 1212169"/>
              <a:gd name="connsiteY18" fmla="*/ 85060 h 1116418"/>
              <a:gd name="connsiteX19" fmla="*/ 552893 w 1212169"/>
              <a:gd name="connsiteY19" fmla="*/ 74428 h 1116418"/>
              <a:gd name="connsiteX20" fmla="*/ 574158 w 1212169"/>
              <a:gd name="connsiteY20" fmla="*/ 53162 h 1116418"/>
              <a:gd name="connsiteX21" fmla="*/ 669851 w 1212169"/>
              <a:gd name="connsiteY21" fmla="*/ 31897 h 1116418"/>
              <a:gd name="connsiteX22" fmla="*/ 701749 w 1212169"/>
              <a:gd name="connsiteY22" fmla="*/ 21265 h 1116418"/>
              <a:gd name="connsiteX23" fmla="*/ 776176 w 1212169"/>
              <a:gd name="connsiteY23" fmla="*/ 0 h 1116418"/>
              <a:gd name="connsiteX24" fmla="*/ 935665 w 1212169"/>
              <a:gd name="connsiteY24" fmla="*/ 10632 h 1116418"/>
              <a:gd name="connsiteX25" fmla="*/ 999460 w 1212169"/>
              <a:gd name="connsiteY25" fmla="*/ 31897 h 1116418"/>
              <a:gd name="connsiteX26" fmla="*/ 1063256 w 1212169"/>
              <a:gd name="connsiteY26" fmla="*/ 63795 h 1116418"/>
              <a:gd name="connsiteX27" fmla="*/ 1105786 w 1212169"/>
              <a:gd name="connsiteY27" fmla="*/ 127590 h 1116418"/>
              <a:gd name="connsiteX28" fmla="*/ 1127051 w 1212169"/>
              <a:gd name="connsiteY28" fmla="*/ 191386 h 1116418"/>
              <a:gd name="connsiteX29" fmla="*/ 1148316 w 1212169"/>
              <a:gd name="connsiteY29" fmla="*/ 223283 h 1116418"/>
              <a:gd name="connsiteX30" fmla="*/ 1169581 w 1212169"/>
              <a:gd name="connsiteY30" fmla="*/ 287079 h 1116418"/>
              <a:gd name="connsiteX31" fmla="*/ 1180214 w 1212169"/>
              <a:gd name="connsiteY31" fmla="*/ 318976 h 1116418"/>
              <a:gd name="connsiteX32" fmla="*/ 1201479 w 1212169"/>
              <a:gd name="connsiteY32" fmla="*/ 350874 h 1116418"/>
              <a:gd name="connsiteX33" fmla="*/ 1180214 w 1212169"/>
              <a:gd name="connsiteY33" fmla="*/ 404037 h 1116418"/>
              <a:gd name="connsiteX34" fmla="*/ 829339 w 1212169"/>
              <a:gd name="connsiteY34" fmla="*/ 414669 h 1116418"/>
              <a:gd name="connsiteX35" fmla="*/ 797442 w 1212169"/>
              <a:gd name="connsiteY35" fmla="*/ 510362 h 1116418"/>
              <a:gd name="connsiteX36" fmla="*/ 786809 w 1212169"/>
              <a:gd name="connsiteY36" fmla="*/ 542260 h 1116418"/>
              <a:gd name="connsiteX37" fmla="*/ 754911 w 1212169"/>
              <a:gd name="connsiteY37" fmla="*/ 563525 h 1116418"/>
              <a:gd name="connsiteX38" fmla="*/ 723014 w 1212169"/>
              <a:gd name="connsiteY38" fmla="*/ 574158 h 1116418"/>
              <a:gd name="connsiteX39" fmla="*/ 637953 w 1212169"/>
              <a:gd name="connsiteY39" fmla="*/ 595423 h 1116418"/>
              <a:gd name="connsiteX40" fmla="*/ 574158 w 1212169"/>
              <a:gd name="connsiteY40" fmla="*/ 616688 h 1116418"/>
              <a:gd name="connsiteX41" fmla="*/ 531628 w 1212169"/>
              <a:gd name="connsiteY41" fmla="*/ 680483 h 1116418"/>
              <a:gd name="connsiteX42" fmla="*/ 520995 w 1212169"/>
              <a:gd name="connsiteY42" fmla="*/ 712381 h 1116418"/>
              <a:gd name="connsiteX43" fmla="*/ 510362 w 1212169"/>
              <a:gd name="connsiteY43" fmla="*/ 754911 h 1116418"/>
              <a:gd name="connsiteX44" fmla="*/ 478465 w 1212169"/>
              <a:gd name="connsiteY44" fmla="*/ 786809 h 1116418"/>
              <a:gd name="connsiteX45" fmla="*/ 382772 w 1212169"/>
              <a:gd name="connsiteY45" fmla="*/ 839972 h 1116418"/>
              <a:gd name="connsiteX46" fmla="*/ 350874 w 1212169"/>
              <a:gd name="connsiteY46" fmla="*/ 871869 h 1116418"/>
              <a:gd name="connsiteX47" fmla="*/ 287079 w 1212169"/>
              <a:gd name="connsiteY47" fmla="*/ 914400 h 1116418"/>
              <a:gd name="connsiteX48" fmla="*/ 233916 w 1212169"/>
              <a:gd name="connsiteY48" fmla="*/ 956930 h 1116418"/>
              <a:gd name="connsiteX49" fmla="*/ 202018 w 1212169"/>
              <a:gd name="connsiteY49" fmla="*/ 988828 h 1116418"/>
              <a:gd name="connsiteX50" fmla="*/ 170121 w 1212169"/>
              <a:gd name="connsiteY50" fmla="*/ 1031358 h 1116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212169" h="1116418">
                <a:moveTo>
                  <a:pt x="170121" y="1031358"/>
                </a:moveTo>
                <a:cubicBezTo>
                  <a:pt x="155944" y="1040218"/>
                  <a:pt x="131995" y="1031966"/>
                  <a:pt x="116958" y="1041990"/>
                </a:cubicBezTo>
                <a:cubicBezTo>
                  <a:pt x="107632" y="1048207"/>
                  <a:pt x="111337" y="1063863"/>
                  <a:pt x="106325" y="1073888"/>
                </a:cubicBezTo>
                <a:cubicBezTo>
                  <a:pt x="87087" y="1112364"/>
                  <a:pt x="89953" y="1104155"/>
                  <a:pt x="53162" y="1116418"/>
                </a:cubicBezTo>
                <a:cubicBezTo>
                  <a:pt x="42530" y="1112874"/>
                  <a:pt x="27779" y="1114906"/>
                  <a:pt x="21265" y="1105786"/>
                </a:cubicBezTo>
                <a:cubicBezTo>
                  <a:pt x="8236" y="1087546"/>
                  <a:pt x="0" y="1041990"/>
                  <a:pt x="0" y="1041990"/>
                </a:cubicBezTo>
                <a:cubicBezTo>
                  <a:pt x="3544" y="992372"/>
                  <a:pt x="4820" y="942539"/>
                  <a:pt x="10632" y="893135"/>
                </a:cubicBezTo>
                <a:cubicBezTo>
                  <a:pt x="11942" y="882004"/>
                  <a:pt x="18834" y="872178"/>
                  <a:pt x="21265" y="861237"/>
                </a:cubicBezTo>
                <a:cubicBezTo>
                  <a:pt x="25942" y="840192"/>
                  <a:pt x="27669" y="818581"/>
                  <a:pt x="31897" y="797441"/>
                </a:cubicBezTo>
                <a:cubicBezTo>
                  <a:pt x="33286" y="790494"/>
                  <a:pt x="47083" y="733145"/>
                  <a:pt x="53162" y="723014"/>
                </a:cubicBezTo>
                <a:cubicBezTo>
                  <a:pt x="65757" y="702022"/>
                  <a:pt x="134264" y="660538"/>
                  <a:pt x="138223" y="659218"/>
                </a:cubicBezTo>
                <a:lnTo>
                  <a:pt x="202018" y="637953"/>
                </a:lnTo>
                <a:cubicBezTo>
                  <a:pt x="205562" y="531627"/>
                  <a:pt x="206404" y="425177"/>
                  <a:pt x="212651" y="318976"/>
                </a:cubicBezTo>
                <a:cubicBezTo>
                  <a:pt x="212668" y="318681"/>
                  <a:pt x="228888" y="249576"/>
                  <a:pt x="233916" y="244548"/>
                </a:cubicBezTo>
                <a:cubicBezTo>
                  <a:pt x="270477" y="207987"/>
                  <a:pt x="289497" y="204756"/>
                  <a:pt x="329609" y="191386"/>
                </a:cubicBezTo>
                <a:cubicBezTo>
                  <a:pt x="340242" y="184298"/>
                  <a:pt x="349830" y="175311"/>
                  <a:pt x="361507" y="170121"/>
                </a:cubicBezTo>
                <a:cubicBezTo>
                  <a:pt x="381990" y="161017"/>
                  <a:pt x="406651" y="161289"/>
                  <a:pt x="425302" y="148855"/>
                </a:cubicBezTo>
                <a:lnTo>
                  <a:pt x="489097" y="106325"/>
                </a:lnTo>
                <a:cubicBezTo>
                  <a:pt x="499730" y="99237"/>
                  <a:pt x="508872" y="89101"/>
                  <a:pt x="520995" y="85060"/>
                </a:cubicBezTo>
                <a:lnTo>
                  <a:pt x="552893" y="74428"/>
                </a:lnTo>
                <a:cubicBezTo>
                  <a:pt x="559981" y="67339"/>
                  <a:pt x="565562" y="58320"/>
                  <a:pt x="574158" y="53162"/>
                </a:cubicBezTo>
                <a:cubicBezTo>
                  <a:pt x="595274" y="40493"/>
                  <a:pt x="655081" y="35179"/>
                  <a:pt x="669851" y="31897"/>
                </a:cubicBezTo>
                <a:cubicBezTo>
                  <a:pt x="680792" y="29466"/>
                  <a:pt x="690972" y="24344"/>
                  <a:pt x="701749" y="21265"/>
                </a:cubicBezTo>
                <a:cubicBezTo>
                  <a:pt x="795196" y="-5434"/>
                  <a:pt x="699704" y="25490"/>
                  <a:pt x="776176" y="0"/>
                </a:cubicBezTo>
                <a:cubicBezTo>
                  <a:pt x="829339" y="3544"/>
                  <a:pt x="882919" y="3097"/>
                  <a:pt x="935665" y="10632"/>
                </a:cubicBezTo>
                <a:cubicBezTo>
                  <a:pt x="957855" y="13802"/>
                  <a:pt x="978195" y="24809"/>
                  <a:pt x="999460" y="31897"/>
                </a:cubicBezTo>
                <a:cubicBezTo>
                  <a:pt x="1043480" y="46571"/>
                  <a:pt x="1022034" y="36314"/>
                  <a:pt x="1063256" y="63795"/>
                </a:cubicBezTo>
                <a:cubicBezTo>
                  <a:pt x="1077433" y="85060"/>
                  <a:pt x="1097704" y="103344"/>
                  <a:pt x="1105786" y="127590"/>
                </a:cubicBezTo>
                <a:cubicBezTo>
                  <a:pt x="1112874" y="148855"/>
                  <a:pt x="1114617" y="172735"/>
                  <a:pt x="1127051" y="191386"/>
                </a:cubicBezTo>
                <a:cubicBezTo>
                  <a:pt x="1134139" y="202018"/>
                  <a:pt x="1143126" y="211606"/>
                  <a:pt x="1148316" y="223283"/>
                </a:cubicBezTo>
                <a:cubicBezTo>
                  <a:pt x="1157420" y="243767"/>
                  <a:pt x="1162492" y="265814"/>
                  <a:pt x="1169581" y="287079"/>
                </a:cubicBezTo>
                <a:cubicBezTo>
                  <a:pt x="1173125" y="297711"/>
                  <a:pt x="1173997" y="309651"/>
                  <a:pt x="1180214" y="318976"/>
                </a:cubicBezTo>
                <a:lnTo>
                  <a:pt x="1201479" y="350874"/>
                </a:lnTo>
                <a:cubicBezTo>
                  <a:pt x="1209312" y="374374"/>
                  <a:pt x="1229235" y="399952"/>
                  <a:pt x="1180214" y="404037"/>
                </a:cubicBezTo>
                <a:cubicBezTo>
                  <a:pt x="1063606" y="413754"/>
                  <a:pt x="946297" y="411125"/>
                  <a:pt x="829339" y="414669"/>
                </a:cubicBezTo>
                <a:lnTo>
                  <a:pt x="797442" y="510362"/>
                </a:lnTo>
                <a:cubicBezTo>
                  <a:pt x="793898" y="520995"/>
                  <a:pt x="796135" y="536043"/>
                  <a:pt x="786809" y="542260"/>
                </a:cubicBezTo>
                <a:cubicBezTo>
                  <a:pt x="776176" y="549348"/>
                  <a:pt x="766341" y="557810"/>
                  <a:pt x="754911" y="563525"/>
                </a:cubicBezTo>
                <a:cubicBezTo>
                  <a:pt x="744887" y="568537"/>
                  <a:pt x="733827" y="571209"/>
                  <a:pt x="723014" y="574158"/>
                </a:cubicBezTo>
                <a:cubicBezTo>
                  <a:pt x="694818" y="581848"/>
                  <a:pt x="665679" y="586181"/>
                  <a:pt x="637953" y="595423"/>
                </a:cubicBezTo>
                <a:lnTo>
                  <a:pt x="574158" y="616688"/>
                </a:lnTo>
                <a:cubicBezTo>
                  <a:pt x="559981" y="637953"/>
                  <a:pt x="539710" y="656237"/>
                  <a:pt x="531628" y="680483"/>
                </a:cubicBezTo>
                <a:cubicBezTo>
                  <a:pt x="528084" y="691116"/>
                  <a:pt x="524074" y="701604"/>
                  <a:pt x="520995" y="712381"/>
                </a:cubicBezTo>
                <a:cubicBezTo>
                  <a:pt x="516980" y="726432"/>
                  <a:pt x="517612" y="742223"/>
                  <a:pt x="510362" y="754911"/>
                </a:cubicBezTo>
                <a:cubicBezTo>
                  <a:pt x="502902" y="767966"/>
                  <a:pt x="490334" y="777577"/>
                  <a:pt x="478465" y="786809"/>
                </a:cubicBezTo>
                <a:cubicBezTo>
                  <a:pt x="423627" y="829461"/>
                  <a:pt x="430897" y="823929"/>
                  <a:pt x="382772" y="839972"/>
                </a:cubicBezTo>
                <a:cubicBezTo>
                  <a:pt x="372139" y="850604"/>
                  <a:pt x="362743" y="862637"/>
                  <a:pt x="350874" y="871869"/>
                </a:cubicBezTo>
                <a:cubicBezTo>
                  <a:pt x="330700" y="887560"/>
                  <a:pt x="287079" y="914400"/>
                  <a:pt x="287079" y="914400"/>
                </a:cubicBezTo>
                <a:cubicBezTo>
                  <a:pt x="239521" y="985736"/>
                  <a:pt x="295545" y="915843"/>
                  <a:pt x="233916" y="956930"/>
                </a:cubicBezTo>
                <a:cubicBezTo>
                  <a:pt x="221405" y="965271"/>
                  <a:pt x="213887" y="979596"/>
                  <a:pt x="202018" y="988828"/>
                </a:cubicBezTo>
                <a:cubicBezTo>
                  <a:pt x="135274" y="1040740"/>
                  <a:pt x="184298" y="1022498"/>
                  <a:pt x="170121" y="1031358"/>
                </a:cubicBezTo>
                <a:close/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 89"/>
          <p:cNvSpPr/>
          <p:nvPr/>
        </p:nvSpPr>
        <p:spPr>
          <a:xfrm>
            <a:off x="2190307" y="1477926"/>
            <a:ext cx="542260" cy="1531088"/>
          </a:xfrm>
          <a:custGeom>
            <a:avLst/>
            <a:gdLst>
              <a:gd name="connsiteX0" fmla="*/ 85060 w 542260"/>
              <a:gd name="connsiteY0" fmla="*/ 1531088 h 1531088"/>
              <a:gd name="connsiteX1" fmla="*/ 10633 w 542260"/>
              <a:gd name="connsiteY1" fmla="*/ 1392865 h 1531088"/>
              <a:gd name="connsiteX2" fmla="*/ 74428 w 542260"/>
              <a:gd name="connsiteY2" fmla="*/ 1158948 h 1531088"/>
              <a:gd name="connsiteX3" fmla="*/ 0 w 542260"/>
              <a:gd name="connsiteY3" fmla="*/ 914400 h 1531088"/>
              <a:gd name="connsiteX4" fmla="*/ 0 w 542260"/>
              <a:gd name="connsiteY4" fmla="*/ 733646 h 1531088"/>
              <a:gd name="connsiteX5" fmla="*/ 180753 w 542260"/>
              <a:gd name="connsiteY5" fmla="*/ 606055 h 1531088"/>
              <a:gd name="connsiteX6" fmla="*/ 308344 w 542260"/>
              <a:gd name="connsiteY6" fmla="*/ 404037 h 1531088"/>
              <a:gd name="connsiteX7" fmla="*/ 297712 w 542260"/>
              <a:gd name="connsiteY7" fmla="*/ 170121 h 1531088"/>
              <a:gd name="connsiteX8" fmla="*/ 350874 w 542260"/>
              <a:gd name="connsiteY8" fmla="*/ 74427 h 1531088"/>
              <a:gd name="connsiteX9" fmla="*/ 478465 w 542260"/>
              <a:gd name="connsiteY9" fmla="*/ 10632 h 1531088"/>
              <a:gd name="connsiteX10" fmla="*/ 531628 w 542260"/>
              <a:gd name="connsiteY10" fmla="*/ 0 h 1531088"/>
              <a:gd name="connsiteX11" fmla="*/ 542260 w 542260"/>
              <a:gd name="connsiteY11" fmla="*/ 0 h 1531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2260" h="1531088">
                <a:moveTo>
                  <a:pt x="85060" y="1531088"/>
                </a:moveTo>
                <a:lnTo>
                  <a:pt x="10633" y="1392865"/>
                </a:lnTo>
                <a:lnTo>
                  <a:pt x="74428" y="1158948"/>
                </a:lnTo>
                <a:lnTo>
                  <a:pt x="0" y="914400"/>
                </a:lnTo>
                <a:lnTo>
                  <a:pt x="0" y="733646"/>
                </a:lnTo>
                <a:lnTo>
                  <a:pt x="180753" y="606055"/>
                </a:lnTo>
                <a:lnTo>
                  <a:pt x="308344" y="404037"/>
                </a:lnTo>
                <a:lnTo>
                  <a:pt x="297712" y="170121"/>
                </a:lnTo>
                <a:lnTo>
                  <a:pt x="350874" y="74427"/>
                </a:lnTo>
                <a:lnTo>
                  <a:pt x="478465" y="10632"/>
                </a:lnTo>
                <a:lnTo>
                  <a:pt x="531628" y="0"/>
                </a:lnTo>
                <a:lnTo>
                  <a:pt x="542260" y="0"/>
                </a:lnTo>
              </a:path>
            </a:pathLst>
          </a:cu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Freeform 91"/>
          <p:cNvSpPr/>
          <p:nvPr/>
        </p:nvSpPr>
        <p:spPr>
          <a:xfrm>
            <a:off x="4465674" y="1041991"/>
            <a:ext cx="531628" cy="478465"/>
          </a:xfrm>
          <a:custGeom>
            <a:avLst/>
            <a:gdLst>
              <a:gd name="connsiteX0" fmla="*/ 489098 w 531628"/>
              <a:gd name="connsiteY0" fmla="*/ 478465 h 478465"/>
              <a:gd name="connsiteX1" fmla="*/ 531628 w 531628"/>
              <a:gd name="connsiteY1" fmla="*/ 276446 h 478465"/>
              <a:gd name="connsiteX2" fmla="*/ 499731 w 531628"/>
              <a:gd name="connsiteY2" fmla="*/ 95693 h 478465"/>
              <a:gd name="connsiteX3" fmla="*/ 404038 w 531628"/>
              <a:gd name="connsiteY3" fmla="*/ 0 h 478465"/>
              <a:gd name="connsiteX4" fmla="*/ 255182 w 531628"/>
              <a:gd name="connsiteY4" fmla="*/ 0 h 478465"/>
              <a:gd name="connsiteX5" fmla="*/ 116959 w 531628"/>
              <a:gd name="connsiteY5" fmla="*/ 10632 h 478465"/>
              <a:gd name="connsiteX6" fmla="*/ 63796 w 531628"/>
              <a:gd name="connsiteY6" fmla="*/ 95693 h 478465"/>
              <a:gd name="connsiteX7" fmla="*/ 0 w 531628"/>
              <a:gd name="connsiteY7" fmla="*/ 138223 h 478465"/>
              <a:gd name="connsiteX8" fmla="*/ 0 w 531628"/>
              <a:gd name="connsiteY8" fmla="*/ 138223 h 478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1628" h="478465">
                <a:moveTo>
                  <a:pt x="489098" y="478465"/>
                </a:moveTo>
                <a:lnTo>
                  <a:pt x="531628" y="276446"/>
                </a:lnTo>
                <a:lnTo>
                  <a:pt x="499731" y="95693"/>
                </a:lnTo>
                <a:lnTo>
                  <a:pt x="404038" y="0"/>
                </a:lnTo>
                <a:lnTo>
                  <a:pt x="255182" y="0"/>
                </a:lnTo>
                <a:lnTo>
                  <a:pt x="116959" y="10632"/>
                </a:lnTo>
                <a:lnTo>
                  <a:pt x="63796" y="95693"/>
                </a:lnTo>
                <a:lnTo>
                  <a:pt x="0" y="138223"/>
                </a:lnTo>
                <a:lnTo>
                  <a:pt x="0" y="138223"/>
                </a:lnTo>
              </a:path>
            </a:pathLst>
          </a:cu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92"/>
          <p:cNvSpPr/>
          <p:nvPr/>
        </p:nvSpPr>
        <p:spPr>
          <a:xfrm>
            <a:off x="5220586" y="712381"/>
            <a:ext cx="2137144" cy="1063256"/>
          </a:xfrm>
          <a:custGeom>
            <a:avLst/>
            <a:gdLst>
              <a:gd name="connsiteX0" fmla="*/ 0 w 2137144"/>
              <a:gd name="connsiteY0" fmla="*/ 1063256 h 1063256"/>
              <a:gd name="connsiteX1" fmla="*/ 138223 w 2137144"/>
              <a:gd name="connsiteY1" fmla="*/ 988828 h 1063256"/>
              <a:gd name="connsiteX2" fmla="*/ 265814 w 2137144"/>
              <a:gd name="connsiteY2" fmla="*/ 903768 h 1063256"/>
              <a:gd name="connsiteX3" fmla="*/ 287079 w 2137144"/>
              <a:gd name="connsiteY3" fmla="*/ 723014 h 1063256"/>
              <a:gd name="connsiteX4" fmla="*/ 414670 w 2137144"/>
              <a:gd name="connsiteY4" fmla="*/ 574159 h 1063256"/>
              <a:gd name="connsiteX5" fmla="*/ 414670 w 2137144"/>
              <a:gd name="connsiteY5" fmla="*/ 574159 h 1063256"/>
              <a:gd name="connsiteX6" fmla="*/ 489098 w 2137144"/>
              <a:gd name="connsiteY6" fmla="*/ 404038 h 1063256"/>
              <a:gd name="connsiteX7" fmla="*/ 457200 w 2137144"/>
              <a:gd name="connsiteY7" fmla="*/ 265814 h 1063256"/>
              <a:gd name="connsiteX8" fmla="*/ 563526 w 2137144"/>
              <a:gd name="connsiteY8" fmla="*/ 63796 h 1063256"/>
              <a:gd name="connsiteX9" fmla="*/ 946298 w 2137144"/>
              <a:gd name="connsiteY9" fmla="*/ 0 h 1063256"/>
              <a:gd name="connsiteX10" fmla="*/ 1052623 w 2137144"/>
              <a:gd name="connsiteY10" fmla="*/ 63796 h 1063256"/>
              <a:gd name="connsiteX11" fmla="*/ 1318437 w 2137144"/>
              <a:gd name="connsiteY11" fmla="*/ 85061 h 1063256"/>
              <a:gd name="connsiteX12" fmla="*/ 1605516 w 2137144"/>
              <a:gd name="connsiteY12" fmla="*/ 138224 h 1063256"/>
              <a:gd name="connsiteX13" fmla="*/ 1828800 w 2137144"/>
              <a:gd name="connsiteY13" fmla="*/ 202019 h 1063256"/>
              <a:gd name="connsiteX14" fmla="*/ 2030819 w 2137144"/>
              <a:gd name="connsiteY14" fmla="*/ 244549 h 1063256"/>
              <a:gd name="connsiteX15" fmla="*/ 2137144 w 2137144"/>
              <a:gd name="connsiteY15" fmla="*/ 255182 h 1063256"/>
              <a:gd name="connsiteX16" fmla="*/ 2105247 w 2137144"/>
              <a:gd name="connsiteY16" fmla="*/ 276447 h 1063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137144" h="1063256">
                <a:moveTo>
                  <a:pt x="0" y="1063256"/>
                </a:moveTo>
                <a:lnTo>
                  <a:pt x="138223" y="988828"/>
                </a:lnTo>
                <a:lnTo>
                  <a:pt x="265814" y="903768"/>
                </a:lnTo>
                <a:lnTo>
                  <a:pt x="287079" y="723014"/>
                </a:lnTo>
                <a:lnTo>
                  <a:pt x="414670" y="574159"/>
                </a:lnTo>
                <a:lnTo>
                  <a:pt x="414670" y="574159"/>
                </a:lnTo>
                <a:lnTo>
                  <a:pt x="489098" y="404038"/>
                </a:lnTo>
                <a:lnTo>
                  <a:pt x="457200" y="265814"/>
                </a:lnTo>
                <a:lnTo>
                  <a:pt x="563526" y="63796"/>
                </a:lnTo>
                <a:lnTo>
                  <a:pt x="946298" y="0"/>
                </a:lnTo>
                <a:cubicBezTo>
                  <a:pt x="1038078" y="57363"/>
                  <a:pt x="1001452" y="38210"/>
                  <a:pt x="1052623" y="63796"/>
                </a:cubicBezTo>
                <a:lnTo>
                  <a:pt x="1318437" y="85061"/>
                </a:lnTo>
                <a:lnTo>
                  <a:pt x="1605516" y="138224"/>
                </a:lnTo>
                <a:lnTo>
                  <a:pt x="1828800" y="202019"/>
                </a:lnTo>
                <a:lnTo>
                  <a:pt x="2030819" y="244549"/>
                </a:lnTo>
                <a:lnTo>
                  <a:pt x="2137144" y="255182"/>
                </a:lnTo>
                <a:lnTo>
                  <a:pt x="2105247" y="276447"/>
                </a:lnTo>
              </a:path>
            </a:pathLst>
          </a:cu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2849526" y="340242"/>
            <a:ext cx="1201479" cy="595423"/>
          </a:xfrm>
          <a:custGeom>
            <a:avLst/>
            <a:gdLst>
              <a:gd name="connsiteX0" fmla="*/ 1201479 w 1201479"/>
              <a:gd name="connsiteY0" fmla="*/ 595423 h 595423"/>
              <a:gd name="connsiteX1" fmla="*/ 1137683 w 1201479"/>
              <a:gd name="connsiteY1" fmla="*/ 489098 h 595423"/>
              <a:gd name="connsiteX2" fmla="*/ 1084521 w 1201479"/>
              <a:gd name="connsiteY2" fmla="*/ 340242 h 595423"/>
              <a:gd name="connsiteX3" fmla="*/ 988827 w 1201479"/>
              <a:gd name="connsiteY3" fmla="*/ 180753 h 595423"/>
              <a:gd name="connsiteX4" fmla="*/ 850604 w 1201479"/>
              <a:gd name="connsiteY4" fmla="*/ 148856 h 595423"/>
              <a:gd name="connsiteX5" fmla="*/ 691116 w 1201479"/>
              <a:gd name="connsiteY5" fmla="*/ 53163 h 595423"/>
              <a:gd name="connsiteX6" fmla="*/ 489097 w 1201479"/>
              <a:gd name="connsiteY6" fmla="*/ 53163 h 595423"/>
              <a:gd name="connsiteX7" fmla="*/ 340241 w 1201479"/>
              <a:gd name="connsiteY7" fmla="*/ 0 h 595423"/>
              <a:gd name="connsiteX8" fmla="*/ 223283 w 1201479"/>
              <a:gd name="connsiteY8" fmla="*/ 53163 h 595423"/>
              <a:gd name="connsiteX9" fmla="*/ 85060 w 1201479"/>
              <a:gd name="connsiteY9" fmla="*/ 106325 h 595423"/>
              <a:gd name="connsiteX10" fmla="*/ 0 w 1201479"/>
              <a:gd name="connsiteY10" fmla="*/ 191386 h 595423"/>
              <a:gd name="connsiteX11" fmla="*/ 42530 w 1201479"/>
              <a:gd name="connsiteY11" fmla="*/ 276446 h 595423"/>
              <a:gd name="connsiteX12" fmla="*/ 53162 w 1201479"/>
              <a:gd name="connsiteY12" fmla="*/ 361507 h 595423"/>
              <a:gd name="connsiteX13" fmla="*/ 53162 w 1201479"/>
              <a:gd name="connsiteY13" fmla="*/ 361507 h 595423"/>
              <a:gd name="connsiteX14" fmla="*/ 95693 w 1201479"/>
              <a:gd name="connsiteY14" fmla="*/ 478465 h 595423"/>
              <a:gd name="connsiteX15" fmla="*/ 95693 w 1201479"/>
              <a:gd name="connsiteY15" fmla="*/ 489098 h 595423"/>
              <a:gd name="connsiteX16" fmla="*/ 138223 w 1201479"/>
              <a:gd name="connsiteY16" fmla="*/ 531628 h 595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01479" h="595423">
                <a:moveTo>
                  <a:pt x="1201479" y="595423"/>
                </a:moveTo>
                <a:lnTo>
                  <a:pt x="1137683" y="489098"/>
                </a:lnTo>
                <a:lnTo>
                  <a:pt x="1084521" y="340242"/>
                </a:lnTo>
                <a:lnTo>
                  <a:pt x="988827" y="180753"/>
                </a:lnTo>
                <a:lnTo>
                  <a:pt x="850604" y="148856"/>
                </a:lnTo>
                <a:lnTo>
                  <a:pt x="691116" y="53163"/>
                </a:lnTo>
                <a:lnTo>
                  <a:pt x="489097" y="53163"/>
                </a:lnTo>
                <a:lnTo>
                  <a:pt x="340241" y="0"/>
                </a:lnTo>
                <a:lnTo>
                  <a:pt x="223283" y="53163"/>
                </a:lnTo>
                <a:lnTo>
                  <a:pt x="85060" y="106325"/>
                </a:lnTo>
                <a:lnTo>
                  <a:pt x="0" y="191386"/>
                </a:lnTo>
                <a:lnTo>
                  <a:pt x="42530" y="276446"/>
                </a:lnTo>
                <a:lnTo>
                  <a:pt x="53162" y="361507"/>
                </a:lnTo>
                <a:lnTo>
                  <a:pt x="53162" y="361507"/>
                </a:lnTo>
                <a:lnTo>
                  <a:pt x="95693" y="478465"/>
                </a:lnTo>
                <a:lnTo>
                  <a:pt x="95693" y="489098"/>
                </a:lnTo>
                <a:lnTo>
                  <a:pt x="138223" y="531628"/>
                </a:lnTo>
              </a:path>
            </a:pathLst>
          </a:cu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10633" y="5380074"/>
            <a:ext cx="297711" cy="552893"/>
          </a:xfrm>
          <a:custGeom>
            <a:avLst/>
            <a:gdLst>
              <a:gd name="connsiteX0" fmla="*/ 297711 w 297711"/>
              <a:gd name="connsiteY0" fmla="*/ 520996 h 552893"/>
              <a:gd name="connsiteX1" fmla="*/ 202018 w 297711"/>
              <a:gd name="connsiteY1" fmla="*/ 552893 h 552893"/>
              <a:gd name="connsiteX2" fmla="*/ 74427 w 297711"/>
              <a:gd name="connsiteY2" fmla="*/ 435935 h 552893"/>
              <a:gd name="connsiteX3" fmla="*/ 42530 w 297711"/>
              <a:gd name="connsiteY3" fmla="*/ 202019 h 552893"/>
              <a:gd name="connsiteX4" fmla="*/ 31897 w 297711"/>
              <a:gd name="connsiteY4" fmla="*/ 106326 h 552893"/>
              <a:gd name="connsiteX5" fmla="*/ 0 w 297711"/>
              <a:gd name="connsiteY5" fmla="*/ 0 h 552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7711" h="552893">
                <a:moveTo>
                  <a:pt x="297711" y="520996"/>
                </a:moveTo>
                <a:lnTo>
                  <a:pt x="202018" y="552893"/>
                </a:lnTo>
                <a:lnTo>
                  <a:pt x="74427" y="435935"/>
                </a:lnTo>
                <a:lnTo>
                  <a:pt x="42530" y="202019"/>
                </a:lnTo>
                <a:lnTo>
                  <a:pt x="31897" y="106326"/>
                </a:lnTo>
                <a:lnTo>
                  <a:pt x="0" y="0"/>
                </a:lnTo>
              </a:path>
            </a:pathLst>
          </a:cu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925033" y="1392865"/>
            <a:ext cx="1190846" cy="1212112"/>
          </a:xfrm>
          <a:custGeom>
            <a:avLst/>
            <a:gdLst>
              <a:gd name="connsiteX0" fmla="*/ 669851 w 1190846"/>
              <a:gd name="connsiteY0" fmla="*/ 1137684 h 1212112"/>
              <a:gd name="connsiteX1" fmla="*/ 754911 w 1190846"/>
              <a:gd name="connsiteY1" fmla="*/ 1190847 h 1212112"/>
              <a:gd name="connsiteX2" fmla="*/ 882502 w 1190846"/>
              <a:gd name="connsiteY2" fmla="*/ 1212112 h 1212112"/>
              <a:gd name="connsiteX3" fmla="*/ 988827 w 1190846"/>
              <a:gd name="connsiteY3" fmla="*/ 1190847 h 1212112"/>
              <a:gd name="connsiteX4" fmla="*/ 1084520 w 1190846"/>
              <a:gd name="connsiteY4" fmla="*/ 1041991 h 1212112"/>
              <a:gd name="connsiteX5" fmla="*/ 1010093 w 1190846"/>
              <a:gd name="connsiteY5" fmla="*/ 850605 h 1212112"/>
              <a:gd name="connsiteX6" fmla="*/ 1084520 w 1190846"/>
              <a:gd name="connsiteY6" fmla="*/ 680484 h 1212112"/>
              <a:gd name="connsiteX7" fmla="*/ 1169581 w 1190846"/>
              <a:gd name="connsiteY7" fmla="*/ 542261 h 1212112"/>
              <a:gd name="connsiteX8" fmla="*/ 1190846 w 1190846"/>
              <a:gd name="connsiteY8" fmla="*/ 372140 h 1212112"/>
              <a:gd name="connsiteX9" fmla="*/ 1127051 w 1190846"/>
              <a:gd name="connsiteY9" fmla="*/ 297712 h 1212112"/>
              <a:gd name="connsiteX10" fmla="*/ 1031358 w 1190846"/>
              <a:gd name="connsiteY10" fmla="*/ 191386 h 1212112"/>
              <a:gd name="connsiteX11" fmla="*/ 808074 w 1190846"/>
              <a:gd name="connsiteY11" fmla="*/ 63795 h 1212112"/>
              <a:gd name="connsiteX12" fmla="*/ 478465 w 1190846"/>
              <a:gd name="connsiteY12" fmla="*/ 0 h 1212112"/>
              <a:gd name="connsiteX13" fmla="*/ 191386 w 1190846"/>
              <a:gd name="connsiteY13" fmla="*/ 42530 h 1212112"/>
              <a:gd name="connsiteX14" fmla="*/ 53162 w 1190846"/>
              <a:gd name="connsiteY14" fmla="*/ 265814 h 1212112"/>
              <a:gd name="connsiteX15" fmla="*/ 0 w 1190846"/>
              <a:gd name="connsiteY15" fmla="*/ 531628 h 1212112"/>
              <a:gd name="connsiteX16" fmla="*/ 106325 w 1190846"/>
              <a:gd name="connsiteY16" fmla="*/ 744279 h 1212112"/>
              <a:gd name="connsiteX17" fmla="*/ 31897 w 1190846"/>
              <a:gd name="connsiteY17" fmla="*/ 967563 h 1212112"/>
              <a:gd name="connsiteX18" fmla="*/ 74427 w 1190846"/>
              <a:gd name="connsiteY18" fmla="*/ 1137684 h 1212112"/>
              <a:gd name="connsiteX19" fmla="*/ 159488 w 1190846"/>
              <a:gd name="connsiteY19" fmla="*/ 1180214 h 1212112"/>
              <a:gd name="connsiteX20" fmla="*/ 287079 w 1190846"/>
              <a:gd name="connsiteY20" fmla="*/ 1190847 h 1212112"/>
              <a:gd name="connsiteX21" fmla="*/ 382772 w 1190846"/>
              <a:gd name="connsiteY21" fmla="*/ 1190847 h 1212112"/>
              <a:gd name="connsiteX22" fmla="*/ 510362 w 1190846"/>
              <a:gd name="connsiteY22" fmla="*/ 1116419 h 1212112"/>
              <a:gd name="connsiteX23" fmla="*/ 606055 w 1190846"/>
              <a:gd name="connsiteY23" fmla="*/ 1105786 h 1212112"/>
              <a:gd name="connsiteX24" fmla="*/ 669851 w 1190846"/>
              <a:gd name="connsiteY24" fmla="*/ 1137684 h 1212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190846" h="1212112">
                <a:moveTo>
                  <a:pt x="669851" y="1137684"/>
                </a:moveTo>
                <a:lnTo>
                  <a:pt x="754911" y="1190847"/>
                </a:lnTo>
                <a:lnTo>
                  <a:pt x="882502" y="1212112"/>
                </a:lnTo>
                <a:lnTo>
                  <a:pt x="988827" y="1190847"/>
                </a:lnTo>
                <a:lnTo>
                  <a:pt x="1084520" y="1041991"/>
                </a:lnTo>
                <a:lnTo>
                  <a:pt x="1010093" y="850605"/>
                </a:lnTo>
                <a:lnTo>
                  <a:pt x="1084520" y="680484"/>
                </a:lnTo>
                <a:lnTo>
                  <a:pt x="1169581" y="542261"/>
                </a:lnTo>
                <a:lnTo>
                  <a:pt x="1190846" y="372140"/>
                </a:lnTo>
                <a:cubicBezTo>
                  <a:pt x="1124545" y="305838"/>
                  <a:pt x="1127051" y="338417"/>
                  <a:pt x="1127051" y="297712"/>
                </a:cubicBezTo>
                <a:lnTo>
                  <a:pt x="1031358" y="191386"/>
                </a:lnTo>
                <a:lnTo>
                  <a:pt x="808074" y="63795"/>
                </a:lnTo>
                <a:lnTo>
                  <a:pt x="478465" y="0"/>
                </a:lnTo>
                <a:lnTo>
                  <a:pt x="191386" y="42530"/>
                </a:lnTo>
                <a:lnTo>
                  <a:pt x="53162" y="265814"/>
                </a:lnTo>
                <a:lnTo>
                  <a:pt x="0" y="531628"/>
                </a:lnTo>
                <a:lnTo>
                  <a:pt x="106325" y="744279"/>
                </a:lnTo>
                <a:lnTo>
                  <a:pt x="31897" y="967563"/>
                </a:lnTo>
                <a:lnTo>
                  <a:pt x="74427" y="1137684"/>
                </a:lnTo>
                <a:lnTo>
                  <a:pt x="159488" y="1180214"/>
                </a:lnTo>
                <a:lnTo>
                  <a:pt x="287079" y="1190847"/>
                </a:lnTo>
                <a:lnTo>
                  <a:pt x="382772" y="1190847"/>
                </a:lnTo>
                <a:lnTo>
                  <a:pt x="510362" y="1116419"/>
                </a:lnTo>
                <a:lnTo>
                  <a:pt x="606055" y="1105786"/>
                </a:lnTo>
                <a:lnTo>
                  <a:pt x="669851" y="1137684"/>
                </a:lnTo>
                <a:close/>
              </a:path>
            </a:pathLst>
          </a:cu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1318437" y="116958"/>
            <a:ext cx="1244010" cy="1275907"/>
          </a:xfrm>
          <a:custGeom>
            <a:avLst/>
            <a:gdLst>
              <a:gd name="connsiteX0" fmla="*/ 1222744 w 1244010"/>
              <a:gd name="connsiteY0" fmla="*/ 552893 h 1275907"/>
              <a:gd name="connsiteX1" fmla="*/ 1222744 w 1244010"/>
              <a:gd name="connsiteY1" fmla="*/ 552893 h 1275907"/>
              <a:gd name="connsiteX2" fmla="*/ 1244010 w 1244010"/>
              <a:gd name="connsiteY2" fmla="*/ 850604 h 1275907"/>
              <a:gd name="connsiteX3" fmla="*/ 1031358 w 1244010"/>
              <a:gd name="connsiteY3" fmla="*/ 978195 h 1275907"/>
              <a:gd name="connsiteX4" fmla="*/ 1041991 w 1244010"/>
              <a:gd name="connsiteY4" fmla="*/ 1180214 h 1275907"/>
              <a:gd name="connsiteX5" fmla="*/ 956930 w 1244010"/>
              <a:gd name="connsiteY5" fmla="*/ 1275907 h 1275907"/>
              <a:gd name="connsiteX6" fmla="*/ 786810 w 1244010"/>
              <a:gd name="connsiteY6" fmla="*/ 1190846 h 1275907"/>
              <a:gd name="connsiteX7" fmla="*/ 659219 w 1244010"/>
              <a:gd name="connsiteY7" fmla="*/ 1052623 h 1275907"/>
              <a:gd name="connsiteX8" fmla="*/ 552893 w 1244010"/>
              <a:gd name="connsiteY8" fmla="*/ 829339 h 1275907"/>
              <a:gd name="connsiteX9" fmla="*/ 361507 w 1244010"/>
              <a:gd name="connsiteY9" fmla="*/ 733646 h 1275907"/>
              <a:gd name="connsiteX10" fmla="*/ 127591 w 1244010"/>
              <a:gd name="connsiteY10" fmla="*/ 552893 h 1275907"/>
              <a:gd name="connsiteX11" fmla="*/ 21265 w 1244010"/>
              <a:gd name="connsiteY11" fmla="*/ 340241 h 1275907"/>
              <a:gd name="connsiteX12" fmla="*/ 21265 w 1244010"/>
              <a:gd name="connsiteY12" fmla="*/ 255181 h 1275907"/>
              <a:gd name="connsiteX13" fmla="*/ 0 w 1244010"/>
              <a:gd name="connsiteY13" fmla="*/ 74427 h 1275907"/>
              <a:gd name="connsiteX14" fmla="*/ 233916 w 1244010"/>
              <a:gd name="connsiteY14" fmla="*/ 0 h 1275907"/>
              <a:gd name="connsiteX15" fmla="*/ 329610 w 1244010"/>
              <a:gd name="connsiteY15" fmla="*/ 42530 h 1275907"/>
              <a:gd name="connsiteX16" fmla="*/ 446568 w 1244010"/>
              <a:gd name="connsiteY16" fmla="*/ 74427 h 1275907"/>
              <a:gd name="connsiteX17" fmla="*/ 563526 w 1244010"/>
              <a:gd name="connsiteY17" fmla="*/ 74427 h 1275907"/>
              <a:gd name="connsiteX18" fmla="*/ 754912 w 1244010"/>
              <a:gd name="connsiteY18" fmla="*/ 63795 h 1275907"/>
              <a:gd name="connsiteX19" fmla="*/ 808075 w 1244010"/>
              <a:gd name="connsiteY19" fmla="*/ 63795 h 1275907"/>
              <a:gd name="connsiteX20" fmla="*/ 967563 w 1244010"/>
              <a:gd name="connsiteY20" fmla="*/ 106325 h 1275907"/>
              <a:gd name="connsiteX21" fmla="*/ 1095154 w 1244010"/>
              <a:gd name="connsiteY21" fmla="*/ 180753 h 1275907"/>
              <a:gd name="connsiteX22" fmla="*/ 1137684 w 1244010"/>
              <a:gd name="connsiteY22" fmla="*/ 255181 h 1275907"/>
              <a:gd name="connsiteX23" fmla="*/ 1190847 w 1244010"/>
              <a:gd name="connsiteY23" fmla="*/ 372139 h 1275907"/>
              <a:gd name="connsiteX24" fmla="*/ 1222744 w 1244010"/>
              <a:gd name="connsiteY24" fmla="*/ 552893 h 1275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44010" h="1275907">
                <a:moveTo>
                  <a:pt x="1222744" y="552893"/>
                </a:moveTo>
                <a:lnTo>
                  <a:pt x="1222744" y="552893"/>
                </a:lnTo>
                <a:lnTo>
                  <a:pt x="1244010" y="850604"/>
                </a:lnTo>
                <a:lnTo>
                  <a:pt x="1031358" y="978195"/>
                </a:lnTo>
                <a:lnTo>
                  <a:pt x="1041991" y="1180214"/>
                </a:lnTo>
                <a:lnTo>
                  <a:pt x="956930" y="1275907"/>
                </a:lnTo>
                <a:lnTo>
                  <a:pt x="786810" y="1190846"/>
                </a:lnTo>
                <a:lnTo>
                  <a:pt x="659219" y="1052623"/>
                </a:lnTo>
                <a:lnTo>
                  <a:pt x="552893" y="829339"/>
                </a:lnTo>
                <a:lnTo>
                  <a:pt x="361507" y="733646"/>
                </a:lnTo>
                <a:lnTo>
                  <a:pt x="127591" y="552893"/>
                </a:lnTo>
                <a:lnTo>
                  <a:pt x="21265" y="340241"/>
                </a:lnTo>
                <a:lnTo>
                  <a:pt x="21265" y="255181"/>
                </a:lnTo>
                <a:lnTo>
                  <a:pt x="0" y="74427"/>
                </a:lnTo>
                <a:lnTo>
                  <a:pt x="233916" y="0"/>
                </a:lnTo>
                <a:lnTo>
                  <a:pt x="329610" y="42530"/>
                </a:lnTo>
                <a:cubicBezTo>
                  <a:pt x="424626" y="78160"/>
                  <a:pt x="384389" y="74427"/>
                  <a:pt x="446568" y="74427"/>
                </a:cubicBezTo>
                <a:lnTo>
                  <a:pt x="563526" y="74427"/>
                </a:lnTo>
                <a:cubicBezTo>
                  <a:pt x="705191" y="61549"/>
                  <a:pt x="641337" y="63795"/>
                  <a:pt x="754912" y="63795"/>
                </a:cubicBezTo>
                <a:lnTo>
                  <a:pt x="808075" y="63795"/>
                </a:lnTo>
                <a:lnTo>
                  <a:pt x="967563" y="106325"/>
                </a:lnTo>
                <a:lnTo>
                  <a:pt x="1095154" y="180753"/>
                </a:lnTo>
                <a:lnTo>
                  <a:pt x="1137684" y="255181"/>
                </a:lnTo>
                <a:lnTo>
                  <a:pt x="1190847" y="372139"/>
                </a:lnTo>
                <a:lnTo>
                  <a:pt x="1222744" y="552893"/>
                </a:lnTo>
                <a:close/>
              </a:path>
            </a:pathLst>
          </a:cu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31898" y="212651"/>
            <a:ext cx="1392865" cy="1382233"/>
          </a:xfrm>
          <a:custGeom>
            <a:avLst/>
            <a:gdLst>
              <a:gd name="connsiteX0" fmla="*/ 170121 w 1392865"/>
              <a:gd name="connsiteY0" fmla="*/ 0 h 1382233"/>
              <a:gd name="connsiteX1" fmla="*/ 170121 w 1392865"/>
              <a:gd name="connsiteY1" fmla="*/ 0 h 1382233"/>
              <a:gd name="connsiteX2" fmla="*/ 265814 w 1392865"/>
              <a:gd name="connsiteY2" fmla="*/ 31898 h 1382233"/>
              <a:gd name="connsiteX3" fmla="*/ 350874 w 1392865"/>
              <a:gd name="connsiteY3" fmla="*/ 53163 h 1382233"/>
              <a:gd name="connsiteX4" fmla="*/ 542260 w 1392865"/>
              <a:gd name="connsiteY4" fmla="*/ 95693 h 1382233"/>
              <a:gd name="connsiteX5" fmla="*/ 786809 w 1392865"/>
              <a:gd name="connsiteY5" fmla="*/ 63796 h 1382233"/>
              <a:gd name="connsiteX6" fmla="*/ 999460 w 1392865"/>
              <a:gd name="connsiteY6" fmla="*/ 170121 h 1382233"/>
              <a:gd name="connsiteX7" fmla="*/ 1116418 w 1392865"/>
              <a:gd name="connsiteY7" fmla="*/ 350875 h 1382233"/>
              <a:gd name="connsiteX8" fmla="*/ 1169581 w 1392865"/>
              <a:gd name="connsiteY8" fmla="*/ 489098 h 1382233"/>
              <a:gd name="connsiteX9" fmla="*/ 1265274 w 1392865"/>
              <a:gd name="connsiteY9" fmla="*/ 648586 h 1382233"/>
              <a:gd name="connsiteX10" fmla="*/ 1350335 w 1392865"/>
              <a:gd name="connsiteY10" fmla="*/ 733647 h 1382233"/>
              <a:gd name="connsiteX11" fmla="*/ 1392865 w 1392865"/>
              <a:gd name="connsiteY11" fmla="*/ 808075 h 1382233"/>
              <a:gd name="connsiteX12" fmla="*/ 1360967 w 1392865"/>
              <a:gd name="connsiteY12" fmla="*/ 850605 h 1382233"/>
              <a:gd name="connsiteX13" fmla="*/ 1244009 w 1392865"/>
              <a:gd name="connsiteY13" fmla="*/ 882502 h 1382233"/>
              <a:gd name="connsiteX14" fmla="*/ 1116418 w 1392865"/>
              <a:gd name="connsiteY14" fmla="*/ 871870 h 1382233"/>
              <a:gd name="connsiteX15" fmla="*/ 999460 w 1392865"/>
              <a:gd name="connsiteY15" fmla="*/ 893135 h 1382233"/>
              <a:gd name="connsiteX16" fmla="*/ 914400 w 1392865"/>
              <a:gd name="connsiteY16" fmla="*/ 925033 h 1382233"/>
              <a:gd name="connsiteX17" fmla="*/ 839972 w 1392865"/>
              <a:gd name="connsiteY17" fmla="*/ 988828 h 1382233"/>
              <a:gd name="connsiteX18" fmla="*/ 797442 w 1392865"/>
              <a:gd name="connsiteY18" fmla="*/ 1073889 h 1382233"/>
              <a:gd name="connsiteX19" fmla="*/ 776176 w 1392865"/>
              <a:gd name="connsiteY19" fmla="*/ 1127051 h 1382233"/>
              <a:gd name="connsiteX20" fmla="*/ 776176 w 1392865"/>
              <a:gd name="connsiteY20" fmla="*/ 1201479 h 1382233"/>
              <a:gd name="connsiteX21" fmla="*/ 776176 w 1392865"/>
              <a:gd name="connsiteY21" fmla="*/ 1244009 h 1382233"/>
              <a:gd name="connsiteX22" fmla="*/ 744279 w 1392865"/>
              <a:gd name="connsiteY22" fmla="*/ 1307805 h 1382233"/>
              <a:gd name="connsiteX23" fmla="*/ 563525 w 1392865"/>
              <a:gd name="connsiteY23" fmla="*/ 1360968 h 1382233"/>
              <a:gd name="connsiteX24" fmla="*/ 467832 w 1392865"/>
              <a:gd name="connsiteY24" fmla="*/ 1382233 h 1382233"/>
              <a:gd name="connsiteX25" fmla="*/ 361507 w 1392865"/>
              <a:gd name="connsiteY25" fmla="*/ 1371600 h 1382233"/>
              <a:gd name="connsiteX26" fmla="*/ 265814 w 1392865"/>
              <a:gd name="connsiteY26" fmla="*/ 1350335 h 1382233"/>
              <a:gd name="connsiteX27" fmla="*/ 223283 w 1392865"/>
              <a:gd name="connsiteY27" fmla="*/ 1318437 h 1382233"/>
              <a:gd name="connsiteX28" fmla="*/ 116958 w 1392865"/>
              <a:gd name="connsiteY28" fmla="*/ 1275907 h 1382233"/>
              <a:gd name="connsiteX29" fmla="*/ 31897 w 1392865"/>
              <a:gd name="connsiteY29" fmla="*/ 1244009 h 1382233"/>
              <a:gd name="connsiteX30" fmla="*/ 0 w 1392865"/>
              <a:gd name="connsiteY30" fmla="*/ 1233377 h 1382233"/>
              <a:gd name="connsiteX31" fmla="*/ 0 w 1392865"/>
              <a:gd name="connsiteY31" fmla="*/ 1233377 h 1382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392865" h="1382233">
                <a:moveTo>
                  <a:pt x="170121" y="0"/>
                </a:moveTo>
                <a:lnTo>
                  <a:pt x="170121" y="0"/>
                </a:lnTo>
                <a:cubicBezTo>
                  <a:pt x="202019" y="10633"/>
                  <a:pt x="234150" y="20589"/>
                  <a:pt x="265814" y="31898"/>
                </a:cubicBezTo>
                <a:cubicBezTo>
                  <a:pt x="336412" y="57112"/>
                  <a:pt x="295676" y="53163"/>
                  <a:pt x="350874" y="53163"/>
                </a:cubicBezTo>
                <a:lnTo>
                  <a:pt x="542260" y="95693"/>
                </a:lnTo>
                <a:lnTo>
                  <a:pt x="786809" y="63796"/>
                </a:lnTo>
                <a:lnTo>
                  <a:pt x="999460" y="170121"/>
                </a:lnTo>
                <a:lnTo>
                  <a:pt x="1116418" y="350875"/>
                </a:lnTo>
                <a:lnTo>
                  <a:pt x="1169581" y="489098"/>
                </a:lnTo>
                <a:lnTo>
                  <a:pt x="1265274" y="648586"/>
                </a:lnTo>
                <a:lnTo>
                  <a:pt x="1350335" y="733647"/>
                </a:lnTo>
                <a:lnTo>
                  <a:pt x="1392865" y="808075"/>
                </a:lnTo>
                <a:lnTo>
                  <a:pt x="1360967" y="850605"/>
                </a:lnTo>
                <a:lnTo>
                  <a:pt x="1244009" y="882502"/>
                </a:lnTo>
                <a:lnTo>
                  <a:pt x="1116418" y="871870"/>
                </a:lnTo>
                <a:lnTo>
                  <a:pt x="999460" y="893135"/>
                </a:lnTo>
                <a:lnTo>
                  <a:pt x="914400" y="925033"/>
                </a:lnTo>
                <a:lnTo>
                  <a:pt x="839972" y="988828"/>
                </a:lnTo>
                <a:lnTo>
                  <a:pt x="797442" y="1073889"/>
                </a:lnTo>
                <a:lnTo>
                  <a:pt x="776176" y="1127051"/>
                </a:lnTo>
                <a:lnTo>
                  <a:pt x="776176" y="1201479"/>
                </a:lnTo>
                <a:lnTo>
                  <a:pt x="776176" y="1244009"/>
                </a:lnTo>
                <a:lnTo>
                  <a:pt x="744279" y="1307805"/>
                </a:lnTo>
                <a:lnTo>
                  <a:pt x="563525" y="1360968"/>
                </a:lnTo>
                <a:lnTo>
                  <a:pt x="467832" y="1382233"/>
                </a:lnTo>
                <a:lnTo>
                  <a:pt x="361507" y="1371600"/>
                </a:lnTo>
                <a:lnTo>
                  <a:pt x="265814" y="1350335"/>
                </a:lnTo>
                <a:lnTo>
                  <a:pt x="223283" y="1318437"/>
                </a:lnTo>
                <a:lnTo>
                  <a:pt x="116958" y="1275907"/>
                </a:lnTo>
                <a:lnTo>
                  <a:pt x="31897" y="1244009"/>
                </a:lnTo>
                <a:cubicBezTo>
                  <a:pt x="21364" y="1240179"/>
                  <a:pt x="0" y="1233377"/>
                  <a:pt x="0" y="1233377"/>
                </a:cubicBezTo>
                <a:lnTo>
                  <a:pt x="0" y="1233377"/>
                </a:lnTo>
              </a:path>
            </a:pathLst>
          </a:cu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-21265" y="1807535"/>
            <a:ext cx="797442" cy="872188"/>
          </a:xfrm>
          <a:custGeom>
            <a:avLst/>
            <a:gdLst>
              <a:gd name="connsiteX0" fmla="*/ 116958 w 797442"/>
              <a:gd name="connsiteY0" fmla="*/ 0 h 872188"/>
              <a:gd name="connsiteX1" fmla="*/ 116958 w 797442"/>
              <a:gd name="connsiteY1" fmla="*/ 0 h 872188"/>
              <a:gd name="connsiteX2" fmla="*/ 340242 w 797442"/>
              <a:gd name="connsiteY2" fmla="*/ 85060 h 872188"/>
              <a:gd name="connsiteX3" fmla="*/ 531628 w 797442"/>
              <a:gd name="connsiteY3" fmla="*/ 85060 h 872188"/>
              <a:gd name="connsiteX4" fmla="*/ 606056 w 797442"/>
              <a:gd name="connsiteY4" fmla="*/ 95693 h 872188"/>
              <a:gd name="connsiteX5" fmla="*/ 691116 w 797442"/>
              <a:gd name="connsiteY5" fmla="*/ 180753 h 872188"/>
              <a:gd name="connsiteX6" fmla="*/ 701749 w 797442"/>
              <a:gd name="connsiteY6" fmla="*/ 233916 h 872188"/>
              <a:gd name="connsiteX7" fmla="*/ 712381 w 797442"/>
              <a:gd name="connsiteY7" fmla="*/ 318977 h 872188"/>
              <a:gd name="connsiteX8" fmla="*/ 701749 w 797442"/>
              <a:gd name="connsiteY8" fmla="*/ 414670 h 872188"/>
              <a:gd name="connsiteX9" fmla="*/ 701749 w 797442"/>
              <a:gd name="connsiteY9" fmla="*/ 510363 h 872188"/>
              <a:gd name="connsiteX10" fmla="*/ 733646 w 797442"/>
              <a:gd name="connsiteY10" fmla="*/ 595423 h 872188"/>
              <a:gd name="connsiteX11" fmla="*/ 786809 w 797442"/>
              <a:gd name="connsiteY11" fmla="*/ 669851 h 872188"/>
              <a:gd name="connsiteX12" fmla="*/ 797442 w 797442"/>
              <a:gd name="connsiteY12" fmla="*/ 733646 h 872188"/>
              <a:gd name="connsiteX13" fmla="*/ 754912 w 797442"/>
              <a:gd name="connsiteY13" fmla="*/ 797442 h 872188"/>
              <a:gd name="connsiteX14" fmla="*/ 669851 w 797442"/>
              <a:gd name="connsiteY14" fmla="*/ 818707 h 872188"/>
              <a:gd name="connsiteX15" fmla="*/ 563525 w 797442"/>
              <a:gd name="connsiteY15" fmla="*/ 850605 h 872188"/>
              <a:gd name="connsiteX16" fmla="*/ 510363 w 797442"/>
              <a:gd name="connsiteY16" fmla="*/ 850605 h 872188"/>
              <a:gd name="connsiteX17" fmla="*/ 350874 w 797442"/>
              <a:gd name="connsiteY17" fmla="*/ 871870 h 872188"/>
              <a:gd name="connsiteX18" fmla="*/ 350874 w 797442"/>
              <a:gd name="connsiteY18" fmla="*/ 871870 h 872188"/>
              <a:gd name="connsiteX19" fmla="*/ 255181 w 797442"/>
              <a:gd name="connsiteY19" fmla="*/ 850605 h 872188"/>
              <a:gd name="connsiteX20" fmla="*/ 233916 w 797442"/>
              <a:gd name="connsiteY20" fmla="*/ 818707 h 872188"/>
              <a:gd name="connsiteX21" fmla="*/ 191386 w 797442"/>
              <a:gd name="connsiteY21" fmla="*/ 733646 h 872188"/>
              <a:gd name="connsiteX22" fmla="*/ 191386 w 797442"/>
              <a:gd name="connsiteY22" fmla="*/ 723014 h 872188"/>
              <a:gd name="connsiteX23" fmla="*/ 138223 w 797442"/>
              <a:gd name="connsiteY23" fmla="*/ 637953 h 872188"/>
              <a:gd name="connsiteX24" fmla="*/ 127591 w 797442"/>
              <a:gd name="connsiteY24" fmla="*/ 606056 h 872188"/>
              <a:gd name="connsiteX25" fmla="*/ 106325 w 797442"/>
              <a:gd name="connsiteY25" fmla="*/ 584791 h 872188"/>
              <a:gd name="connsiteX26" fmla="*/ 63795 w 797442"/>
              <a:gd name="connsiteY26" fmla="*/ 542260 h 872188"/>
              <a:gd name="connsiteX27" fmla="*/ 42530 w 797442"/>
              <a:gd name="connsiteY27" fmla="*/ 520995 h 872188"/>
              <a:gd name="connsiteX28" fmla="*/ 10632 w 797442"/>
              <a:gd name="connsiteY28" fmla="*/ 499730 h 872188"/>
              <a:gd name="connsiteX29" fmla="*/ 0 w 797442"/>
              <a:gd name="connsiteY29" fmla="*/ 414670 h 87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797442" h="872188">
                <a:moveTo>
                  <a:pt x="116958" y="0"/>
                </a:moveTo>
                <a:lnTo>
                  <a:pt x="116958" y="0"/>
                </a:lnTo>
                <a:lnTo>
                  <a:pt x="340242" y="85060"/>
                </a:lnTo>
                <a:lnTo>
                  <a:pt x="531628" y="85060"/>
                </a:lnTo>
                <a:lnTo>
                  <a:pt x="606056" y="95693"/>
                </a:lnTo>
                <a:lnTo>
                  <a:pt x="691116" y="180753"/>
                </a:lnTo>
                <a:lnTo>
                  <a:pt x="701749" y="233916"/>
                </a:lnTo>
                <a:lnTo>
                  <a:pt x="712381" y="318977"/>
                </a:lnTo>
                <a:lnTo>
                  <a:pt x="701749" y="414670"/>
                </a:lnTo>
                <a:lnTo>
                  <a:pt x="701749" y="510363"/>
                </a:lnTo>
                <a:lnTo>
                  <a:pt x="733646" y="595423"/>
                </a:lnTo>
                <a:lnTo>
                  <a:pt x="786809" y="669851"/>
                </a:lnTo>
                <a:lnTo>
                  <a:pt x="797442" y="733646"/>
                </a:lnTo>
                <a:lnTo>
                  <a:pt x="754912" y="797442"/>
                </a:lnTo>
                <a:lnTo>
                  <a:pt x="669851" y="818707"/>
                </a:lnTo>
                <a:cubicBezTo>
                  <a:pt x="570796" y="851726"/>
                  <a:pt x="607781" y="850605"/>
                  <a:pt x="563525" y="850605"/>
                </a:cubicBezTo>
                <a:lnTo>
                  <a:pt x="510363" y="850605"/>
                </a:lnTo>
                <a:cubicBezTo>
                  <a:pt x="393911" y="876483"/>
                  <a:pt x="447346" y="871870"/>
                  <a:pt x="350874" y="871870"/>
                </a:cubicBezTo>
                <a:lnTo>
                  <a:pt x="350874" y="871870"/>
                </a:lnTo>
                <a:lnTo>
                  <a:pt x="255181" y="850605"/>
                </a:lnTo>
                <a:lnTo>
                  <a:pt x="233916" y="818707"/>
                </a:lnTo>
                <a:lnTo>
                  <a:pt x="191386" y="733646"/>
                </a:lnTo>
                <a:lnTo>
                  <a:pt x="191386" y="723014"/>
                </a:lnTo>
                <a:cubicBezTo>
                  <a:pt x="173665" y="694660"/>
                  <a:pt x="154234" y="667306"/>
                  <a:pt x="138223" y="637953"/>
                </a:cubicBezTo>
                <a:cubicBezTo>
                  <a:pt x="132856" y="628114"/>
                  <a:pt x="133357" y="615666"/>
                  <a:pt x="127591" y="606056"/>
                </a:cubicBezTo>
                <a:cubicBezTo>
                  <a:pt x="122433" y="597460"/>
                  <a:pt x="112587" y="592619"/>
                  <a:pt x="106325" y="584791"/>
                </a:cubicBezTo>
                <a:cubicBezTo>
                  <a:pt x="72108" y="542021"/>
                  <a:pt x="101796" y="561261"/>
                  <a:pt x="63795" y="542260"/>
                </a:cubicBezTo>
                <a:lnTo>
                  <a:pt x="42530" y="520995"/>
                </a:lnTo>
                <a:lnTo>
                  <a:pt x="10632" y="499730"/>
                </a:lnTo>
                <a:lnTo>
                  <a:pt x="0" y="414670"/>
                </a:lnTo>
              </a:path>
            </a:pathLst>
          </a:cu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4029740" y="-21524"/>
            <a:ext cx="1520455" cy="861496"/>
          </a:xfrm>
          <a:custGeom>
            <a:avLst/>
            <a:gdLst>
              <a:gd name="connsiteX0" fmla="*/ 0 w 1520455"/>
              <a:gd name="connsiteY0" fmla="*/ 255440 h 861496"/>
              <a:gd name="connsiteX1" fmla="*/ 0 w 1520455"/>
              <a:gd name="connsiteY1" fmla="*/ 255440 h 861496"/>
              <a:gd name="connsiteX2" fmla="*/ 212651 w 1520455"/>
              <a:gd name="connsiteY2" fmla="*/ 446826 h 861496"/>
              <a:gd name="connsiteX3" fmla="*/ 212651 w 1520455"/>
              <a:gd name="connsiteY3" fmla="*/ 712640 h 861496"/>
              <a:gd name="connsiteX4" fmla="*/ 297711 w 1520455"/>
              <a:gd name="connsiteY4" fmla="*/ 829598 h 861496"/>
              <a:gd name="connsiteX5" fmla="*/ 414669 w 1520455"/>
              <a:gd name="connsiteY5" fmla="*/ 861496 h 861496"/>
              <a:gd name="connsiteX6" fmla="*/ 574158 w 1520455"/>
              <a:gd name="connsiteY6" fmla="*/ 808333 h 861496"/>
              <a:gd name="connsiteX7" fmla="*/ 744279 w 1520455"/>
              <a:gd name="connsiteY7" fmla="*/ 797701 h 861496"/>
              <a:gd name="connsiteX8" fmla="*/ 956930 w 1520455"/>
              <a:gd name="connsiteY8" fmla="*/ 808333 h 861496"/>
              <a:gd name="connsiteX9" fmla="*/ 1041990 w 1520455"/>
              <a:gd name="connsiteY9" fmla="*/ 818966 h 861496"/>
              <a:gd name="connsiteX10" fmla="*/ 1180213 w 1520455"/>
              <a:gd name="connsiteY10" fmla="*/ 829598 h 861496"/>
              <a:gd name="connsiteX11" fmla="*/ 1307804 w 1520455"/>
              <a:gd name="connsiteY11" fmla="*/ 797701 h 861496"/>
              <a:gd name="connsiteX12" fmla="*/ 1360967 w 1520455"/>
              <a:gd name="connsiteY12" fmla="*/ 691375 h 861496"/>
              <a:gd name="connsiteX13" fmla="*/ 1371600 w 1520455"/>
              <a:gd name="connsiteY13" fmla="*/ 595682 h 861496"/>
              <a:gd name="connsiteX14" fmla="*/ 1392865 w 1520455"/>
              <a:gd name="connsiteY14" fmla="*/ 521254 h 861496"/>
              <a:gd name="connsiteX15" fmla="*/ 1456660 w 1520455"/>
              <a:gd name="connsiteY15" fmla="*/ 436194 h 861496"/>
              <a:gd name="connsiteX16" fmla="*/ 1520455 w 1520455"/>
              <a:gd name="connsiteY16" fmla="*/ 351133 h 861496"/>
              <a:gd name="connsiteX17" fmla="*/ 1467293 w 1520455"/>
              <a:gd name="connsiteY17" fmla="*/ 234175 h 861496"/>
              <a:gd name="connsiteX18" fmla="*/ 1403497 w 1520455"/>
              <a:gd name="connsiteY18" fmla="*/ 170380 h 861496"/>
              <a:gd name="connsiteX19" fmla="*/ 1382232 w 1520455"/>
              <a:gd name="connsiteY19" fmla="*/ 149115 h 861496"/>
              <a:gd name="connsiteX20" fmla="*/ 1329069 w 1520455"/>
              <a:gd name="connsiteY20" fmla="*/ 106584 h 861496"/>
              <a:gd name="connsiteX21" fmla="*/ 1233376 w 1520455"/>
              <a:gd name="connsiteY21" fmla="*/ 85319 h 861496"/>
              <a:gd name="connsiteX22" fmla="*/ 1201479 w 1520455"/>
              <a:gd name="connsiteY22" fmla="*/ 74687 h 861496"/>
              <a:gd name="connsiteX23" fmla="*/ 1073888 w 1520455"/>
              <a:gd name="connsiteY23" fmla="*/ 64054 h 861496"/>
              <a:gd name="connsiteX24" fmla="*/ 1052623 w 1520455"/>
              <a:gd name="connsiteY24" fmla="*/ 64054 h 861496"/>
              <a:gd name="connsiteX25" fmla="*/ 946297 w 1520455"/>
              <a:gd name="connsiteY25" fmla="*/ 42789 h 861496"/>
              <a:gd name="connsiteX26" fmla="*/ 797441 w 1520455"/>
              <a:gd name="connsiteY26" fmla="*/ 259 h 861496"/>
              <a:gd name="connsiteX27" fmla="*/ 786809 w 1520455"/>
              <a:gd name="connsiteY27" fmla="*/ 259 h 861496"/>
              <a:gd name="connsiteX28" fmla="*/ 786809 w 1520455"/>
              <a:gd name="connsiteY28" fmla="*/ 259 h 861496"/>
              <a:gd name="connsiteX29" fmla="*/ 786809 w 1520455"/>
              <a:gd name="connsiteY29" fmla="*/ 259 h 861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520455" h="861496">
                <a:moveTo>
                  <a:pt x="0" y="255440"/>
                </a:moveTo>
                <a:lnTo>
                  <a:pt x="0" y="255440"/>
                </a:lnTo>
                <a:lnTo>
                  <a:pt x="212651" y="446826"/>
                </a:lnTo>
                <a:lnTo>
                  <a:pt x="212651" y="712640"/>
                </a:lnTo>
                <a:lnTo>
                  <a:pt x="297711" y="829598"/>
                </a:lnTo>
                <a:lnTo>
                  <a:pt x="414669" y="861496"/>
                </a:lnTo>
                <a:lnTo>
                  <a:pt x="574158" y="808333"/>
                </a:lnTo>
                <a:lnTo>
                  <a:pt x="744279" y="797701"/>
                </a:lnTo>
                <a:lnTo>
                  <a:pt x="956930" y="808333"/>
                </a:lnTo>
                <a:lnTo>
                  <a:pt x="1041990" y="818966"/>
                </a:lnTo>
                <a:lnTo>
                  <a:pt x="1180213" y="829598"/>
                </a:lnTo>
                <a:lnTo>
                  <a:pt x="1307804" y="797701"/>
                </a:lnTo>
                <a:lnTo>
                  <a:pt x="1360967" y="691375"/>
                </a:lnTo>
                <a:lnTo>
                  <a:pt x="1371600" y="595682"/>
                </a:lnTo>
                <a:lnTo>
                  <a:pt x="1392865" y="521254"/>
                </a:lnTo>
                <a:lnTo>
                  <a:pt x="1456660" y="436194"/>
                </a:lnTo>
                <a:lnTo>
                  <a:pt x="1520455" y="351133"/>
                </a:lnTo>
                <a:lnTo>
                  <a:pt x="1467293" y="234175"/>
                </a:lnTo>
                <a:lnTo>
                  <a:pt x="1403497" y="170380"/>
                </a:lnTo>
                <a:lnTo>
                  <a:pt x="1382232" y="149115"/>
                </a:lnTo>
                <a:lnTo>
                  <a:pt x="1329069" y="106584"/>
                </a:lnTo>
                <a:lnTo>
                  <a:pt x="1233376" y="85319"/>
                </a:lnTo>
                <a:lnTo>
                  <a:pt x="1201479" y="74687"/>
                </a:lnTo>
                <a:cubicBezTo>
                  <a:pt x="1095218" y="62880"/>
                  <a:pt x="1137880" y="64054"/>
                  <a:pt x="1073888" y="64054"/>
                </a:cubicBezTo>
                <a:lnTo>
                  <a:pt x="1052623" y="64054"/>
                </a:lnTo>
                <a:lnTo>
                  <a:pt x="946297" y="42789"/>
                </a:lnTo>
                <a:cubicBezTo>
                  <a:pt x="865505" y="15858"/>
                  <a:pt x="866351" y="11743"/>
                  <a:pt x="797441" y="259"/>
                </a:cubicBezTo>
                <a:cubicBezTo>
                  <a:pt x="793945" y="-324"/>
                  <a:pt x="790353" y="259"/>
                  <a:pt x="786809" y="259"/>
                </a:cubicBezTo>
                <a:lnTo>
                  <a:pt x="786809" y="259"/>
                </a:lnTo>
                <a:lnTo>
                  <a:pt x="786809" y="259"/>
                </a:lnTo>
              </a:path>
            </a:pathLst>
          </a:cu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6049925" y="42530"/>
            <a:ext cx="1616149" cy="574158"/>
          </a:xfrm>
          <a:custGeom>
            <a:avLst/>
            <a:gdLst>
              <a:gd name="connsiteX0" fmla="*/ 63796 w 1616149"/>
              <a:gd name="connsiteY0" fmla="*/ 21265 h 574158"/>
              <a:gd name="connsiteX1" fmla="*/ 0 w 1616149"/>
              <a:gd name="connsiteY1" fmla="*/ 116958 h 574158"/>
              <a:gd name="connsiteX2" fmla="*/ 21266 w 1616149"/>
              <a:gd name="connsiteY2" fmla="*/ 244549 h 574158"/>
              <a:gd name="connsiteX3" fmla="*/ 63796 w 1616149"/>
              <a:gd name="connsiteY3" fmla="*/ 393405 h 574158"/>
              <a:gd name="connsiteX4" fmla="*/ 287080 w 1616149"/>
              <a:gd name="connsiteY4" fmla="*/ 478465 h 574158"/>
              <a:gd name="connsiteX5" fmla="*/ 404038 w 1616149"/>
              <a:gd name="connsiteY5" fmla="*/ 499730 h 574158"/>
              <a:gd name="connsiteX6" fmla="*/ 616689 w 1616149"/>
              <a:gd name="connsiteY6" fmla="*/ 520995 h 574158"/>
              <a:gd name="connsiteX7" fmla="*/ 723014 w 1616149"/>
              <a:gd name="connsiteY7" fmla="*/ 563526 h 574158"/>
              <a:gd name="connsiteX8" fmla="*/ 925033 w 1616149"/>
              <a:gd name="connsiteY8" fmla="*/ 563526 h 574158"/>
              <a:gd name="connsiteX9" fmla="*/ 1020726 w 1616149"/>
              <a:gd name="connsiteY9" fmla="*/ 574158 h 574158"/>
              <a:gd name="connsiteX10" fmla="*/ 1063256 w 1616149"/>
              <a:gd name="connsiteY10" fmla="*/ 520995 h 574158"/>
              <a:gd name="connsiteX11" fmla="*/ 1275907 w 1616149"/>
              <a:gd name="connsiteY11" fmla="*/ 414670 h 574158"/>
              <a:gd name="connsiteX12" fmla="*/ 1382233 w 1616149"/>
              <a:gd name="connsiteY12" fmla="*/ 404037 h 574158"/>
              <a:gd name="connsiteX13" fmla="*/ 1509824 w 1616149"/>
              <a:gd name="connsiteY13" fmla="*/ 361507 h 574158"/>
              <a:gd name="connsiteX14" fmla="*/ 1605517 w 1616149"/>
              <a:gd name="connsiteY14" fmla="*/ 265814 h 574158"/>
              <a:gd name="connsiteX15" fmla="*/ 1616149 w 1616149"/>
              <a:gd name="connsiteY15" fmla="*/ 170121 h 574158"/>
              <a:gd name="connsiteX16" fmla="*/ 1520456 w 1616149"/>
              <a:gd name="connsiteY16" fmla="*/ 85061 h 574158"/>
              <a:gd name="connsiteX17" fmla="*/ 1424763 w 1616149"/>
              <a:gd name="connsiteY17" fmla="*/ 42530 h 574158"/>
              <a:gd name="connsiteX18" fmla="*/ 1222745 w 1616149"/>
              <a:gd name="connsiteY18" fmla="*/ 53163 h 574158"/>
              <a:gd name="connsiteX19" fmla="*/ 1031359 w 1616149"/>
              <a:gd name="connsiteY19" fmla="*/ 63795 h 574158"/>
              <a:gd name="connsiteX20" fmla="*/ 850605 w 1616149"/>
              <a:gd name="connsiteY20" fmla="*/ 42530 h 574158"/>
              <a:gd name="connsiteX21" fmla="*/ 744280 w 1616149"/>
              <a:gd name="connsiteY21" fmla="*/ 21265 h 574158"/>
              <a:gd name="connsiteX22" fmla="*/ 606056 w 1616149"/>
              <a:gd name="connsiteY22" fmla="*/ 10633 h 574158"/>
              <a:gd name="connsiteX23" fmla="*/ 510363 w 1616149"/>
              <a:gd name="connsiteY23" fmla="*/ 10633 h 574158"/>
              <a:gd name="connsiteX24" fmla="*/ 425303 w 1616149"/>
              <a:gd name="connsiteY24" fmla="*/ 21265 h 574158"/>
              <a:gd name="connsiteX25" fmla="*/ 287080 w 1616149"/>
              <a:gd name="connsiteY25" fmla="*/ 10633 h 574158"/>
              <a:gd name="connsiteX26" fmla="*/ 223284 w 1616149"/>
              <a:gd name="connsiteY26" fmla="*/ 0 h 574158"/>
              <a:gd name="connsiteX27" fmla="*/ 223284 w 1616149"/>
              <a:gd name="connsiteY27" fmla="*/ 0 h 574158"/>
              <a:gd name="connsiteX28" fmla="*/ 63796 w 1616149"/>
              <a:gd name="connsiteY28" fmla="*/ 21265 h 57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616149" h="574158">
                <a:moveTo>
                  <a:pt x="63796" y="21265"/>
                </a:moveTo>
                <a:lnTo>
                  <a:pt x="0" y="116958"/>
                </a:lnTo>
                <a:lnTo>
                  <a:pt x="21266" y="244549"/>
                </a:lnTo>
                <a:lnTo>
                  <a:pt x="63796" y="393405"/>
                </a:lnTo>
                <a:lnTo>
                  <a:pt x="287080" y="478465"/>
                </a:lnTo>
                <a:cubicBezTo>
                  <a:pt x="389693" y="501268"/>
                  <a:pt x="350097" y="499730"/>
                  <a:pt x="404038" y="499730"/>
                </a:cubicBezTo>
                <a:lnTo>
                  <a:pt x="616689" y="520995"/>
                </a:lnTo>
                <a:cubicBezTo>
                  <a:pt x="715621" y="564965"/>
                  <a:pt x="677476" y="563526"/>
                  <a:pt x="723014" y="563526"/>
                </a:cubicBezTo>
                <a:lnTo>
                  <a:pt x="925033" y="563526"/>
                </a:lnTo>
                <a:lnTo>
                  <a:pt x="1020726" y="574158"/>
                </a:lnTo>
                <a:lnTo>
                  <a:pt x="1063256" y="520995"/>
                </a:lnTo>
                <a:lnTo>
                  <a:pt x="1275907" y="414670"/>
                </a:lnTo>
                <a:cubicBezTo>
                  <a:pt x="1375123" y="403646"/>
                  <a:pt x="1339506" y="404037"/>
                  <a:pt x="1382233" y="404037"/>
                </a:cubicBezTo>
                <a:lnTo>
                  <a:pt x="1509824" y="361507"/>
                </a:lnTo>
                <a:lnTo>
                  <a:pt x="1605517" y="265814"/>
                </a:lnTo>
                <a:lnTo>
                  <a:pt x="1616149" y="170121"/>
                </a:lnTo>
                <a:lnTo>
                  <a:pt x="1520456" y="85061"/>
                </a:lnTo>
                <a:lnTo>
                  <a:pt x="1424763" y="42530"/>
                </a:lnTo>
                <a:lnTo>
                  <a:pt x="1222745" y="53163"/>
                </a:lnTo>
                <a:lnTo>
                  <a:pt x="1031359" y="63795"/>
                </a:lnTo>
                <a:lnTo>
                  <a:pt x="850605" y="42530"/>
                </a:lnTo>
                <a:lnTo>
                  <a:pt x="744280" y="21265"/>
                </a:lnTo>
                <a:lnTo>
                  <a:pt x="606056" y="10633"/>
                </a:lnTo>
                <a:lnTo>
                  <a:pt x="510363" y="10633"/>
                </a:lnTo>
                <a:lnTo>
                  <a:pt x="425303" y="21265"/>
                </a:lnTo>
                <a:lnTo>
                  <a:pt x="287080" y="10633"/>
                </a:lnTo>
                <a:lnTo>
                  <a:pt x="223284" y="0"/>
                </a:lnTo>
                <a:lnTo>
                  <a:pt x="223284" y="0"/>
                </a:lnTo>
                <a:lnTo>
                  <a:pt x="63796" y="21265"/>
                </a:lnTo>
                <a:close/>
              </a:path>
            </a:pathLst>
          </a:cu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77456" y="5737266"/>
            <a:ext cx="207819" cy="1933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/>
          <p:cNvSpPr txBox="1"/>
          <p:nvPr/>
        </p:nvSpPr>
        <p:spPr>
          <a:xfrm>
            <a:off x="3764550" y="3949995"/>
            <a:ext cx="2668148" cy="2369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Map Legend</a:t>
            </a:r>
          </a:p>
          <a:p>
            <a:endParaRPr lang="en-US" dirty="0" smtClean="0"/>
          </a:p>
          <a:p>
            <a:r>
              <a:rPr lang="en-US" sz="1000" b="1" dirty="0" smtClean="0"/>
              <a:t>Airshaft </a:t>
            </a:r>
            <a:r>
              <a:rPr lang="en-US" sz="1000" dirty="0" smtClean="0"/>
              <a:t>- </a:t>
            </a:r>
          </a:p>
          <a:p>
            <a:endParaRPr lang="en-US" sz="1000" dirty="0" smtClean="0"/>
          </a:p>
          <a:p>
            <a:r>
              <a:rPr lang="en-US" sz="1000" b="1" dirty="0" smtClean="0"/>
              <a:t>Intake </a:t>
            </a:r>
            <a:r>
              <a:rPr lang="en-US" sz="1000" dirty="0" smtClean="0"/>
              <a:t>- </a:t>
            </a:r>
          </a:p>
          <a:p>
            <a:endParaRPr lang="en-US" sz="1000" dirty="0" smtClean="0"/>
          </a:p>
          <a:p>
            <a:r>
              <a:rPr lang="en-US" sz="1000" b="1" dirty="0" smtClean="0"/>
              <a:t>Exhaust </a:t>
            </a:r>
            <a:r>
              <a:rPr lang="en-US" sz="1000" dirty="0" smtClean="0"/>
              <a:t>– </a:t>
            </a:r>
          </a:p>
          <a:p>
            <a:endParaRPr lang="en-US" sz="1000" dirty="0"/>
          </a:p>
          <a:p>
            <a:r>
              <a:rPr lang="en-US" sz="1000" b="1" dirty="0" smtClean="0"/>
              <a:t>Tool Crib </a:t>
            </a:r>
            <a:r>
              <a:rPr lang="en-US" sz="1000" dirty="0" smtClean="0"/>
              <a:t>– TC</a:t>
            </a:r>
          </a:p>
          <a:p>
            <a:endParaRPr lang="en-US" sz="1000" dirty="0"/>
          </a:p>
          <a:p>
            <a:r>
              <a:rPr lang="en-US" sz="1000" b="1" dirty="0" smtClean="0"/>
              <a:t>Sump</a:t>
            </a:r>
            <a:r>
              <a:rPr lang="en-US" sz="1000" dirty="0" smtClean="0"/>
              <a:t> -   S</a:t>
            </a:r>
          </a:p>
          <a:p>
            <a:endParaRPr lang="en-US" sz="1000" dirty="0"/>
          </a:p>
          <a:p>
            <a:r>
              <a:rPr lang="en-US" sz="1000" b="1" dirty="0" smtClean="0"/>
              <a:t>Projected Mining </a:t>
            </a:r>
            <a:r>
              <a:rPr lang="en-US" sz="1200" dirty="0" smtClean="0"/>
              <a:t>-</a:t>
            </a:r>
            <a:endParaRPr lang="en-US" sz="1200" dirty="0"/>
          </a:p>
        </p:txBody>
      </p:sp>
      <p:cxnSp>
        <p:nvCxnSpPr>
          <p:cNvPr id="108" name="Straight Arrow Connector 107"/>
          <p:cNvCxnSpPr/>
          <p:nvPr/>
        </p:nvCxnSpPr>
        <p:spPr>
          <a:xfrm flipV="1">
            <a:off x="4390692" y="4908558"/>
            <a:ext cx="328881" cy="1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4488872" y="5197448"/>
            <a:ext cx="375929" cy="1039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Oval 109"/>
          <p:cNvSpPr/>
          <p:nvPr/>
        </p:nvSpPr>
        <p:spPr>
          <a:xfrm>
            <a:off x="4555133" y="4507536"/>
            <a:ext cx="207819" cy="193388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1" name="Straight Connector 110"/>
          <p:cNvCxnSpPr/>
          <p:nvPr/>
        </p:nvCxnSpPr>
        <p:spPr>
          <a:xfrm>
            <a:off x="4936898" y="6143058"/>
            <a:ext cx="361847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Freeform 111"/>
          <p:cNvSpPr/>
          <p:nvPr/>
        </p:nvSpPr>
        <p:spPr>
          <a:xfrm>
            <a:off x="329609" y="3242930"/>
            <a:ext cx="744279" cy="1414130"/>
          </a:xfrm>
          <a:custGeom>
            <a:avLst/>
            <a:gdLst>
              <a:gd name="connsiteX0" fmla="*/ 744279 w 744279"/>
              <a:gd name="connsiteY0" fmla="*/ 1360968 h 1414130"/>
              <a:gd name="connsiteX1" fmla="*/ 531628 w 744279"/>
              <a:gd name="connsiteY1" fmla="*/ 1414130 h 1414130"/>
              <a:gd name="connsiteX2" fmla="*/ 265814 w 744279"/>
              <a:gd name="connsiteY2" fmla="*/ 1339703 h 1414130"/>
              <a:gd name="connsiteX3" fmla="*/ 127591 w 744279"/>
              <a:gd name="connsiteY3" fmla="*/ 1169582 h 1414130"/>
              <a:gd name="connsiteX4" fmla="*/ 138224 w 744279"/>
              <a:gd name="connsiteY4" fmla="*/ 871870 h 1414130"/>
              <a:gd name="connsiteX5" fmla="*/ 53163 w 744279"/>
              <a:gd name="connsiteY5" fmla="*/ 531628 h 1414130"/>
              <a:gd name="connsiteX6" fmla="*/ 0 w 744279"/>
              <a:gd name="connsiteY6" fmla="*/ 329610 h 1414130"/>
              <a:gd name="connsiteX7" fmla="*/ 0 w 744279"/>
              <a:gd name="connsiteY7" fmla="*/ 159489 h 1414130"/>
              <a:gd name="connsiteX8" fmla="*/ 0 w 744279"/>
              <a:gd name="connsiteY8" fmla="*/ 159489 h 1414130"/>
              <a:gd name="connsiteX9" fmla="*/ 74428 w 744279"/>
              <a:gd name="connsiteY9" fmla="*/ 0 h 1414130"/>
              <a:gd name="connsiteX10" fmla="*/ 95693 w 744279"/>
              <a:gd name="connsiteY10" fmla="*/ 0 h 1414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44279" h="1414130">
                <a:moveTo>
                  <a:pt x="744279" y="1360968"/>
                </a:moveTo>
                <a:lnTo>
                  <a:pt x="531628" y="1414130"/>
                </a:lnTo>
                <a:lnTo>
                  <a:pt x="265814" y="1339703"/>
                </a:lnTo>
                <a:lnTo>
                  <a:pt x="127591" y="1169582"/>
                </a:lnTo>
                <a:lnTo>
                  <a:pt x="138224" y="871870"/>
                </a:lnTo>
                <a:lnTo>
                  <a:pt x="53163" y="531628"/>
                </a:lnTo>
                <a:lnTo>
                  <a:pt x="0" y="329610"/>
                </a:lnTo>
                <a:lnTo>
                  <a:pt x="0" y="159489"/>
                </a:lnTo>
                <a:lnTo>
                  <a:pt x="0" y="159489"/>
                </a:lnTo>
                <a:lnTo>
                  <a:pt x="74428" y="0"/>
                </a:lnTo>
                <a:lnTo>
                  <a:pt x="95693" y="0"/>
                </a:lnTo>
              </a:path>
            </a:pathLst>
          </a:cu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372140" y="2817628"/>
            <a:ext cx="1616148" cy="446567"/>
          </a:xfrm>
          <a:custGeom>
            <a:avLst/>
            <a:gdLst>
              <a:gd name="connsiteX0" fmla="*/ 1616148 w 1616148"/>
              <a:gd name="connsiteY0" fmla="*/ 414670 h 446567"/>
              <a:gd name="connsiteX1" fmla="*/ 1584251 w 1616148"/>
              <a:gd name="connsiteY1" fmla="*/ 372139 h 446567"/>
              <a:gd name="connsiteX2" fmla="*/ 1562986 w 1616148"/>
              <a:gd name="connsiteY2" fmla="*/ 287079 h 446567"/>
              <a:gd name="connsiteX3" fmla="*/ 1509823 w 1616148"/>
              <a:gd name="connsiteY3" fmla="*/ 233916 h 446567"/>
              <a:gd name="connsiteX4" fmla="*/ 1446027 w 1616148"/>
              <a:gd name="connsiteY4" fmla="*/ 170121 h 446567"/>
              <a:gd name="connsiteX5" fmla="*/ 1339702 w 1616148"/>
              <a:gd name="connsiteY5" fmla="*/ 106325 h 446567"/>
              <a:gd name="connsiteX6" fmla="*/ 1275907 w 1616148"/>
              <a:gd name="connsiteY6" fmla="*/ 0 h 446567"/>
              <a:gd name="connsiteX7" fmla="*/ 1275907 w 1616148"/>
              <a:gd name="connsiteY7" fmla="*/ 0 h 446567"/>
              <a:gd name="connsiteX8" fmla="*/ 1116418 w 1616148"/>
              <a:gd name="connsiteY8" fmla="*/ 0 h 446567"/>
              <a:gd name="connsiteX9" fmla="*/ 1063255 w 1616148"/>
              <a:gd name="connsiteY9" fmla="*/ 53163 h 446567"/>
              <a:gd name="connsiteX10" fmla="*/ 903767 w 1616148"/>
              <a:gd name="connsiteY10" fmla="*/ 106325 h 446567"/>
              <a:gd name="connsiteX11" fmla="*/ 786809 w 1616148"/>
              <a:gd name="connsiteY11" fmla="*/ 106325 h 446567"/>
              <a:gd name="connsiteX12" fmla="*/ 574158 w 1616148"/>
              <a:gd name="connsiteY12" fmla="*/ 138223 h 446567"/>
              <a:gd name="connsiteX13" fmla="*/ 478465 w 1616148"/>
              <a:gd name="connsiteY13" fmla="*/ 148856 h 446567"/>
              <a:gd name="connsiteX14" fmla="*/ 308344 w 1616148"/>
              <a:gd name="connsiteY14" fmla="*/ 159488 h 446567"/>
              <a:gd name="connsiteX15" fmla="*/ 276446 w 1616148"/>
              <a:gd name="connsiteY15" fmla="*/ 223284 h 446567"/>
              <a:gd name="connsiteX16" fmla="*/ 244548 w 1616148"/>
              <a:gd name="connsiteY16" fmla="*/ 318977 h 446567"/>
              <a:gd name="connsiteX17" fmla="*/ 223283 w 1616148"/>
              <a:gd name="connsiteY17" fmla="*/ 361507 h 446567"/>
              <a:gd name="connsiteX18" fmla="*/ 170120 w 1616148"/>
              <a:gd name="connsiteY18" fmla="*/ 372139 h 446567"/>
              <a:gd name="connsiteX19" fmla="*/ 106325 w 1616148"/>
              <a:gd name="connsiteY19" fmla="*/ 425302 h 446567"/>
              <a:gd name="connsiteX20" fmla="*/ 106325 w 1616148"/>
              <a:gd name="connsiteY20" fmla="*/ 425302 h 446567"/>
              <a:gd name="connsiteX21" fmla="*/ 0 w 1616148"/>
              <a:gd name="connsiteY21" fmla="*/ 446567 h 446567"/>
              <a:gd name="connsiteX22" fmla="*/ 0 w 1616148"/>
              <a:gd name="connsiteY22" fmla="*/ 446567 h 446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616148" h="446567">
                <a:moveTo>
                  <a:pt x="1616148" y="414670"/>
                </a:moveTo>
                <a:lnTo>
                  <a:pt x="1584251" y="372139"/>
                </a:lnTo>
                <a:lnTo>
                  <a:pt x="1562986" y="287079"/>
                </a:lnTo>
                <a:lnTo>
                  <a:pt x="1509823" y="233916"/>
                </a:lnTo>
                <a:lnTo>
                  <a:pt x="1446027" y="170121"/>
                </a:lnTo>
                <a:lnTo>
                  <a:pt x="1339702" y="106325"/>
                </a:lnTo>
                <a:lnTo>
                  <a:pt x="1275907" y="0"/>
                </a:lnTo>
                <a:lnTo>
                  <a:pt x="1275907" y="0"/>
                </a:lnTo>
                <a:lnTo>
                  <a:pt x="1116418" y="0"/>
                </a:lnTo>
                <a:lnTo>
                  <a:pt x="1063255" y="53163"/>
                </a:lnTo>
                <a:lnTo>
                  <a:pt x="903767" y="106325"/>
                </a:lnTo>
                <a:lnTo>
                  <a:pt x="786809" y="106325"/>
                </a:lnTo>
                <a:lnTo>
                  <a:pt x="574158" y="138223"/>
                </a:lnTo>
                <a:lnTo>
                  <a:pt x="478465" y="148856"/>
                </a:lnTo>
                <a:lnTo>
                  <a:pt x="308344" y="159488"/>
                </a:lnTo>
                <a:lnTo>
                  <a:pt x="276446" y="223284"/>
                </a:lnTo>
                <a:lnTo>
                  <a:pt x="244548" y="318977"/>
                </a:lnTo>
                <a:lnTo>
                  <a:pt x="223283" y="361507"/>
                </a:lnTo>
                <a:lnTo>
                  <a:pt x="170120" y="372139"/>
                </a:lnTo>
                <a:lnTo>
                  <a:pt x="106325" y="425302"/>
                </a:lnTo>
                <a:lnTo>
                  <a:pt x="106325" y="425302"/>
                </a:lnTo>
                <a:lnTo>
                  <a:pt x="0" y="446567"/>
                </a:lnTo>
                <a:lnTo>
                  <a:pt x="0" y="446567"/>
                </a:lnTo>
              </a:path>
            </a:pathLst>
          </a:cu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0" y="4805916"/>
            <a:ext cx="765544" cy="531628"/>
          </a:xfrm>
          <a:custGeom>
            <a:avLst/>
            <a:gdLst>
              <a:gd name="connsiteX0" fmla="*/ 765544 w 765544"/>
              <a:gd name="connsiteY0" fmla="*/ 255182 h 531628"/>
              <a:gd name="connsiteX1" fmla="*/ 733647 w 765544"/>
              <a:gd name="connsiteY1" fmla="*/ 180754 h 531628"/>
              <a:gd name="connsiteX2" fmla="*/ 648586 w 765544"/>
              <a:gd name="connsiteY2" fmla="*/ 74428 h 531628"/>
              <a:gd name="connsiteX3" fmla="*/ 489098 w 765544"/>
              <a:gd name="connsiteY3" fmla="*/ 10633 h 531628"/>
              <a:gd name="connsiteX4" fmla="*/ 265814 w 765544"/>
              <a:gd name="connsiteY4" fmla="*/ 0 h 531628"/>
              <a:gd name="connsiteX5" fmla="*/ 95693 w 765544"/>
              <a:gd name="connsiteY5" fmla="*/ 85061 h 531628"/>
              <a:gd name="connsiteX6" fmla="*/ 63795 w 765544"/>
              <a:gd name="connsiteY6" fmla="*/ 148856 h 531628"/>
              <a:gd name="connsiteX7" fmla="*/ 63795 w 765544"/>
              <a:gd name="connsiteY7" fmla="*/ 148856 h 531628"/>
              <a:gd name="connsiteX8" fmla="*/ 63795 w 765544"/>
              <a:gd name="connsiteY8" fmla="*/ 265814 h 531628"/>
              <a:gd name="connsiteX9" fmla="*/ 31898 w 765544"/>
              <a:gd name="connsiteY9" fmla="*/ 329610 h 531628"/>
              <a:gd name="connsiteX10" fmla="*/ 31898 w 765544"/>
              <a:gd name="connsiteY10" fmla="*/ 329610 h 531628"/>
              <a:gd name="connsiteX11" fmla="*/ 0 w 765544"/>
              <a:gd name="connsiteY11" fmla="*/ 425303 h 531628"/>
              <a:gd name="connsiteX12" fmla="*/ 0 w 765544"/>
              <a:gd name="connsiteY12" fmla="*/ 489098 h 531628"/>
              <a:gd name="connsiteX13" fmla="*/ 0 w 765544"/>
              <a:gd name="connsiteY13" fmla="*/ 531628 h 531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65544" h="531628">
                <a:moveTo>
                  <a:pt x="765544" y="255182"/>
                </a:moveTo>
                <a:lnTo>
                  <a:pt x="733647" y="180754"/>
                </a:lnTo>
                <a:lnTo>
                  <a:pt x="648586" y="74428"/>
                </a:lnTo>
                <a:lnTo>
                  <a:pt x="489098" y="10633"/>
                </a:lnTo>
                <a:lnTo>
                  <a:pt x="265814" y="0"/>
                </a:lnTo>
                <a:lnTo>
                  <a:pt x="95693" y="85061"/>
                </a:lnTo>
                <a:lnTo>
                  <a:pt x="63795" y="148856"/>
                </a:lnTo>
                <a:lnTo>
                  <a:pt x="63795" y="148856"/>
                </a:lnTo>
                <a:lnTo>
                  <a:pt x="63795" y="265814"/>
                </a:lnTo>
                <a:lnTo>
                  <a:pt x="31898" y="329610"/>
                </a:lnTo>
                <a:lnTo>
                  <a:pt x="31898" y="329610"/>
                </a:lnTo>
                <a:lnTo>
                  <a:pt x="0" y="425303"/>
                </a:lnTo>
                <a:lnTo>
                  <a:pt x="0" y="489098"/>
                </a:lnTo>
                <a:lnTo>
                  <a:pt x="0" y="531628"/>
                </a:lnTo>
              </a:path>
            </a:pathLst>
          </a:custGeom>
          <a:noFill/>
          <a:ln w="28575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Straight Arrow Connector 114"/>
          <p:cNvCxnSpPr/>
          <p:nvPr/>
        </p:nvCxnSpPr>
        <p:spPr>
          <a:xfrm flipV="1">
            <a:off x="6965325" y="5125208"/>
            <a:ext cx="0" cy="116919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6680478" y="5301226"/>
            <a:ext cx="631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N</a:t>
            </a:r>
            <a:endParaRPr lang="en-US" sz="5400" dirty="0"/>
          </a:p>
        </p:txBody>
      </p:sp>
      <p:sp>
        <p:nvSpPr>
          <p:cNvPr id="117" name="TextBox 116"/>
          <p:cNvSpPr txBox="1"/>
          <p:nvPr/>
        </p:nvSpPr>
        <p:spPr>
          <a:xfrm>
            <a:off x="7212015" y="4196719"/>
            <a:ext cx="6939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Portal</a:t>
            </a:r>
            <a:endParaRPr lang="en-US" sz="1600" b="1" dirty="0"/>
          </a:p>
        </p:txBody>
      </p:sp>
      <p:cxnSp>
        <p:nvCxnSpPr>
          <p:cNvPr id="119" name="Straight Arrow Connector 118"/>
          <p:cNvCxnSpPr>
            <a:stCxn id="117" idx="3"/>
          </p:cNvCxnSpPr>
          <p:nvPr/>
        </p:nvCxnSpPr>
        <p:spPr>
          <a:xfrm flipV="1">
            <a:off x="7905923" y="4038600"/>
            <a:ext cx="440635" cy="3273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 flipH="1" flipV="1">
            <a:off x="8428311" y="3824458"/>
            <a:ext cx="610755" cy="397512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V="1">
            <a:off x="8346616" y="2147777"/>
            <a:ext cx="367195" cy="3191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144609" y="6301364"/>
            <a:ext cx="165323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Wheeler Side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 rot="13011259">
            <a:off x="7614458" y="3241371"/>
            <a:ext cx="6639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Main Drift</a:t>
            </a:r>
            <a:endParaRPr lang="en-US" sz="900" dirty="0"/>
          </a:p>
        </p:txBody>
      </p:sp>
      <p:sp>
        <p:nvSpPr>
          <p:cNvPr id="66" name="TextBox 65"/>
          <p:cNvSpPr txBox="1"/>
          <p:nvPr/>
        </p:nvSpPr>
        <p:spPr>
          <a:xfrm rot="13011259">
            <a:off x="6532842" y="2529592"/>
            <a:ext cx="6639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Main Drift</a:t>
            </a:r>
            <a:endParaRPr lang="en-US" sz="900" dirty="0"/>
          </a:p>
        </p:txBody>
      </p:sp>
      <p:sp>
        <p:nvSpPr>
          <p:cNvPr id="70" name="TextBox 69"/>
          <p:cNvSpPr txBox="1"/>
          <p:nvPr/>
        </p:nvSpPr>
        <p:spPr>
          <a:xfrm rot="19398142">
            <a:off x="7279235" y="2610151"/>
            <a:ext cx="6783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1R -  Drift</a:t>
            </a:r>
            <a:endParaRPr lang="en-US" sz="1000" dirty="0"/>
          </a:p>
        </p:txBody>
      </p:sp>
      <p:sp>
        <p:nvSpPr>
          <p:cNvPr id="71" name="TextBox 70"/>
          <p:cNvSpPr txBox="1"/>
          <p:nvPr/>
        </p:nvSpPr>
        <p:spPr>
          <a:xfrm rot="20638426">
            <a:off x="6718585" y="2120358"/>
            <a:ext cx="6783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2</a:t>
            </a:r>
            <a:r>
              <a:rPr lang="en-US" sz="1000" dirty="0" smtClean="0"/>
              <a:t>R -  Drift</a:t>
            </a:r>
            <a:endParaRPr lang="en-US" sz="1000" dirty="0"/>
          </a:p>
        </p:txBody>
      </p:sp>
      <p:sp>
        <p:nvSpPr>
          <p:cNvPr id="72" name="TextBox 71"/>
          <p:cNvSpPr txBox="1"/>
          <p:nvPr/>
        </p:nvSpPr>
        <p:spPr>
          <a:xfrm rot="3615944">
            <a:off x="7494402" y="2218511"/>
            <a:ext cx="42511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EXC-1</a:t>
            </a:r>
            <a:endParaRPr lang="en-US" sz="800" dirty="0"/>
          </a:p>
        </p:txBody>
      </p:sp>
      <p:sp>
        <p:nvSpPr>
          <p:cNvPr id="73" name="TextBox 72"/>
          <p:cNvSpPr txBox="1"/>
          <p:nvPr/>
        </p:nvSpPr>
        <p:spPr>
          <a:xfrm rot="3615944">
            <a:off x="8447347" y="1600037"/>
            <a:ext cx="42511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EXC-2</a:t>
            </a:r>
            <a:endParaRPr lang="en-US" sz="800" dirty="0"/>
          </a:p>
        </p:txBody>
      </p:sp>
      <p:sp>
        <p:nvSpPr>
          <p:cNvPr id="74" name="TextBox 73"/>
          <p:cNvSpPr txBox="1"/>
          <p:nvPr/>
        </p:nvSpPr>
        <p:spPr>
          <a:xfrm rot="20617441">
            <a:off x="6587687" y="3046770"/>
            <a:ext cx="6639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1L -  Drift</a:t>
            </a:r>
            <a:endParaRPr lang="en-US" sz="1000" dirty="0"/>
          </a:p>
        </p:txBody>
      </p:sp>
      <p:sp>
        <p:nvSpPr>
          <p:cNvPr id="76" name="TextBox 75"/>
          <p:cNvSpPr txBox="1"/>
          <p:nvPr/>
        </p:nvSpPr>
        <p:spPr>
          <a:xfrm rot="19443113">
            <a:off x="2110309" y="4779782"/>
            <a:ext cx="6639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1L -  Drift</a:t>
            </a:r>
            <a:endParaRPr lang="en-US" sz="1000" dirty="0"/>
          </a:p>
        </p:txBody>
      </p:sp>
      <p:sp>
        <p:nvSpPr>
          <p:cNvPr id="79" name="TextBox 78"/>
          <p:cNvSpPr txBox="1"/>
          <p:nvPr/>
        </p:nvSpPr>
        <p:spPr>
          <a:xfrm rot="587559">
            <a:off x="4063439" y="3233676"/>
            <a:ext cx="6639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1L -  Drift</a:t>
            </a:r>
            <a:endParaRPr lang="en-US" sz="1000" dirty="0"/>
          </a:p>
        </p:txBody>
      </p:sp>
      <p:sp>
        <p:nvSpPr>
          <p:cNvPr id="80" name="TextBox 79"/>
          <p:cNvSpPr txBox="1"/>
          <p:nvPr/>
        </p:nvSpPr>
        <p:spPr>
          <a:xfrm>
            <a:off x="5562464" y="1927973"/>
            <a:ext cx="6639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2L -  Drift</a:t>
            </a:r>
            <a:endParaRPr lang="en-US" sz="1000" dirty="0"/>
          </a:p>
        </p:txBody>
      </p:sp>
      <p:sp>
        <p:nvSpPr>
          <p:cNvPr id="81" name="TextBox 80"/>
          <p:cNvSpPr txBox="1"/>
          <p:nvPr/>
        </p:nvSpPr>
        <p:spPr>
          <a:xfrm rot="19198585">
            <a:off x="1752007" y="3837639"/>
            <a:ext cx="6639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2L -  Drift</a:t>
            </a:r>
            <a:endParaRPr lang="en-US" sz="1000" dirty="0"/>
          </a:p>
        </p:txBody>
      </p:sp>
      <p:sp>
        <p:nvSpPr>
          <p:cNvPr id="83" name="TextBox 82"/>
          <p:cNvSpPr txBox="1"/>
          <p:nvPr/>
        </p:nvSpPr>
        <p:spPr>
          <a:xfrm rot="1894201">
            <a:off x="3886727" y="1543951"/>
            <a:ext cx="6639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2L -  Drift</a:t>
            </a:r>
            <a:endParaRPr lang="en-US" sz="1000" dirty="0"/>
          </a:p>
        </p:txBody>
      </p:sp>
      <p:sp>
        <p:nvSpPr>
          <p:cNvPr id="84" name="TextBox 83"/>
          <p:cNvSpPr txBox="1"/>
          <p:nvPr/>
        </p:nvSpPr>
        <p:spPr>
          <a:xfrm rot="4807503">
            <a:off x="5954751" y="2737901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W</a:t>
            </a:r>
            <a:r>
              <a:rPr lang="en-US" sz="800" dirty="0" smtClean="0"/>
              <a:t>XC-1</a:t>
            </a:r>
            <a:endParaRPr lang="en-US" sz="800" dirty="0"/>
          </a:p>
        </p:txBody>
      </p:sp>
      <p:sp>
        <p:nvSpPr>
          <p:cNvPr id="94" name="TextBox 93"/>
          <p:cNvSpPr txBox="1"/>
          <p:nvPr/>
        </p:nvSpPr>
        <p:spPr>
          <a:xfrm rot="20006926">
            <a:off x="1785000" y="4314937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WXC-4</a:t>
            </a:r>
            <a:endParaRPr lang="en-US" sz="800" dirty="0"/>
          </a:p>
        </p:txBody>
      </p:sp>
      <p:sp>
        <p:nvSpPr>
          <p:cNvPr id="95" name="TextBox 94"/>
          <p:cNvSpPr txBox="1"/>
          <p:nvPr/>
        </p:nvSpPr>
        <p:spPr>
          <a:xfrm rot="20109022">
            <a:off x="3229492" y="3046274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WXC-3</a:t>
            </a:r>
            <a:endParaRPr lang="en-US" sz="800" dirty="0"/>
          </a:p>
        </p:txBody>
      </p:sp>
      <p:sp>
        <p:nvSpPr>
          <p:cNvPr id="97" name="TextBox 96"/>
          <p:cNvSpPr txBox="1"/>
          <p:nvPr/>
        </p:nvSpPr>
        <p:spPr>
          <a:xfrm rot="5216412">
            <a:off x="5185375" y="2709906"/>
            <a:ext cx="4667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WXC-2</a:t>
            </a:r>
            <a:endParaRPr lang="en-US" sz="800" dirty="0"/>
          </a:p>
        </p:txBody>
      </p:sp>
      <p:sp>
        <p:nvSpPr>
          <p:cNvPr id="103" name="Rectangle 102"/>
          <p:cNvSpPr/>
          <p:nvPr/>
        </p:nvSpPr>
        <p:spPr>
          <a:xfrm rot="20475741">
            <a:off x="1625855" y="4225911"/>
            <a:ext cx="261486" cy="17533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1630433" y="4415271"/>
            <a:ext cx="262059" cy="2398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</a:t>
            </a:r>
          </a:p>
        </p:txBody>
      </p:sp>
      <p:sp>
        <p:nvSpPr>
          <p:cNvPr id="121" name="Oval 120"/>
          <p:cNvSpPr/>
          <p:nvPr/>
        </p:nvSpPr>
        <p:spPr>
          <a:xfrm>
            <a:off x="3577476" y="2818098"/>
            <a:ext cx="293930" cy="25953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55131" y="2817038"/>
            <a:ext cx="3386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TC</a:t>
            </a:r>
            <a:endParaRPr lang="en-US" sz="1200" b="1" dirty="0"/>
          </a:p>
        </p:txBody>
      </p:sp>
      <p:sp>
        <p:nvSpPr>
          <p:cNvPr id="11" name="Freeform 10"/>
          <p:cNvSpPr/>
          <p:nvPr/>
        </p:nvSpPr>
        <p:spPr>
          <a:xfrm>
            <a:off x="3431569" y="3154166"/>
            <a:ext cx="297950" cy="256854"/>
          </a:xfrm>
          <a:custGeom>
            <a:avLst/>
            <a:gdLst>
              <a:gd name="connsiteX0" fmla="*/ 297950 w 297950"/>
              <a:gd name="connsiteY0" fmla="*/ 0 h 256854"/>
              <a:gd name="connsiteX1" fmla="*/ 0 w 297950"/>
              <a:gd name="connsiteY1" fmla="*/ 256854 h 256854"/>
              <a:gd name="connsiteX2" fmla="*/ 0 w 297950"/>
              <a:gd name="connsiteY2" fmla="*/ 256854 h 256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950" h="256854">
                <a:moveTo>
                  <a:pt x="297950" y="0"/>
                </a:moveTo>
                <a:lnTo>
                  <a:pt x="0" y="256854"/>
                </a:lnTo>
                <a:lnTo>
                  <a:pt x="0" y="25685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298004" y="2856216"/>
            <a:ext cx="226032" cy="277402"/>
          </a:xfrm>
          <a:custGeom>
            <a:avLst/>
            <a:gdLst>
              <a:gd name="connsiteX0" fmla="*/ 226032 w 226032"/>
              <a:gd name="connsiteY0" fmla="*/ 0 h 277402"/>
              <a:gd name="connsiteX1" fmla="*/ 0 w 226032"/>
              <a:gd name="connsiteY1" fmla="*/ 277402 h 277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6032" h="277402">
                <a:moveTo>
                  <a:pt x="226032" y="0"/>
                </a:moveTo>
                <a:lnTo>
                  <a:pt x="0" y="277402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5088541" y="4409768"/>
            <a:ext cx="127631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WXC</a:t>
            </a:r>
            <a:r>
              <a:rPr lang="en-US" sz="1000" dirty="0" smtClean="0"/>
              <a:t> - </a:t>
            </a:r>
            <a:r>
              <a:rPr lang="en-US" sz="1000" dirty="0"/>
              <a:t>West </a:t>
            </a:r>
            <a:r>
              <a:rPr lang="en-US" sz="1000" dirty="0" smtClean="0"/>
              <a:t>Crosscut</a:t>
            </a:r>
          </a:p>
          <a:p>
            <a:endParaRPr lang="en-US" sz="1000" dirty="0"/>
          </a:p>
          <a:p>
            <a:r>
              <a:rPr lang="en-US" sz="1000" b="1" dirty="0" smtClean="0"/>
              <a:t>EXC</a:t>
            </a:r>
            <a:r>
              <a:rPr lang="en-US" sz="1000" dirty="0" smtClean="0"/>
              <a:t> – East Crosscut</a:t>
            </a:r>
          </a:p>
          <a:p>
            <a:endParaRPr lang="en-US" sz="1000" dirty="0"/>
          </a:p>
          <a:p>
            <a:r>
              <a:rPr lang="en-US" sz="1000" b="1" dirty="0" smtClean="0"/>
              <a:t>L</a:t>
            </a:r>
            <a:r>
              <a:rPr lang="en-US" sz="1000" dirty="0" smtClean="0"/>
              <a:t>  </a:t>
            </a:r>
            <a:r>
              <a:rPr lang="en-US" sz="1000" dirty="0"/>
              <a:t>– </a:t>
            </a:r>
            <a:r>
              <a:rPr lang="en-US" sz="1000" dirty="0" smtClean="0"/>
              <a:t>left Drift</a:t>
            </a:r>
          </a:p>
          <a:p>
            <a:endParaRPr lang="en-US" sz="1000" dirty="0"/>
          </a:p>
          <a:p>
            <a:r>
              <a:rPr lang="en-US" sz="1000" b="1" dirty="0" smtClean="0"/>
              <a:t>R</a:t>
            </a:r>
            <a:r>
              <a:rPr lang="en-US" sz="1000" dirty="0" smtClean="0"/>
              <a:t>- Right Drift</a:t>
            </a:r>
            <a:endParaRPr lang="en-US" sz="1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08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 rot="19444417">
            <a:off x="-119217" y="2145084"/>
            <a:ext cx="7646702" cy="4118381"/>
            <a:chOff x="1247775" y="3333750"/>
            <a:chExt cx="4676775" cy="1933575"/>
          </a:xfrm>
        </p:grpSpPr>
        <p:sp>
          <p:nvSpPr>
            <p:cNvPr id="4" name="Freeform 3"/>
            <p:cNvSpPr/>
            <p:nvPr/>
          </p:nvSpPr>
          <p:spPr>
            <a:xfrm>
              <a:off x="1247775" y="3733800"/>
              <a:ext cx="3571875" cy="1009650"/>
            </a:xfrm>
            <a:custGeom>
              <a:avLst/>
              <a:gdLst>
                <a:gd name="connsiteX0" fmla="*/ 923925 w 3571875"/>
                <a:gd name="connsiteY0" fmla="*/ 0 h 1009650"/>
                <a:gd name="connsiteX1" fmla="*/ 862013 w 3571875"/>
                <a:gd name="connsiteY1" fmla="*/ 0 h 1009650"/>
                <a:gd name="connsiteX2" fmla="*/ 771525 w 3571875"/>
                <a:gd name="connsiteY2" fmla="*/ 33338 h 1009650"/>
                <a:gd name="connsiteX3" fmla="*/ 581025 w 3571875"/>
                <a:gd name="connsiteY3" fmla="*/ 85725 h 1009650"/>
                <a:gd name="connsiteX4" fmla="*/ 409575 w 3571875"/>
                <a:gd name="connsiteY4" fmla="*/ 157163 h 1009650"/>
                <a:gd name="connsiteX5" fmla="*/ 223838 w 3571875"/>
                <a:gd name="connsiteY5" fmla="*/ 209550 h 1009650"/>
                <a:gd name="connsiteX6" fmla="*/ 42863 w 3571875"/>
                <a:gd name="connsiteY6" fmla="*/ 285750 h 1009650"/>
                <a:gd name="connsiteX7" fmla="*/ 28575 w 3571875"/>
                <a:gd name="connsiteY7" fmla="*/ 304800 h 1009650"/>
                <a:gd name="connsiteX8" fmla="*/ 0 w 3571875"/>
                <a:gd name="connsiteY8" fmla="*/ 323850 h 1009650"/>
                <a:gd name="connsiteX9" fmla="*/ 4763 w 3571875"/>
                <a:gd name="connsiteY9" fmla="*/ 357188 h 1009650"/>
                <a:gd name="connsiteX10" fmla="*/ 19050 w 3571875"/>
                <a:gd name="connsiteY10" fmla="*/ 395288 h 1009650"/>
                <a:gd name="connsiteX11" fmla="*/ 76200 w 3571875"/>
                <a:gd name="connsiteY11" fmla="*/ 400050 h 1009650"/>
                <a:gd name="connsiteX12" fmla="*/ 114300 w 3571875"/>
                <a:gd name="connsiteY12" fmla="*/ 376238 h 1009650"/>
                <a:gd name="connsiteX13" fmla="*/ 204788 w 3571875"/>
                <a:gd name="connsiteY13" fmla="*/ 352425 h 1009650"/>
                <a:gd name="connsiteX14" fmla="*/ 219075 w 3571875"/>
                <a:gd name="connsiteY14" fmla="*/ 352425 h 1009650"/>
                <a:gd name="connsiteX15" fmla="*/ 257175 w 3571875"/>
                <a:gd name="connsiteY15" fmla="*/ 361950 h 1009650"/>
                <a:gd name="connsiteX16" fmla="*/ 290513 w 3571875"/>
                <a:gd name="connsiteY16" fmla="*/ 371475 h 1009650"/>
                <a:gd name="connsiteX17" fmla="*/ 309563 w 3571875"/>
                <a:gd name="connsiteY17" fmla="*/ 376238 h 1009650"/>
                <a:gd name="connsiteX18" fmla="*/ 342900 w 3571875"/>
                <a:gd name="connsiteY18" fmla="*/ 409575 h 1009650"/>
                <a:gd name="connsiteX19" fmla="*/ 371475 w 3571875"/>
                <a:gd name="connsiteY19" fmla="*/ 461963 h 1009650"/>
                <a:gd name="connsiteX20" fmla="*/ 395288 w 3571875"/>
                <a:gd name="connsiteY20" fmla="*/ 519113 h 1009650"/>
                <a:gd name="connsiteX21" fmla="*/ 409575 w 3571875"/>
                <a:gd name="connsiteY21" fmla="*/ 576263 h 1009650"/>
                <a:gd name="connsiteX22" fmla="*/ 438150 w 3571875"/>
                <a:gd name="connsiteY22" fmla="*/ 609600 h 1009650"/>
                <a:gd name="connsiteX23" fmla="*/ 495300 w 3571875"/>
                <a:gd name="connsiteY23" fmla="*/ 623888 h 1009650"/>
                <a:gd name="connsiteX24" fmla="*/ 547688 w 3571875"/>
                <a:gd name="connsiteY24" fmla="*/ 619125 h 1009650"/>
                <a:gd name="connsiteX25" fmla="*/ 700088 w 3571875"/>
                <a:gd name="connsiteY25" fmla="*/ 590550 h 1009650"/>
                <a:gd name="connsiteX26" fmla="*/ 938213 w 3571875"/>
                <a:gd name="connsiteY26" fmla="*/ 557213 h 1009650"/>
                <a:gd name="connsiteX27" fmla="*/ 981075 w 3571875"/>
                <a:gd name="connsiteY27" fmla="*/ 557213 h 1009650"/>
                <a:gd name="connsiteX28" fmla="*/ 1185863 w 3571875"/>
                <a:gd name="connsiteY28" fmla="*/ 528638 h 1009650"/>
                <a:gd name="connsiteX29" fmla="*/ 1262063 w 3571875"/>
                <a:gd name="connsiteY29" fmla="*/ 528638 h 1009650"/>
                <a:gd name="connsiteX30" fmla="*/ 1319213 w 3571875"/>
                <a:gd name="connsiteY30" fmla="*/ 538163 h 1009650"/>
                <a:gd name="connsiteX31" fmla="*/ 1390650 w 3571875"/>
                <a:gd name="connsiteY31" fmla="*/ 542925 h 1009650"/>
                <a:gd name="connsiteX32" fmla="*/ 1524000 w 3571875"/>
                <a:gd name="connsiteY32" fmla="*/ 542925 h 1009650"/>
                <a:gd name="connsiteX33" fmla="*/ 1666875 w 3571875"/>
                <a:gd name="connsiteY33" fmla="*/ 533400 h 1009650"/>
                <a:gd name="connsiteX34" fmla="*/ 1843088 w 3571875"/>
                <a:gd name="connsiteY34" fmla="*/ 533400 h 1009650"/>
                <a:gd name="connsiteX35" fmla="*/ 1943100 w 3571875"/>
                <a:gd name="connsiteY35" fmla="*/ 514350 h 1009650"/>
                <a:gd name="connsiteX36" fmla="*/ 2043113 w 3571875"/>
                <a:gd name="connsiteY36" fmla="*/ 500063 h 1009650"/>
                <a:gd name="connsiteX37" fmla="*/ 2052638 w 3571875"/>
                <a:gd name="connsiteY37" fmla="*/ 485775 h 1009650"/>
                <a:gd name="connsiteX38" fmla="*/ 2152650 w 3571875"/>
                <a:gd name="connsiteY38" fmla="*/ 461963 h 1009650"/>
                <a:gd name="connsiteX39" fmla="*/ 2305050 w 3571875"/>
                <a:gd name="connsiteY39" fmla="*/ 457200 h 1009650"/>
                <a:gd name="connsiteX40" fmla="*/ 2395538 w 3571875"/>
                <a:gd name="connsiteY40" fmla="*/ 447675 h 1009650"/>
                <a:gd name="connsiteX41" fmla="*/ 2466975 w 3571875"/>
                <a:gd name="connsiteY41" fmla="*/ 409575 h 1009650"/>
                <a:gd name="connsiteX42" fmla="*/ 2552700 w 3571875"/>
                <a:gd name="connsiteY42" fmla="*/ 352425 h 1009650"/>
                <a:gd name="connsiteX43" fmla="*/ 2619375 w 3571875"/>
                <a:gd name="connsiteY43" fmla="*/ 333375 h 1009650"/>
                <a:gd name="connsiteX44" fmla="*/ 2662238 w 3571875"/>
                <a:gd name="connsiteY44" fmla="*/ 328613 h 1009650"/>
                <a:gd name="connsiteX45" fmla="*/ 2709863 w 3571875"/>
                <a:gd name="connsiteY45" fmla="*/ 338138 h 1009650"/>
                <a:gd name="connsiteX46" fmla="*/ 2752725 w 3571875"/>
                <a:gd name="connsiteY46" fmla="*/ 352425 h 1009650"/>
                <a:gd name="connsiteX47" fmla="*/ 2800350 w 3571875"/>
                <a:gd name="connsiteY47" fmla="*/ 385763 h 1009650"/>
                <a:gd name="connsiteX48" fmla="*/ 2847975 w 3571875"/>
                <a:gd name="connsiteY48" fmla="*/ 414338 h 1009650"/>
                <a:gd name="connsiteX49" fmla="*/ 2876550 w 3571875"/>
                <a:gd name="connsiteY49" fmla="*/ 428625 h 1009650"/>
                <a:gd name="connsiteX50" fmla="*/ 2971800 w 3571875"/>
                <a:gd name="connsiteY50" fmla="*/ 504825 h 1009650"/>
                <a:gd name="connsiteX51" fmla="*/ 3024188 w 3571875"/>
                <a:gd name="connsiteY51" fmla="*/ 566738 h 1009650"/>
                <a:gd name="connsiteX52" fmla="*/ 3114675 w 3571875"/>
                <a:gd name="connsiteY52" fmla="*/ 642938 h 1009650"/>
                <a:gd name="connsiteX53" fmla="*/ 3214688 w 3571875"/>
                <a:gd name="connsiteY53" fmla="*/ 695325 h 1009650"/>
                <a:gd name="connsiteX54" fmla="*/ 3262313 w 3571875"/>
                <a:gd name="connsiteY54" fmla="*/ 752475 h 1009650"/>
                <a:gd name="connsiteX55" fmla="*/ 3328988 w 3571875"/>
                <a:gd name="connsiteY55" fmla="*/ 795338 h 1009650"/>
                <a:gd name="connsiteX56" fmla="*/ 3405188 w 3571875"/>
                <a:gd name="connsiteY56" fmla="*/ 871538 h 1009650"/>
                <a:gd name="connsiteX57" fmla="*/ 3514725 w 3571875"/>
                <a:gd name="connsiteY57" fmla="*/ 942975 h 1009650"/>
                <a:gd name="connsiteX58" fmla="*/ 3571875 w 3571875"/>
                <a:gd name="connsiteY58" fmla="*/ 1009650 h 100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3571875" h="1009650">
                  <a:moveTo>
                    <a:pt x="923925" y="0"/>
                  </a:moveTo>
                  <a:lnTo>
                    <a:pt x="862013" y="0"/>
                  </a:lnTo>
                  <a:lnTo>
                    <a:pt x="771525" y="33338"/>
                  </a:lnTo>
                  <a:lnTo>
                    <a:pt x="581025" y="85725"/>
                  </a:lnTo>
                  <a:lnTo>
                    <a:pt x="409575" y="157163"/>
                  </a:lnTo>
                  <a:lnTo>
                    <a:pt x="223838" y="209550"/>
                  </a:lnTo>
                  <a:lnTo>
                    <a:pt x="42863" y="285750"/>
                  </a:lnTo>
                  <a:lnTo>
                    <a:pt x="28575" y="304800"/>
                  </a:lnTo>
                  <a:lnTo>
                    <a:pt x="0" y="323850"/>
                  </a:lnTo>
                  <a:lnTo>
                    <a:pt x="4763" y="357188"/>
                  </a:lnTo>
                  <a:lnTo>
                    <a:pt x="19050" y="395288"/>
                  </a:lnTo>
                  <a:lnTo>
                    <a:pt x="76200" y="400050"/>
                  </a:lnTo>
                  <a:lnTo>
                    <a:pt x="114300" y="376238"/>
                  </a:lnTo>
                  <a:lnTo>
                    <a:pt x="204788" y="352425"/>
                  </a:lnTo>
                  <a:lnTo>
                    <a:pt x="219075" y="352425"/>
                  </a:lnTo>
                  <a:lnTo>
                    <a:pt x="257175" y="361950"/>
                  </a:lnTo>
                  <a:lnTo>
                    <a:pt x="290513" y="371475"/>
                  </a:lnTo>
                  <a:lnTo>
                    <a:pt x="309563" y="376238"/>
                  </a:lnTo>
                  <a:lnTo>
                    <a:pt x="342900" y="409575"/>
                  </a:lnTo>
                  <a:lnTo>
                    <a:pt x="371475" y="461963"/>
                  </a:lnTo>
                  <a:lnTo>
                    <a:pt x="395288" y="519113"/>
                  </a:lnTo>
                  <a:lnTo>
                    <a:pt x="409575" y="576263"/>
                  </a:lnTo>
                  <a:lnTo>
                    <a:pt x="438150" y="609600"/>
                  </a:lnTo>
                  <a:lnTo>
                    <a:pt x="495300" y="623888"/>
                  </a:lnTo>
                  <a:cubicBezTo>
                    <a:pt x="541319" y="618774"/>
                    <a:pt x="523787" y="619125"/>
                    <a:pt x="547688" y="619125"/>
                  </a:cubicBezTo>
                  <a:lnTo>
                    <a:pt x="700088" y="590550"/>
                  </a:lnTo>
                  <a:lnTo>
                    <a:pt x="938213" y="557213"/>
                  </a:lnTo>
                  <a:lnTo>
                    <a:pt x="981075" y="557213"/>
                  </a:lnTo>
                  <a:lnTo>
                    <a:pt x="1185863" y="528638"/>
                  </a:lnTo>
                  <a:lnTo>
                    <a:pt x="1262063" y="528638"/>
                  </a:lnTo>
                  <a:lnTo>
                    <a:pt x="1319213" y="538163"/>
                  </a:lnTo>
                  <a:lnTo>
                    <a:pt x="1390650" y="542925"/>
                  </a:lnTo>
                  <a:lnTo>
                    <a:pt x="1524000" y="542925"/>
                  </a:lnTo>
                  <a:lnTo>
                    <a:pt x="1666875" y="533400"/>
                  </a:lnTo>
                  <a:lnTo>
                    <a:pt x="1843088" y="533400"/>
                  </a:lnTo>
                  <a:lnTo>
                    <a:pt x="1943100" y="514350"/>
                  </a:lnTo>
                  <a:lnTo>
                    <a:pt x="2043113" y="500063"/>
                  </a:lnTo>
                  <a:lnTo>
                    <a:pt x="2052638" y="485775"/>
                  </a:lnTo>
                  <a:lnTo>
                    <a:pt x="2152650" y="461963"/>
                  </a:lnTo>
                  <a:lnTo>
                    <a:pt x="2305050" y="457200"/>
                  </a:lnTo>
                  <a:lnTo>
                    <a:pt x="2395538" y="447675"/>
                  </a:lnTo>
                  <a:lnTo>
                    <a:pt x="2466975" y="409575"/>
                  </a:lnTo>
                  <a:lnTo>
                    <a:pt x="2552700" y="352425"/>
                  </a:lnTo>
                  <a:lnTo>
                    <a:pt x="2619375" y="333375"/>
                  </a:lnTo>
                  <a:lnTo>
                    <a:pt x="2662238" y="328613"/>
                  </a:lnTo>
                  <a:lnTo>
                    <a:pt x="2709863" y="338138"/>
                  </a:lnTo>
                  <a:lnTo>
                    <a:pt x="2752725" y="352425"/>
                  </a:lnTo>
                  <a:lnTo>
                    <a:pt x="2800350" y="385763"/>
                  </a:lnTo>
                  <a:lnTo>
                    <a:pt x="2847975" y="414338"/>
                  </a:lnTo>
                  <a:lnTo>
                    <a:pt x="2876550" y="428625"/>
                  </a:lnTo>
                  <a:lnTo>
                    <a:pt x="2971800" y="504825"/>
                  </a:lnTo>
                  <a:lnTo>
                    <a:pt x="3024188" y="566738"/>
                  </a:lnTo>
                  <a:lnTo>
                    <a:pt x="3114675" y="642938"/>
                  </a:lnTo>
                  <a:lnTo>
                    <a:pt x="3214688" y="695325"/>
                  </a:lnTo>
                  <a:lnTo>
                    <a:pt x="3262313" y="752475"/>
                  </a:lnTo>
                  <a:lnTo>
                    <a:pt x="3328988" y="795338"/>
                  </a:lnTo>
                  <a:lnTo>
                    <a:pt x="3405188" y="871538"/>
                  </a:lnTo>
                  <a:lnTo>
                    <a:pt x="3514725" y="942975"/>
                  </a:lnTo>
                  <a:lnTo>
                    <a:pt x="3571875" y="1009650"/>
                  </a:ln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4814888" y="4729163"/>
              <a:ext cx="1109662" cy="538162"/>
            </a:xfrm>
            <a:custGeom>
              <a:avLst/>
              <a:gdLst>
                <a:gd name="connsiteX0" fmla="*/ 1109662 w 1109662"/>
                <a:gd name="connsiteY0" fmla="*/ 538162 h 538162"/>
                <a:gd name="connsiteX1" fmla="*/ 1042987 w 1109662"/>
                <a:gd name="connsiteY1" fmla="*/ 457200 h 538162"/>
                <a:gd name="connsiteX2" fmla="*/ 1004887 w 1109662"/>
                <a:gd name="connsiteY2" fmla="*/ 342900 h 538162"/>
                <a:gd name="connsiteX3" fmla="*/ 966787 w 1109662"/>
                <a:gd name="connsiteY3" fmla="*/ 247650 h 538162"/>
                <a:gd name="connsiteX4" fmla="*/ 947737 w 1109662"/>
                <a:gd name="connsiteY4" fmla="*/ 176212 h 538162"/>
                <a:gd name="connsiteX5" fmla="*/ 914400 w 1109662"/>
                <a:gd name="connsiteY5" fmla="*/ 133350 h 538162"/>
                <a:gd name="connsiteX6" fmla="*/ 771525 w 1109662"/>
                <a:gd name="connsiteY6" fmla="*/ 119062 h 538162"/>
                <a:gd name="connsiteX7" fmla="*/ 657225 w 1109662"/>
                <a:gd name="connsiteY7" fmla="*/ 95250 h 538162"/>
                <a:gd name="connsiteX8" fmla="*/ 576262 w 1109662"/>
                <a:gd name="connsiteY8" fmla="*/ 95250 h 538162"/>
                <a:gd name="connsiteX9" fmla="*/ 533400 w 1109662"/>
                <a:gd name="connsiteY9" fmla="*/ 61912 h 538162"/>
                <a:gd name="connsiteX10" fmla="*/ 485775 w 1109662"/>
                <a:gd name="connsiteY10" fmla="*/ 28575 h 538162"/>
                <a:gd name="connsiteX11" fmla="*/ 442912 w 1109662"/>
                <a:gd name="connsiteY11" fmla="*/ 14287 h 538162"/>
                <a:gd name="connsiteX12" fmla="*/ 390525 w 1109662"/>
                <a:gd name="connsiteY12" fmla="*/ 0 h 538162"/>
                <a:gd name="connsiteX13" fmla="*/ 309562 w 1109662"/>
                <a:gd name="connsiteY13" fmla="*/ 14287 h 538162"/>
                <a:gd name="connsiteX14" fmla="*/ 247650 w 1109662"/>
                <a:gd name="connsiteY14" fmla="*/ 42862 h 538162"/>
                <a:gd name="connsiteX15" fmla="*/ 190500 w 1109662"/>
                <a:gd name="connsiteY15" fmla="*/ 80962 h 538162"/>
                <a:gd name="connsiteX16" fmla="*/ 119062 w 1109662"/>
                <a:gd name="connsiteY16" fmla="*/ 95250 h 538162"/>
                <a:gd name="connsiteX17" fmla="*/ 119062 w 1109662"/>
                <a:gd name="connsiteY17" fmla="*/ 95250 h 538162"/>
                <a:gd name="connsiteX18" fmla="*/ 33337 w 1109662"/>
                <a:gd name="connsiteY18" fmla="*/ 47625 h 538162"/>
                <a:gd name="connsiteX19" fmla="*/ 0 w 1109662"/>
                <a:gd name="connsiteY19" fmla="*/ 14287 h 538162"/>
                <a:gd name="connsiteX20" fmla="*/ 0 w 1109662"/>
                <a:gd name="connsiteY20" fmla="*/ 4762 h 538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09662" h="538162">
                  <a:moveTo>
                    <a:pt x="1109662" y="538162"/>
                  </a:moveTo>
                  <a:lnTo>
                    <a:pt x="1042987" y="457200"/>
                  </a:lnTo>
                  <a:lnTo>
                    <a:pt x="1004887" y="342900"/>
                  </a:lnTo>
                  <a:lnTo>
                    <a:pt x="966787" y="247650"/>
                  </a:lnTo>
                  <a:lnTo>
                    <a:pt x="947737" y="176212"/>
                  </a:lnTo>
                  <a:lnTo>
                    <a:pt x="914400" y="133350"/>
                  </a:lnTo>
                  <a:lnTo>
                    <a:pt x="771525" y="119062"/>
                  </a:lnTo>
                  <a:lnTo>
                    <a:pt x="657225" y="95250"/>
                  </a:lnTo>
                  <a:lnTo>
                    <a:pt x="576262" y="95250"/>
                  </a:lnTo>
                  <a:lnTo>
                    <a:pt x="533400" y="61912"/>
                  </a:lnTo>
                  <a:lnTo>
                    <a:pt x="485775" y="28575"/>
                  </a:lnTo>
                  <a:lnTo>
                    <a:pt x="442912" y="14287"/>
                  </a:lnTo>
                  <a:lnTo>
                    <a:pt x="390525" y="0"/>
                  </a:lnTo>
                  <a:lnTo>
                    <a:pt x="309562" y="14287"/>
                  </a:lnTo>
                  <a:lnTo>
                    <a:pt x="247650" y="42862"/>
                  </a:lnTo>
                  <a:lnTo>
                    <a:pt x="190500" y="80962"/>
                  </a:lnTo>
                  <a:lnTo>
                    <a:pt x="119062" y="95250"/>
                  </a:lnTo>
                  <a:lnTo>
                    <a:pt x="119062" y="95250"/>
                  </a:lnTo>
                  <a:lnTo>
                    <a:pt x="33337" y="47625"/>
                  </a:lnTo>
                  <a:lnTo>
                    <a:pt x="0" y="14287"/>
                  </a:lnTo>
                  <a:lnTo>
                    <a:pt x="0" y="4762"/>
                  </a:ln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5310188" y="4405313"/>
              <a:ext cx="372560" cy="323850"/>
            </a:xfrm>
            <a:custGeom>
              <a:avLst/>
              <a:gdLst>
                <a:gd name="connsiteX0" fmla="*/ 304800 w 304800"/>
                <a:gd name="connsiteY0" fmla="*/ 228600 h 323850"/>
                <a:gd name="connsiteX1" fmla="*/ 300037 w 304800"/>
                <a:gd name="connsiteY1" fmla="*/ 157162 h 323850"/>
                <a:gd name="connsiteX2" fmla="*/ 276225 w 304800"/>
                <a:gd name="connsiteY2" fmla="*/ 114300 h 323850"/>
                <a:gd name="connsiteX3" fmla="*/ 261937 w 304800"/>
                <a:gd name="connsiteY3" fmla="*/ 52387 h 323850"/>
                <a:gd name="connsiteX4" fmla="*/ 204787 w 304800"/>
                <a:gd name="connsiteY4" fmla="*/ 0 h 323850"/>
                <a:gd name="connsiteX5" fmla="*/ 147637 w 304800"/>
                <a:gd name="connsiteY5" fmla="*/ 4762 h 323850"/>
                <a:gd name="connsiteX6" fmla="*/ 133350 w 304800"/>
                <a:gd name="connsiteY6" fmla="*/ 9525 h 323850"/>
                <a:gd name="connsiteX7" fmla="*/ 100012 w 304800"/>
                <a:gd name="connsiteY7" fmla="*/ 14287 h 323850"/>
                <a:gd name="connsiteX8" fmla="*/ 90487 w 304800"/>
                <a:gd name="connsiteY8" fmla="*/ 23812 h 323850"/>
                <a:gd name="connsiteX9" fmla="*/ 66675 w 304800"/>
                <a:gd name="connsiteY9" fmla="*/ 33337 h 323850"/>
                <a:gd name="connsiteX10" fmla="*/ 0 w 304800"/>
                <a:gd name="connsiteY10" fmla="*/ 71437 h 323850"/>
                <a:gd name="connsiteX11" fmla="*/ 0 w 304800"/>
                <a:gd name="connsiteY11" fmla="*/ 133350 h 323850"/>
                <a:gd name="connsiteX12" fmla="*/ 4762 w 304800"/>
                <a:gd name="connsiteY12" fmla="*/ 209550 h 323850"/>
                <a:gd name="connsiteX13" fmla="*/ 66675 w 304800"/>
                <a:gd name="connsiteY13" fmla="*/ 261937 h 323850"/>
                <a:gd name="connsiteX14" fmla="*/ 119062 w 304800"/>
                <a:gd name="connsiteY14" fmla="*/ 300037 h 323850"/>
                <a:gd name="connsiteX15" fmla="*/ 195262 w 304800"/>
                <a:gd name="connsiteY15" fmla="*/ 323850 h 323850"/>
                <a:gd name="connsiteX16" fmla="*/ 257175 w 304800"/>
                <a:gd name="connsiteY16" fmla="*/ 285750 h 323850"/>
                <a:gd name="connsiteX17" fmla="*/ 304800 w 304800"/>
                <a:gd name="connsiteY17" fmla="*/ 22860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04800" h="323850">
                  <a:moveTo>
                    <a:pt x="304800" y="228600"/>
                  </a:moveTo>
                  <a:lnTo>
                    <a:pt x="300037" y="157162"/>
                  </a:lnTo>
                  <a:lnTo>
                    <a:pt x="276225" y="114300"/>
                  </a:lnTo>
                  <a:lnTo>
                    <a:pt x="261937" y="52387"/>
                  </a:lnTo>
                  <a:lnTo>
                    <a:pt x="204787" y="0"/>
                  </a:lnTo>
                  <a:cubicBezTo>
                    <a:pt x="185737" y="1587"/>
                    <a:pt x="166585" y="2236"/>
                    <a:pt x="147637" y="4762"/>
                  </a:cubicBezTo>
                  <a:cubicBezTo>
                    <a:pt x="142661" y="5425"/>
                    <a:pt x="138273" y="8540"/>
                    <a:pt x="133350" y="9525"/>
                  </a:cubicBezTo>
                  <a:cubicBezTo>
                    <a:pt x="122343" y="11726"/>
                    <a:pt x="110661" y="10737"/>
                    <a:pt x="100012" y="14287"/>
                  </a:cubicBezTo>
                  <a:cubicBezTo>
                    <a:pt x="95752" y="15707"/>
                    <a:pt x="93662" y="20637"/>
                    <a:pt x="90487" y="23812"/>
                  </a:cubicBezTo>
                  <a:lnTo>
                    <a:pt x="66675" y="33337"/>
                  </a:lnTo>
                  <a:lnTo>
                    <a:pt x="0" y="71437"/>
                  </a:lnTo>
                  <a:lnTo>
                    <a:pt x="0" y="133350"/>
                  </a:lnTo>
                  <a:lnTo>
                    <a:pt x="4762" y="209550"/>
                  </a:lnTo>
                  <a:lnTo>
                    <a:pt x="66675" y="261937"/>
                  </a:lnTo>
                  <a:lnTo>
                    <a:pt x="119062" y="300037"/>
                  </a:lnTo>
                  <a:lnTo>
                    <a:pt x="195262" y="323850"/>
                  </a:lnTo>
                  <a:lnTo>
                    <a:pt x="257175" y="285750"/>
                  </a:lnTo>
                  <a:lnTo>
                    <a:pt x="304800" y="228600"/>
                  </a:lnTo>
                  <a:close/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833938" y="4124325"/>
              <a:ext cx="566737" cy="514350"/>
            </a:xfrm>
            <a:custGeom>
              <a:avLst/>
              <a:gdLst>
                <a:gd name="connsiteX0" fmla="*/ 138112 w 566737"/>
                <a:gd name="connsiteY0" fmla="*/ 490538 h 514350"/>
                <a:gd name="connsiteX1" fmla="*/ 204787 w 566737"/>
                <a:gd name="connsiteY1" fmla="*/ 514350 h 514350"/>
                <a:gd name="connsiteX2" fmla="*/ 257175 w 566737"/>
                <a:gd name="connsiteY2" fmla="*/ 490538 h 514350"/>
                <a:gd name="connsiteX3" fmla="*/ 314325 w 566737"/>
                <a:gd name="connsiteY3" fmla="*/ 452438 h 514350"/>
                <a:gd name="connsiteX4" fmla="*/ 333375 w 566737"/>
                <a:gd name="connsiteY4" fmla="*/ 395288 h 514350"/>
                <a:gd name="connsiteX5" fmla="*/ 404812 w 566737"/>
                <a:gd name="connsiteY5" fmla="*/ 338138 h 514350"/>
                <a:gd name="connsiteX6" fmla="*/ 452437 w 566737"/>
                <a:gd name="connsiteY6" fmla="*/ 304800 h 514350"/>
                <a:gd name="connsiteX7" fmla="*/ 504825 w 566737"/>
                <a:gd name="connsiteY7" fmla="*/ 257175 h 514350"/>
                <a:gd name="connsiteX8" fmla="*/ 561975 w 566737"/>
                <a:gd name="connsiteY8" fmla="*/ 204788 h 514350"/>
                <a:gd name="connsiteX9" fmla="*/ 566737 w 566737"/>
                <a:gd name="connsiteY9" fmla="*/ 147638 h 514350"/>
                <a:gd name="connsiteX10" fmla="*/ 566737 w 566737"/>
                <a:gd name="connsiteY10" fmla="*/ 85725 h 514350"/>
                <a:gd name="connsiteX11" fmla="*/ 547687 w 566737"/>
                <a:gd name="connsiteY11" fmla="*/ 33338 h 514350"/>
                <a:gd name="connsiteX12" fmla="*/ 509587 w 566737"/>
                <a:gd name="connsiteY12" fmla="*/ 14288 h 514350"/>
                <a:gd name="connsiteX13" fmla="*/ 447675 w 566737"/>
                <a:gd name="connsiteY13" fmla="*/ 0 h 514350"/>
                <a:gd name="connsiteX14" fmla="*/ 381000 w 566737"/>
                <a:gd name="connsiteY14" fmla="*/ 4763 h 514350"/>
                <a:gd name="connsiteX15" fmla="*/ 314325 w 566737"/>
                <a:gd name="connsiteY15" fmla="*/ 71438 h 514350"/>
                <a:gd name="connsiteX16" fmla="*/ 261937 w 566737"/>
                <a:gd name="connsiteY16" fmla="*/ 90488 h 514350"/>
                <a:gd name="connsiteX17" fmla="*/ 219075 w 566737"/>
                <a:gd name="connsiteY17" fmla="*/ 114300 h 514350"/>
                <a:gd name="connsiteX18" fmla="*/ 180975 w 566737"/>
                <a:gd name="connsiteY18" fmla="*/ 171450 h 514350"/>
                <a:gd name="connsiteX19" fmla="*/ 171450 w 566737"/>
                <a:gd name="connsiteY19" fmla="*/ 204788 h 514350"/>
                <a:gd name="connsiteX20" fmla="*/ 157162 w 566737"/>
                <a:gd name="connsiteY20" fmla="*/ 223838 h 514350"/>
                <a:gd name="connsiteX21" fmla="*/ 95250 w 566737"/>
                <a:gd name="connsiteY21" fmla="*/ 257175 h 514350"/>
                <a:gd name="connsiteX22" fmla="*/ 0 w 566737"/>
                <a:gd name="connsiteY22" fmla="*/ 319088 h 514350"/>
                <a:gd name="connsiteX23" fmla="*/ 14287 w 566737"/>
                <a:gd name="connsiteY23" fmla="*/ 381000 h 514350"/>
                <a:gd name="connsiteX24" fmla="*/ 38100 w 566737"/>
                <a:gd name="connsiteY24" fmla="*/ 414338 h 514350"/>
                <a:gd name="connsiteX25" fmla="*/ 90487 w 566737"/>
                <a:gd name="connsiteY25" fmla="*/ 452438 h 514350"/>
                <a:gd name="connsiteX26" fmla="*/ 138112 w 566737"/>
                <a:gd name="connsiteY26" fmla="*/ 490538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6737" h="514350">
                  <a:moveTo>
                    <a:pt x="138112" y="490538"/>
                  </a:moveTo>
                  <a:lnTo>
                    <a:pt x="204787" y="514350"/>
                  </a:lnTo>
                  <a:lnTo>
                    <a:pt x="257175" y="490538"/>
                  </a:lnTo>
                  <a:lnTo>
                    <a:pt x="314325" y="452438"/>
                  </a:lnTo>
                  <a:lnTo>
                    <a:pt x="333375" y="395288"/>
                  </a:lnTo>
                  <a:lnTo>
                    <a:pt x="404812" y="338138"/>
                  </a:lnTo>
                  <a:lnTo>
                    <a:pt x="452437" y="304800"/>
                  </a:lnTo>
                  <a:lnTo>
                    <a:pt x="504825" y="257175"/>
                  </a:lnTo>
                  <a:lnTo>
                    <a:pt x="561975" y="204788"/>
                  </a:lnTo>
                  <a:lnTo>
                    <a:pt x="566737" y="147638"/>
                  </a:lnTo>
                  <a:lnTo>
                    <a:pt x="566737" y="85725"/>
                  </a:lnTo>
                  <a:lnTo>
                    <a:pt x="547687" y="33338"/>
                  </a:lnTo>
                  <a:lnTo>
                    <a:pt x="509587" y="14288"/>
                  </a:lnTo>
                  <a:lnTo>
                    <a:pt x="447675" y="0"/>
                  </a:lnTo>
                  <a:lnTo>
                    <a:pt x="381000" y="4763"/>
                  </a:lnTo>
                  <a:lnTo>
                    <a:pt x="314325" y="71438"/>
                  </a:lnTo>
                  <a:lnTo>
                    <a:pt x="261937" y="90488"/>
                  </a:lnTo>
                  <a:lnTo>
                    <a:pt x="219075" y="114300"/>
                  </a:lnTo>
                  <a:lnTo>
                    <a:pt x="180975" y="171450"/>
                  </a:lnTo>
                  <a:lnTo>
                    <a:pt x="171450" y="204788"/>
                  </a:lnTo>
                  <a:lnTo>
                    <a:pt x="157162" y="223838"/>
                  </a:lnTo>
                  <a:lnTo>
                    <a:pt x="95250" y="257175"/>
                  </a:lnTo>
                  <a:lnTo>
                    <a:pt x="0" y="319088"/>
                  </a:lnTo>
                  <a:lnTo>
                    <a:pt x="14287" y="381000"/>
                  </a:lnTo>
                  <a:lnTo>
                    <a:pt x="38100" y="414338"/>
                  </a:lnTo>
                  <a:lnTo>
                    <a:pt x="90487" y="452438"/>
                  </a:lnTo>
                  <a:lnTo>
                    <a:pt x="138112" y="490538"/>
                  </a:lnTo>
                  <a:close/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962400" y="3333750"/>
              <a:ext cx="976313" cy="1019175"/>
            </a:xfrm>
            <a:custGeom>
              <a:avLst/>
              <a:gdLst>
                <a:gd name="connsiteX0" fmla="*/ 561975 w 976313"/>
                <a:gd name="connsiteY0" fmla="*/ 981075 h 1019175"/>
                <a:gd name="connsiteX1" fmla="*/ 614363 w 976313"/>
                <a:gd name="connsiteY1" fmla="*/ 1014413 h 1019175"/>
                <a:gd name="connsiteX2" fmla="*/ 695325 w 976313"/>
                <a:gd name="connsiteY2" fmla="*/ 1019175 h 1019175"/>
                <a:gd name="connsiteX3" fmla="*/ 795338 w 976313"/>
                <a:gd name="connsiteY3" fmla="*/ 985838 h 1019175"/>
                <a:gd name="connsiteX4" fmla="*/ 885825 w 976313"/>
                <a:gd name="connsiteY4" fmla="*/ 938213 h 1019175"/>
                <a:gd name="connsiteX5" fmla="*/ 957263 w 976313"/>
                <a:gd name="connsiteY5" fmla="*/ 857250 h 1019175"/>
                <a:gd name="connsiteX6" fmla="*/ 976313 w 976313"/>
                <a:gd name="connsiteY6" fmla="*/ 781050 h 1019175"/>
                <a:gd name="connsiteX7" fmla="*/ 962025 w 976313"/>
                <a:gd name="connsiteY7" fmla="*/ 690563 h 1019175"/>
                <a:gd name="connsiteX8" fmla="*/ 914400 w 976313"/>
                <a:gd name="connsiteY8" fmla="*/ 585788 h 1019175"/>
                <a:gd name="connsiteX9" fmla="*/ 819150 w 976313"/>
                <a:gd name="connsiteY9" fmla="*/ 442913 h 1019175"/>
                <a:gd name="connsiteX10" fmla="*/ 757238 w 976313"/>
                <a:gd name="connsiteY10" fmla="*/ 347663 h 1019175"/>
                <a:gd name="connsiteX11" fmla="*/ 728663 w 976313"/>
                <a:gd name="connsiteY11" fmla="*/ 319088 h 1019175"/>
                <a:gd name="connsiteX12" fmla="*/ 690563 w 976313"/>
                <a:gd name="connsiteY12" fmla="*/ 209550 h 1019175"/>
                <a:gd name="connsiteX13" fmla="*/ 685800 w 976313"/>
                <a:gd name="connsiteY13" fmla="*/ 128588 h 1019175"/>
                <a:gd name="connsiteX14" fmla="*/ 685800 w 976313"/>
                <a:gd name="connsiteY14" fmla="*/ 57150 h 1019175"/>
                <a:gd name="connsiteX15" fmla="*/ 661988 w 976313"/>
                <a:gd name="connsiteY15" fmla="*/ 9525 h 1019175"/>
                <a:gd name="connsiteX16" fmla="*/ 614363 w 976313"/>
                <a:gd name="connsiteY16" fmla="*/ 0 h 1019175"/>
                <a:gd name="connsiteX17" fmla="*/ 514350 w 976313"/>
                <a:gd name="connsiteY17" fmla="*/ 4763 h 1019175"/>
                <a:gd name="connsiteX18" fmla="*/ 433388 w 976313"/>
                <a:gd name="connsiteY18" fmla="*/ 14288 h 1019175"/>
                <a:gd name="connsiteX19" fmla="*/ 385763 w 976313"/>
                <a:gd name="connsiteY19" fmla="*/ 38100 h 1019175"/>
                <a:gd name="connsiteX20" fmla="*/ 352425 w 976313"/>
                <a:gd name="connsiteY20" fmla="*/ 66675 h 1019175"/>
                <a:gd name="connsiteX21" fmla="*/ 347663 w 976313"/>
                <a:gd name="connsiteY21" fmla="*/ 80963 h 1019175"/>
                <a:gd name="connsiteX22" fmla="*/ 342900 w 976313"/>
                <a:gd name="connsiteY22" fmla="*/ 85725 h 1019175"/>
                <a:gd name="connsiteX23" fmla="*/ 271463 w 976313"/>
                <a:gd name="connsiteY23" fmla="*/ 142875 h 1019175"/>
                <a:gd name="connsiteX24" fmla="*/ 152400 w 976313"/>
                <a:gd name="connsiteY24" fmla="*/ 242888 h 1019175"/>
                <a:gd name="connsiteX25" fmla="*/ 80963 w 976313"/>
                <a:gd name="connsiteY25" fmla="*/ 328613 h 1019175"/>
                <a:gd name="connsiteX26" fmla="*/ 23813 w 976313"/>
                <a:gd name="connsiteY26" fmla="*/ 381000 h 1019175"/>
                <a:gd name="connsiteX27" fmla="*/ 0 w 976313"/>
                <a:gd name="connsiteY27" fmla="*/ 476250 h 1019175"/>
                <a:gd name="connsiteX28" fmla="*/ 9525 w 976313"/>
                <a:gd name="connsiteY28" fmla="*/ 581025 h 1019175"/>
                <a:gd name="connsiteX29" fmla="*/ 71438 w 976313"/>
                <a:gd name="connsiteY29" fmla="*/ 581025 h 1019175"/>
                <a:gd name="connsiteX30" fmla="*/ 114300 w 976313"/>
                <a:gd name="connsiteY30" fmla="*/ 614363 h 1019175"/>
                <a:gd name="connsiteX31" fmla="*/ 157163 w 976313"/>
                <a:gd name="connsiteY31" fmla="*/ 681038 h 1019175"/>
                <a:gd name="connsiteX32" fmla="*/ 242888 w 976313"/>
                <a:gd name="connsiteY32" fmla="*/ 733425 h 1019175"/>
                <a:gd name="connsiteX33" fmla="*/ 304800 w 976313"/>
                <a:gd name="connsiteY33" fmla="*/ 781050 h 1019175"/>
                <a:gd name="connsiteX34" fmla="*/ 376238 w 976313"/>
                <a:gd name="connsiteY34" fmla="*/ 814388 h 1019175"/>
                <a:gd name="connsiteX35" fmla="*/ 414338 w 976313"/>
                <a:gd name="connsiteY35" fmla="*/ 842963 h 1019175"/>
                <a:gd name="connsiteX36" fmla="*/ 457200 w 976313"/>
                <a:gd name="connsiteY36" fmla="*/ 885825 h 1019175"/>
                <a:gd name="connsiteX37" fmla="*/ 509588 w 976313"/>
                <a:gd name="connsiteY37" fmla="*/ 928688 h 1019175"/>
                <a:gd name="connsiteX38" fmla="*/ 561975 w 976313"/>
                <a:gd name="connsiteY38" fmla="*/ 981075 h 1019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976313" h="1019175">
                  <a:moveTo>
                    <a:pt x="561975" y="981075"/>
                  </a:moveTo>
                  <a:lnTo>
                    <a:pt x="614363" y="1014413"/>
                  </a:lnTo>
                  <a:lnTo>
                    <a:pt x="695325" y="1019175"/>
                  </a:lnTo>
                  <a:lnTo>
                    <a:pt x="795338" y="985838"/>
                  </a:lnTo>
                  <a:lnTo>
                    <a:pt x="885825" y="938213"/>
                  </a:lnTo>
                  <a:lnTo>
                    <a:pt x="957263" y="857250"/>
                  </a:lnTo>
                  <a:lnTo>
                    <a:pt x="976313" y="781050"/>
                  </a:lnTo>
                  <a:lnTo>
                    <a:pt x="962025" y="690563"/>
                  </a:lnTo>
                  <a:lnTo>
                    <a:pt x="914400" y="585788"/>
                  </a:lnTo>
                  <a:lnTo>
                    <a:pt x="819150" y="442913"/>
                  </a:lnTo>
                  <a:lnTo>
                    <a:pt x="757238" y="347663"/>
                  </a:lnTo>
                  <a:lnTo>
                    <a:pt x="728663" y="319088"/>
                  </a:lnTo>
                  <a:lnTo>
                    <a:pt x="690563" y="209550"/>
                  </a:lnTo>
                  <a:lnTo>
                    <a:pt x="685800" y="128588"/>
                  </a:lnTo>
                  <a:lnTo>
                    <a:pt x="685800" y="57150"/>
                  </a:lnTo>
                  <a:lnTo>
                    <a:pt x="661988" y="9525"/>
                  </a:lnTo>
                  <a:lnTo>
                    <a:pt x="614363" y="0"/>
                  </a:lnTo>
                  <a:lnTo>
                    <a:pt x="514350" y="4763"/>
                  </a:lnTo>
                  <a:lnTo>
                    <a:pt x="433388" y="14288"/>
                  </a:lnTo>
                  <a:lnTo>
                    <a:pt x="385763" y="38100"/>
                  </a:lnTo>
                  <a:cubicBezTo>
                    <a:pt x="374650" y="47625"/>
                    <a:pt x="362149" y="55736"/>
                    <a:pt x="352425" y="66675"/>
                  </a:cubicBezTo>
                  <a:cubicBezTo>
                    <a:pt x="349090" y="70427"/>
                    <a:pt x="349908" y="76473"/>
                    <a:pt x="347663" y="80963"/>
                  </a:cubicBezTo>
                  <a:cubicBezTo>
                    <a:pt x="346659" y="82971"/>
                    <a:pt x="344488" y="84138"/>
                    <a:pt x="342900" y="85725"/>
                  </a:cubicBezTo>
                  <a:lnTo>
                    <a:pt x="271463" y="142875"/>
                  </a:lnTo>
                  <a:lnTo>
                    <a:pt x="152400" y="242888"/>
                  </a:lnTo>
                  <a:lnTo>
                    <a:pt x="80963" y="328613"/>
                  </a:lnTo>
                  <a:lnTo>
                    <a:pt x="23813" y="381000"/>
                  </a:lnTo>
                  <a:lnTo>
                    <a:pt x="0" y="476250"/>
                  </a:lnTo>
                  <a:lnTo>
                    <a:pt x="9525" y="581025"/>
                  </a:lnTo>
                  <a:lnTo>
                    <a:pt x="71438" y="581025"/>
                  </a:lnTo>
                  <a:lnTo>
                    <a:pt x="114300" y="614363"/>
                  </a:lnTo>
                  <a:lnTo>
                    <a:pt x="157163" y="681038"/>
                  </a:lnTo>
                  <a:lnTo>
                    <a:pt x="242888" y="733425"/>
                  </a:lnTo>
                  <a:lnTo>
                    <a:pt x="304800" y="781050"/>
                  </a:lnTo>
                  <a:lnTo>
                    <a:pt x="376238" y="814388"/>
                  </a:lnTo>
                  <a:lnTo>
                    <a:pt x="414338" y="842963"/>
                  </a:lnTo>
                  <a:lnTo>
                    <a:pt x="457200" y="885825"/>
                  </a:lnTo>
                  <a:lnTo>
                    <a:pt x="509588" y="928688"/>
                  </a:lnTo>
                  <a:lnTo>
                    <a:pt x="561975" y="981075"/>
                  </a:lnTo>
                  <a:close/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781300" y="3776663"/>
              <a:ext cx="1028700" cy="314325"/>
            </a:xfrm>
            <a:custGeom>
              <a:avLst/>
              <a:gdLst>
                <a:gd name="connsiteX0" fmla="*/ 0 w 1028700"/>
                <a:gd name="connsiteY0" fmla="*/ 200025 h 314325"/>
                <a:gd name="connsiteX1" fmla="*/ 0 w 1028700"/>
                <a:gd name="connsiteY1" fmla="*/ 242887 h 314325"/>
                <a:gd name="connsiteX2" fmla="*/ 4763 w 1028700"/>
                <a:gd name="connsiteY2" fmla="*/ 271462 h 314325"/>
                <a:gd name="connsiteX3" fmla="*/ 42863 w 1028700"/>
                <a:gd name="connsiteY3" fmla="*/ 276225 h 314325"/>
                <a:gd name="connsiteX4" fmla="*/ 66675 w 1028700"/>
                <a:gd name="connsiteY4" fmla="*/ 290512 h 314325"/>
                <a:gd name="connsiteX5" fmla="*/ 147638 w 1028700"/>
                <a:gd name="connsiteY5" fmla="*/ 314325 h 314325"/>
                <a:gd name="connsiteX6" fmla="*/ 190500 w 1028700"/>
                <a:gd name="connsiteY6" fmla="*/ 314325 h 314325"/>
                <a:gd name="connsiteX7" fmla="*/ 257175 w 1028700"/>
                <a:gd name="connsiteY7" fmla="*/ 309562 h 314325"/>
                <a:gd name="connsiteX8" fmla="*/ 300038 w 1028700"/>
                <a:gd name="connsiteY8" fmla="*/ 309562 h 314325"/>
                <a:gd name="connsiteX9" fmla="*/ 366713 w 1028700"/>
                <a:gd name="connsiteY9" fmla="*/ 314325 h 314325"/>
                <a:gd name="connsiteX10" fmla="*/ 419100 w 1028700"/>
                <a:gd name="connsiteY10" fmla="*/ 314325 h 314325"/>
                <a:gd name="connsiteX11" fmla="*/ 485775 w 1028700"/>
                <a:gd name="connsiteY11" fmla="*/ 309562 h 314325"/>
                <a:gd name="connsiteX12" fmla="*/ 538163 w 1028700"/>
                <a:gd name="connsiteY12" fmla="*/ 309562 h 314325"/>
                <a:gd name="connsiteX13" fmla="*/ 681038 w 1028700"/>
                <a:gd name="connsiteY13" fmla="*/ 295275 h 314325"/>
                <a:gd name="connsiteX14" fmla="*/ 781050 w 1028700"/>
                <a:gd name="connsiteY14" fmla="*/ 271462 h 314325"/>
                <a:gd name="connsiteX15" fmla="*/ 857250 w 1028700"/>
                <a:gd name="connsiteY15" fmla="*/ 238125 h 314325"/>
                <a:gd name="connsiteX16" fmla="*/ 895350 w 1028700"/>
                <a:gd name="connsiteY16" fmla="*/ 223837 h 314325"/>
                <a:gd name="connsiteX17" fmla="*/ 909638 w 1028700"/>
                <a:gd name="connsiteY17" fmla="*/ 214312 h 314325"/>
                <a:gd name="connsiteX18" fmla="*/ 909638 w 1028700"/>
                <a:gd name="connsiteY18" fmla="*/ 214312 h 314325"/>
                <a:gd name="connsiteX19" fmla="*/ 952500 w 1028700"/>
                <a:gd name="connsiteY19" fmla="*/ 161925 h 314325"/>
                <a:gd name="connsiteX20" fmla="*/ 981075 w 1028700"/>
                <a:gd name="connsiteY20" fmla="*/ 109537 h 314325"/>
                <a:gd name="connsiteX21" fmla="*/ 1004888 w 1028700"/>
                <a:gd name="connsiteY21" fmla="*/ 85725 h 314325"/>
                <a:gd name="connsiteX22" fmla="*/ 1028700 w 1028700"/>
                <a:gd name="connsiteY22" fmla="*/ 66675 h 314325"/>
                <a:gd name="connsiteX23" fmla="*/ 1028700 w 1028700"/>
                <a:gd name="connsiteY23" fmla="*/ 47625 h 314325"/>
                <a:gd name="connsiteX24" fmla="*/ 1014413 w 1028700"/>
                <a:gd name="connsiteY24" fmla="*/ 28575 h 314325"/>
                <a:gd name="connsiteX25" fmla="*/ 990600 w 1028700"/>
                <a:gd name="connsiteY25" fmla="*/ 0 h 314325"/>
                <a:gd name="connsiteX26" fmla="*/ 952500 w 1028700"/>
                <a:gd name="connsiteY26" fmla="*/ 14287 h 314325"/>
                <a:gd name="connsiteX27" fmla="*/ 904875 w 1028700"/>
                <a:gd name="connsiteY27" fmla="*/ 38100 h 314325"/>
                <a:gd name="connsiteX28" fmla="*/ 842963 w 1028700"/>
                <a:gd name="connsiteY28" fmla="*/ 47625 h 314325"/>
                <a:gd name="connsiteX29" fmla="*/ 790575 w 1028700"/>
                <a:gd name="connsiteY29" fmla="*/ 47625 h 314325"/>
                <a:gd name="connsiteX30" fmla="*/ 752475 w 1028700"/>
                <a:gd name="connsiteY30" fmla="*/ 28575 h 314325"/>
                <a:gd name="connsiteX31" fmla="*/ 704850 w 1028700"/>
                <a:gd name="connsiteY31" fmla="*/ 28575 h 314325"/>
                <a:gd name="connsiteX32" fmla="*/ 585788 w 1028700"/>
                <a:gd name="connsiteY32" fmla="*/ 38100 h 314325"/>
                <a:gd name="connsiteX33" fmla="*/ 423863 w 1028700"/>
                <a:gd name="connsiteY33" fmla="*/ 52387 h 314325"/>
                <a:gd name="connsiteX34" fmla="*/ 295275 w 1028700"/>
                <a:gd name="connsiteY34" fmla="*/ 57150 h 314325"/>
                <a:gd name="connsiteX35" fmla="*/ 152400 w 1028700"/>
                <a:gd name="connsiteY35" fmla="*/ 57150 h 314325"/>
                <a:gd name="connsiteX36" fmla="*/ 76200 w 1028700"/>
                <a:gd name="connsiteY36" fmla="*/ 76200 h 314325"/>
                <a:gd name="connsiteX37" fmla="*/ 28575 w 1028700"/>
                <a:gd name="connsiteY37" fmla="*/ 76200 h 314325"/>
                <a:gd name="connsiteX38" fmla="*/ 0 w 1028700"/>
                <a:gd name="connsiteY38" fmla="*/ 109537 h 314325"/>
                <a:gd name="connsiteX39" fmla="*/ 0 w 1028700"/>
                <a:gd name="connsiteY39" fmla="*/ 200025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028700" h="314325">
                  <a:moveTo>
                    <a:pt x="0" y="200025"/>
                  </a:moveTo>
                  <a:lnTo>
                    <a:pt x="0" y="242887"/>
                  </a:lnTo>
                  <a:lnTo>
                    <a:pt x="4763" y="271462"/>
                  </a:lnTo>
                  <a:lnTo>
                    <a:pt x="42863" y="276225"/>
                  </a:lnTo>
                  <a:lnTo>
                    <a:pt x="66675" y="290512"/>
                  </a:lnTo>
                  <a:lnTo>
                    <a:pt x="147638" y="314325"/>
                  </a:lnTo>
                  <a:lnTo>
                    <a:pt x="190500" y="314325"/>
                  </a:lnTo>
                  <a:lnTo>
                    <a:pt x="257175" y="309562"/>
                  </a:lnTo>
                  <a:lnTo>
                    <a:pt x="300038" y="309562"/>
                  </a:lnTo>
                  <a:lnTo>
                    <a:pt x="366713" y="314325"/>
                  </a:lnTo>
                  <a:lnTo>
                    <a:pt x="419100" y="314325"/>
                  </a:lnTo>
                  <a:lnTo>
                    <a:pt x="485775" y="309562"/>
                  </a:lnTo>
                  <a:lnTo>
                    <a:pt x="538163" y="309562"/>
                  </a:lnTo>
                  <a:lnTo>
                    <a:pt x="681038" y="295275"/>
                  </a:lnTo>
                  <a:lnTo>
                    <a:pt x="781050" y="271462"/>
                  </a:lnTo>
                  <a:lnTo>
                    <a:pt x="857250" y="238125"/>
                  </a:lnTo>
                  <a:cubicBezTo>
                    <a:pt x="869950" y="233362"/>
                    <a:pt x="883002" y="229450"/>
                    <a:pt x="895350" y="223837"/>
                  </a:cubicBezTo>
                  <a:cubicBezTo>
                    <a:pt x="900561" y="221468"/>
                    <a:pt x="909638" y="214312"/>
                    <a:pt x="909638" y="214312"/>
                  </a:cubicBezTo>
                  <a:lnTo>
                    <a:pt x="909638" y="214312"/>
                  </a:lnTo>
                  <a:lnTo>
                    <a:pt x="952500" y="161925"/>
                  </a:lnTo>
                  <a:lnTo>
                    <a:pt x="981075" y="109537"/>
                  </a:lnTo>
                  <a:lnTo>
                    <a:pt x="1004888" y="85725"/>
                  </a:lnTo>
                  <a:lnTo>
                    <a:pt x="1028700" y="66675"/>
                  </a:lnTo>
                  <a:lnTo>
                    <a:pt x="1028700" y="47625"/>
                  </a:lnTo>
                  <a:lnTo>
                    <a:pt x="1014413" y="28575"/>
                  </a:lnTo>
                  <a:lnTo>
                    <a:pt x="990600" y="0"/>
                  </a:lnTo>
                  <a:lnTo>
                    <a:pt x="952500" y="14287"/>
                  </a:lnTo>
                  <a:lnTo>
                    <a:pt x="904875" y="38100"/>
                  </a:lnTo>
                  <a:lnTo>
                    <a:pt x="842963" y="47625"/>
                  </a:lnTo>
                  <a:lnTo>
                    <a:pt x="790575" y="47625"/>
                  </a:lnTo>
                  <a:lnTo>
                    <a:pt x="752475" y="28575"/>
                  </a:lnTo>
                  <a:lnTo>
                    <a:pt x="704850" y="28575"/>
                  </a:lnTo>
                  <a:lnTo>
                    <a:pt x="585788" y="38100"/>
                  </a:lnTo>
                  <a:lnTo>
                    <a:pt x="423863" y="52387"/>
                  </a:lnTo>
                  <a:lnTo>
                    <a:pt x="295275" y="57150"/>
                  </a:lnTo>
                  <a:lnTo>
                    <a:pt x="152400" y="57150"/>
                  </a:lnTo>
                  <a:lnTo>
                    <a:pt x="76200" y="76200"/>
                  </a:lnTo>
                  <a:lnTo>
                    <a:pt x="28575" y="76200"/>
                  </a:lnTo>
                  <a:lnTo>
                    <a:pt x="0" y="109537"/>
                  </a:lnTo>
                  <a:lnTo>
                    <a:pt x="0" y="200025"/>
                  </a:lnTo>
                  <a:close/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719263" y="3843338"/>
              <a:ext cx="914400" cy="385762"/>
            </a:xfrm>
            <a:custGeom>
              <a:avLst/>
              <a:gdLst>
                <a:gd name="connsiteX0" fmla="*/ 466725 w 914400"/>
                <a:gd name="connsiteY0" fmla="*/ 271462 h 385762"/>
                <a:gd name="connsiteX1" fmla="*/ 595312 w 914400"/>
                <a:gd name="connsiteY1" fmla="*/ 257175 h 385762"/>
                <a:gd name="connsiteX2" fmla="*/ 647700 w 914400"/>
                <a:gd name="connsiteY2" fmla="*/ 252412 h 385762"/>
                <a:gd name="connsiteX3" fmla="*/ 728662 w 914400"/>
                <a:gd name="connsiteY3" fmla="*/ 242887 h 385762"/>
                <a:gd name="connsiteX4" fmla="*/ 852487 w 914400"/>
                <a:gd name="connsiteY4" fmla="*/ 233362 h 385762"/>
                <a:gd name="connsiteX5" fmla="*/ 904875 w 914400"/>
                <a:gd name="connsiteY5" fmla="*/ 204787 h 385762"/>
                <a:gd name="connsiteX6" fmla="*/ 914400 w 914400"/>
                <a:gd name="connsiteY6" fmla="*/ 138112 h 385762"/>
                <a:gd name="connsiteX7" fmla="*/ 914400 w 914400"/>
                <a:gd name="connsiteY7" fmla="*/ 52387 h 385762"/>
                <a:gd name="connsiteX8" fmla="*/ 890587 w 914400"/>
                <a:gd name="connsiteY8" fmla="*/ 9525 h 385762"/>
                <a:gd name="connsiteX9" fmla="*/ 795337 w 914400"/>
                <a:gd name="connsiteY9" fmla="*/ 0 h 385762"/>
                <a:gd name="connsiteX10" fmla="*/ 642937 w 914400"/>
                <a:gd name="connsiteY10" fmla="*/ 0 h 385762"/>
                <a:gd name="connsiteX11" fmla="*/ 481012 w 914400"/>
                <a:gd name="connsiteY11" fmla="*/ 14287 h 385762"/>
                <a:gd name="connsiteX12" fmla="*/ 357187 w 914400"/>
                <a:gd name="connsiteY12" fmla="*/ 14287 h 385762"/>
                <a:gd name="connsiteX13" fmla="*/ 357187 w 914400"/>
                <a:gd name="connsiteY13" fmla="*/ 14287 h 385762"/>
                <a:gd name="connsiteX14" fmla="*/ 257175 w 914400"/>
                <a:gd name="connsiteY14" fmla="*/ 57150 h 385762"/>
                <a:gd name="connsiteX15" fmla="*/ 171450 w 914400"/>
                <a:gd name="connsiteY15" fmla="*/ 95250 h 385762"/>
                <a:gd name="connsiteX16" fmla="*/ 95250 w 914400"/>
                <a:gd name="connsiteY16" fmla="*/ 138112 h 385762"/>
                <a:gd name="connsiteX17" fmla="*/ 33337 w 914400"/>
                <a:gd name="connsiteY17" fmla="*/ 166687 h 385762"/>
                <a:gd name="connsiteX18" fmla="*/ 4762 w 914400"/>
                <a:gd name="connsiteY18" fmla="*/ 190500 h 385762"/>
                <a:gd name="connsiteX19" fmla="*/ 0 w 914400"/>
                <a:gd name="connsiteY19" fmla="*/ 233362 h 385762"/>
                <a:gd name="connsiteX20" fmla="*/ 14287 w 914400"/>
                <a:gd name="connsiteY20" fmla="*/ 271462 h 385762"/>
                <a:gd name="connsiteX21" fmla="*/ 42862 w 914400"/>
                <a:gd name="connsiteY21" fmla="*/ 328612 h 385762"/>
                <a:gd name="connsiteX22" fmla="*/ 57150 w 914400"/>
                <a:gd name="connsiteY22" fmla="*/ 347662 h 385762"/>
                <a:gd name="connsiteX23" fmla="*/ 57150 w 914400"/>
                <a:gd name="connsiteY23" fmla="*/ 347662 h 385762"/>
                <a:gd name="connsiteX24" fmla="*/ 119062 w 914400"/>
                <a:gd name="connsiteY24" fmla="*/ 385762 h 385762"/>
                <a:gd name="connsiteX25" fmla="*/ 161925 w 914400"/>
                <a:gd name="connsiteY25" fmla="*/ 385762 h 385762"/>
                <a:gd name="connsiteX26" fmla="*/ 223837 w 914400"/>
                <a:gd name="connsiteY26" fmla="*/ 352425 h 385762"/>
                <a:gd name="connsiteX27" fmla="*/ 266700 w 914400"/>
                <a:gd name="connsiteY27" fmla="*/ 342900 h 385762"/>
                <a:gd name="connsiteX28" fmla="*/ 290512 w 914400"/>
                <a:gd name="connsiteY28" fmla="*/ 328612 h 385762"/>
                <a:gd name="connsiteX29" fmla="*/ 357187 w 914400"/>
                <a:gd name="connsiteY29" fmla="*/ 309562 h 385762"/>
                <a:gd name="connsiteX30" fmla="*/ 466725 w 914400"/>
                <a:gd name="connsiteY30" fmla="*/ 271462 h 385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14400" h="385762">
                  <a:moveTo>
                    <a:pt x="466725" y="271462"/>
                  </a:moveTo>
                  <a:lnTo>
                    <a:pt x="595312" y="257175"/>
                  </a:lnTo>
                  <a:lnTo>
                    <a:pt x="647700" y="252412"/>
                  </a:lnTo>
                  <a:lnTo>
                    <a:pt x="728662" y="242887"/>
                  </a:lnTo>
                  <a:lnTo>
                    <a:pt x="852487" y="233362"/>
                  </a:lnTo>
                  <a:lnTo>
                    <a:pt x="904875" y="204787"/>
                  </a:lnTo>
                  <a:lnTo>
                    <a:pt x="914400" y="138112"/>
                  </a:lnTo>
                  <a:lnTo>
                    <a:pt x="914400" y="52387"/>
                  </a:lnTo>
                  <a:lnTo>
                    <a:pt x="890587" y="9525"/>
                  </a:lnTo>
                  <a:lnTo>
                    <a:pt x="795337" y="0"/>
                  </a:lnTo>
                  <a:lnTo>
                    <a:pt x="642937" y="0"/>
                  </a:lnTo>
                  <a:lnTo>
                    <a:pt x="481012" y="14287"/>
                  </a:lnTo>
                  <a:lnTo>
                    <a:pt x="357187" y="14287"/>
                  </a:lnTo>
                  <a:lnTo>
                    <a:pt x="357187" y="14287"/>
                  </a:lnTo>
                  <a:lnTo>
                    <a:pt x="257175" y="57150"/>
                  </a:lnTo>
                  <a:lnTo>
                    <a:pt x="171450" y="95250"/>
                  </a:lnTo>
                  <a:lnTo>
                    <a:pt x="95250" y="138112"/>
                  </a:lnTo>
                  <a:lnTo>
                    <a:pt x="33337" y="166687"/>
                  </a:lnTo>
                  <a:lnTo>
                    <a:pt x="4762" y="190500"/>
                  </a:lnTo>
                  <a:lnTo>
                    <a:pt x="0" y="233362"/>
                  </a:lnTo>
                  <a:lnTo>
                    <a:pt x="14287" y="271462"/>
                  </a:lnTo>
                  <a:lnTo>
                    <a:pt x="42862" y="328612"/>
                  </a:lnTo>
                  <a:lnTo>
                    <a:pt x="57150" y="347662"/>
                  </a:lnTo>
                  <a:lnTo>
                    <a:pt x="57150" y="347662"/>
                  </a:lnTo>
                  <a:lnTo>
                    <a:pt x="119062" y="385762"/>
                  </a:lnTo>
                  <a:lnTo>
                    <a:pt x="161925" y="385762"/>
                  </a:lnTo>
                  <a:lnTo>
                    <a:pt x="223837" y="352425"/>
                  </a:lnTo>
                  <a:lnTo>
                    <a:pt x="266700" y="342900"/>
                  </a:lnTo>
                  <a:lnTo>
                    <a:pt x="290512" y="328612"/>
                  </a:lnTo>
                  <a:lnTo>
                    <a:pt x="357187" y="309562"/>
                  </a:lnTo>
                  <a:lnTo>
                    <a:pt x="466725" y="271462"/>
                  </a:lnTo>
                  <a:close/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Freeform 43"/>
          <p:cNvSpPr/>
          <p:nvPr/>
        </p:nvSpPr>
        <p:spPr>
          <a:xfrm>
            <a:off x="5060373" y="1818409"/>
            <a:ext cx="1153391" cy="394855"/>
          </a:xfrm>
          <a:custGeom>
            <a:avLst/>
            <a:gdLst>
              <a:gd name="connsiteX0" fmla="*/ 1153391 w 1153391"/>
              <a:gd name="connsiteY0" fmla="*/ 145473 h 394855"/>
              <a:gd name="connsiteX1" fmla="*/ 1028700 w 1153391"/>
              <a:gd name="connsiteY1" fmla="*/ 62346 h 394855"/>
              <a:gd name="connsiteX2" fmla="*/ 841663 w 1153391"/>
              <a:gd name="connsiteY2" fmla="*/ 0 h 394855"/>
              <a:gd name="connsiteX3" fmla="*/ 716972 w 1153391"/>
              <a:gd name="connsiteY3" fmla="*/ 20782 h 394855"/>
              <a:gd name="connsiteX4" fmla="*/ 540327 w 1153391"/>
              <a:gd name="connsiteY4" fmla="*/ 62346 h 394855"/>
              <a:gd name="connsiteX5" fmla="*/ 405245 w 1153391"/>
              <a:gd name="connsiteY5" fmla="*/ 218209 h 394855"/>
              <a:gd name="connsiteX6" fmla="*/ 363682 w 1153391"/>
              <a:gd name="connsiteY6" fmla="*/ 353291 h 394855"/>
              <a:gd name="connsiteX7" fmla="*/ 363682 w 1153391"/>
              <a:gd name="connsiteY7" fmla="*/ 353291 h 394855"/>
              <a:gd name="connsiteX8" fmla="*/ 280554 w 1153391"/>
              <a:gd name="connsiteY8" fmla="*/ 394855 h 394855"/>
              <a:gd name="connsiteX9" fmla="*/ 197427 w 1153391"/>
              <a:gd name="connsiteY9" fmla="*/ 374073 h 394855"/>
              <a:gd name="connsiteX10" fmla="*/ 114300 w 1153391"/>
              <a:gd name="connsiteY10" fmla="*/ 322118 h 394855"/>
              <a:gd name="connsiteX11" fmla="*/ 0 w 1153391"/>
              <a:gd name="connsiteY11" fmla="*/ 228600 h 394855"/>
              <a:gd name="connsiteX12" fmla="*/ 0 w 1153391"/>
              <a:gd name="connsiteY12" fmla="*/ 228600 h 394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3391" h="394855">
                <a:moveTo>
                  <a:pt x="1153391" y="145473"/>
                </a:moveTo>
                <a:lnTo>
                  <a:pt x="1028700" y="62346"/>
                </a:lnTo>
                <a:lnTo>
                  <a:pt x="841663" y="0"/>
                </a:lnTo>
                <a:lnTo>
                  <a:pt x="716972" y="20782"/>
                </a:lnTo>
                <a:lnTo>
                  <a:pt x="540327" y="62346"/>
                </a:lnTo>
                <a:lnTo>
                  <a:pt x="405245" y="218209"/>
                </a:lnTo>
                <a:lnTo>
                  <a:pt x="363682" y="353291"/>
                </a:lnTo>
                <a:lnTo>
                  <a:pt x="363682" y="353291"/>
                </a:lnTo>
                <a:lnTo>
                  <a:pt x="280554" y="394855"/>
                </a:lnTo>
                <a:lnTo>
                  <a:pt x="197427" y="374073"/>
                </a:lnTo>
                <a:lnTo>
                  <a:pt x="114300" y="322118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054217" y="1766455"/>
            <a:ext cx="172410" cy="311727"/>
          </a:xfrm>
          <a:custGeom>
            <a:avLst/>
            <a:gdLst>
              <a:gd name="connsiteX0" fmla="*/ 16547 w 172410"/>
              <a:gd name="connsiteY0" fmla="*/ 311727 h 311727"/>
              <a:gd name="connsiteX1" fmla="*/ 16547 w 172410"/>
              <a:gd name="connsiteY1" fmla="*/ 114300 h 311727"/>
              <a:gd name="connsiteX2" fmla="*/ 110065 w 172410"/>
              <a:gd name="connsiteY2" fmla="*/ 62345 h 311727"/>
              <a:gd name="connsiteX3" fmla="*/ 130847 w 172410"/>
              <a:gd name="connsiteY3" fmla="*/ 31172 h 311727"/>
              <a:gd name="connsiteX4" fmla="*/ 162019 w 172410"/>
              <a:gd name="connsiteY4" fmla="*/ 10390 h 311727"/>
              <a:gd name="connsiteX5" fmla="*/ 172410 w 172410"/>
              <a:gd name="connsiteY5" fmla="*/ 0 h 31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410" h="311727">
                <a:moveTo>
                  <a:pt x="16547" y="311727"/>
                </a:moveTo>
                <a:cubicBezTo>
                  <a:pt x="3010" y="244042"/>
                  <a:pt x="-12686" y="189471"/>
                  <a:pt x="16547" y="114300"/>
                </a:cubicBezTo>
                <a:cubicBezTo>
                  <a:pt x="27190" y="86932"/>
                  <a:pt x="81867" y="71744"/>
                  <a:pt x="110065" y="62345"/>
                </a:cubicBezTo>
                <a:cubicBezTo>
                  <a:pt x="116992" y="51954"/>
                  <a:pt x="122016" y="40003"/>
                  <a:pt x="130847" y="31172"/>
                </a:cubicBezTo>
                <a:cubicBezTo>
                  <a:pt x="139677" y="22341"/>
                  <a:pt x="152028" y="17883"/>
                  <a:pt x="162019" y="10390"/>
                </a:cubicBezTo>
                <a:cubicBezTo>
                  <a:pt x="165938" y="7451"/>
                  <a:pt x="168946" y="3463"/>
                  <a:pt x="172410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748645" y="1506682"/>
            <a:ext cx="218645" cy="384463"/>
          </a:xfrm>
          <a:custGeom>
            <a:avLst/>
            <a:gdLst>
              <a:gd name="connsiteX0" fmla="*/ 0 w 218645"/>
              <a:gd name="connsiteY0" fmla="*/ 384463 h 384463"/>
              <a:gd name="connsiteX1" fmla="*/ 51955 w 218645"/>
              <a:gd name="connsiteY1" fmla="*/ 353291 h 384463"/>
              <a:gd name="connsiteX2" fmla="*/ 114300 w 218645"/>
              <a:gd name="connsiteY2" fmla="*/ 322118 h 384463"/>
              <a:gd name="connsiteX3" fmla="*/ 155864 w 218645"/>
              <a:gd name="connsiteY3" fmla="*/ 197427 h 384463"/>
              <a:gd name="connsiteX4" fmla="*/ 166255 w 218645"/>
              <a:gd name="connsiteY4" fmla="*/ 166254 h 384463"/>
              <a:gd name="connsiteX5" fmla="*/ 187037 w 218645"/>
              <a:gd name="connsiteY5" fmla="*/ 135082 h 384463"/>
              <a:gd name="connsiteX6" fmla="*/ 218210 w 218645"/>
              <a:gd name="connsiteY6" fmla="*/ 20782 h 384463"/>
              <a:gd name="connsiteX7" fmla="*/ 218210 w 218645"/>
              <a:gd name="connsiteY7" fmla="*/ 0 h 384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8645" h="384463">
                <a:moveTo>
                  <a:pt x="0" y="384463"/>
                </a:moveTo>
                <a:cubicBezTo>
                  <a:pt x="17318" y="374072"/>
                  <a:pt x="33891" y="362323"/>
                  <a:pt x="51955" y="353291"/>
                </a:cubicBezTo>
                <a:cubicBezTo>
                  <a:pt x="137984" y="310278"/>
                  <a:pt x="24978" y="381668"/>
                  <a:pt x="114300" y="322118"/>
                </a:cubicBezTo>
                <a:lnTo>
                  <a:pt x="155864" y="197427"/>
                </a:lnTo>
                <a:cubicBezTo>
                  <a:pt x="159328" y="187036"/>
                  <a:pt x="160179" y="175367"/>
                  <a:pt x="166255" y="166254"/>
                </a:cubicBezTo>
                <a:lnTo>
                  <a:pt x="187037" y="135082"/>
                </a:lnTo>
                <a:cubicBezTo>
                  <a:pt x="204295" y="83308"/>
                  <a:pt x="210867" y="72185"/>
                  <a:pt x="218210" y="20782"/>
                </a:cubicBezTo>
                <a:cubicBezTo>
                  <a:pt x="219190" y="13924"/>
                  <a:pt x="218210" y="6927"/>
                  <a:pt x="218210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4218709" y="1506682"/>
            <a:ext cx="540327" cy="374073"/>
          </a:xfrm>
          <a:custGeom>
            <a:avLst/>
            <a:gdLst>
              <a:gd name="connsiteX0" fmla="*/ 540327 w 540327"/>
              <a:gd name="connsiteY0" fmla="*/ 374073 h 374073"/>
              <a:gd name="connsiteX1" fmla="*/ 446809 w 540327"/>
              <a:gd name="connsiteY1" fmla="*/ 322118 h 374073"/>
              <a:gd name="connsiteX2" fmla="*/ 353291 w 540327"/>
              <a:gd name="connsiteY2" fmla="*/ 259773 h 374073"/>
              <a:gd name="connsiteX3" fmla="*/ 238991 w 540327"/>
              <a:gd name="connsiteY3" fmla="*/ 207818 h 374073"/>
              <a:gd name="connsiteX4" fmla="*/ 166255 w 540327"/>
              <a:gd name="connsiteY4" fmla="*/ 176645 h 374073"/>
              <a:gd name="connsiteX5" fmla="*/ 72736 w 540327"/>
              <a:gd name="connsiteY5" fmla="*/ 72736 h 374073"/>
              <a:gd name="connsiteX6" fmla="*/ 0 w 540327"/>
              <a:gd name="connsiteY6" fmla="*/ 0 h 374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0327" h="374073">
                <a:moveTo>
                  <a:pt x="540327" y="374073"/>
                </a:moveTo>
                <a:lnTo>
                  <a:pt x="446809" y="322118"/>
                </a:lnTo>
                <a:lnTo>
                  <a:pt x="353291" y="259773"/>
                </a:lnTo>
                <a:lnTo>
                  <a:pt x="238991" y="207818"/>
                </a:lnTo>
                <a:lnTo>
                  <a:pt x="166255" y="176645"/>
                </a:lnTo>
                <a:lnTo>
                  <a:pt x="72736" y="72736"/>
                </a:lnTo>
                <a:lnTo>
                  <a:pt x="0" y="0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218709" y="1153391"/>
            <a:ext cx="259773" cy="363682"/>
          </a:xfrm>
          <a:custGeom>
            <a:avLst/>
            <a:gdLst>
              <a:gd name="connsiteX0" fmla="*/ 0 w 259773"/>
              <a:gd name="connsiteY0" fmla="*/ 363682 h 363682"/>
              <a:gd name="connsiteX1" fmla="*/ 31173 w 259773"/>
              <a:gd name="connsiteY1" fmla="*/ 228600 h 363682"/>
              <a:gd name="connsiteX2" fmla="*/ 62346 w 259773"/>
              <a:gd name="connsiteY2" fmla="*/ 218209 h 363682"/>
              <a:gd name="connsiteX3" fmla="*/ 124691 w 259773"/>
              <a:gd name="connsiteY3" fmla="*/ 166254 h 363682"/>
              <a:gd name="connsiteX4" fmla="*/ 187036 w 259773"/>
              <a:gd name="connsiteY4" fmla="*/ 114300 h 363682"/>
              <a:gd name="connsiteX5" fmla="*/ 197427 w 259773"/>
              <a:gd name="connsiteY5" fmla="*/ 83127 h 363682"/>
              <a:gd name="connsiteX6" fmla="*/ 228600 w 259773"/>
              <a:gd name="connsiteY6" fmla="*/ 62345 h 363682"/>
              <a:gd name="connsiteX7" fmla="*/ 249382 w 259773"/>
              <a:gd name="connsiteY7" fmla="*/ 31173 h 363682"/>
              <a:gd name="connsiteX8" fmla="*/ 259773 w 259773"/>
              <a:gd name="connsiteY8" fmla="*/ 0 h 36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773" h="363682">
                <a:moveTo>
                  <a:pt x="0" y="363682"/>
                </a:moveTo>
                <a:cubicBezTo>
                  <a:pt x="3131" y="332370"/>
                  <a:pt x="-5867" y="258232"/>
                  <a:pt x="31173" y="228600"/>
                </a:cubicBezTo>
                <a:cubicBezTo>
                  <a:pt x="39726" y="221758"/>
                  <a:pt x="51955" y="221673"/>
                  <a:pt x="62346" y="218209"/>
                </a:cubicBezTo>
                <a:cubicBezTo>
                  <a:pt x="153397" y="127156"/>
                  <a:pt x="37908" y="238572"/>
                  <a:pt x="124691" y="166254"/>
                </a:cubicBezTo>
                <a:cubicBezTo>
                  <a:pt x="204703" y="99578"/>
                  <a:pt x="109637" y="165901"/>
                  <a:pt x="187036" y="114300"/>
                </a:cubicBezTo>
                <a:cubicBezTo>
                  <a:pt x="190500" y="103909"/>
                  <a:pt x="190585" y="91680"/>
                  <a:pt x="197427" y="83127"/>
                </a:cubicBezTo>
                <a:cubicBezTo>
                  <a:pt x="205228" y="73375"/>
                  <a:pt x="219769" y="71176"/>
                  <a:pt x="228600" y="62345"/>
                </a:cubicBezTo>
                <a:cubicBezTo>
                  <a:pt x="237431" y="53515"/>
                  <a:pt x="242455" y="41564"/>
                  <a:pt x="249382" y="31173"/>
                </a:cubicBezTo>
                <a:lnTo>
                  <a:pt x="259773" y="0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3990109" y="945573"/>
            <a:ext cx="83127" cy="436418"/>
          </a:xfrm>
          <a:custGeom>
            <a:avLst/>
            <a:gdLst>
              <a:gd name="connsiteX0" fmla="*/ 0 w 83127"/>
              <a:gd name="connsiteY0" fmla="*/ 436418 h 436418"/>
              <a:gd name="connsiteX1" fmla="*/ 31173 w 83127"/>
              <a:gd name="connsiteY1" fmla="*/ 384464 h 436418"/>
              <a:gd name="connsiteX2" fmla="*/ 51955 w 83127"/>
              <a:gd name="connsiteY2" fmla="*/ 301336 h 436418"/>
              <a:gd name="connsiteX3" fmla="*/ 72736 w 83127"/>
              <a:gd name="connsiteY3" fmla="*/ 238991 h 436418"/>
              <a:gd name="connsiteX4" fmla="*/ 83127 w 83127"/>
              <a:gd name="connsiteY4" fmla="*/ 197427 h 436418"/>
              <a:gd name="connsiteX5" fmla="*/ 72736 w 83127"/>
              <a:gd name="connsiteY5" fmla="*/ 93518 h 436418"/>
              <a:gd name="connsiteX6" fmla="*/ 62346 w 83127"/>
              <a:gd name="connsiteY6" fmla="*/ 0 h 436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127" h="436418">
                <a:moveTo>
                  <a:pt x="0" y="436418"/>
                </a:moveTo>
                <a:cubicBezTo>
                  <a:pt x="10391" y="419100"/>
                  <a:pt x="22141" y="402528"/>
                  <a:pt x="31173" y="384464"/>
                </a:cubicBezTo>
                <a:cubicBezTo>
                  <a:pt x="43784" y="359242"/>
                  <a:pt x="44842" y="327419"/>
                  <a:pt x="51955" y="301336"/>
                </a:cubicBezTo>
                <a:cubicBezTo>
                  <a:pt x="57719" y="280202"/>
                  <a:pt x="67423" y="260243"/>
                  <a:pt x="72736" y="238991"/>
                </a:cubicBezTo>
                <a:lnTo>
                  <a:pt x="83127" y="197427"/>
                </a:lnTo>
                <a:cubicBezTo>
                  <a:pt x="79663" y="162791"/>
                  <a:pt x="77336" y="128022"/>
                  <a:pt x="72736" y="93518"/>
                </a:cubicBezTo>
                <a:cubicBezTo>
                  <a:pt x="59629" y="-4787"/>
                  <a:pt x="62346" y="84929"/>
                  <a:pt x="62346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3449782" y="1246909"/>
            <a:ext cx="540327" cy="135082"/>
          </a:xfrm>
          <a:custGeom>
            <a:avLst/>
            <a:gdLst>
              <a:gd name="connsiteX0" fmla="*/ 540327 w 540327"/>
              <a:gd name="connsiteY0" fmla="*/ 83127 h 83127"/>
              <a:gd name="connsiteX1" fmla="*/ 540327 w 540327"/>
              <a:gd name="connsiteY1" fmla="*/ 83127 h 83127"/>
              <a:gd name="connsiteX2" fmla="*/ 363682 w 540327"/>
              <a:gd name="connsiteY2" fmla="*/ 10391 h 83127"/>
              <a:gd name="connsiteX3" fmla="*/ 238991 w 540327"/>
              <a:gd name="connsiteY3" fmla="*/ 0 h 83127"/>
              <a:gd name="connsiteX4" fmla="*/ 93518 w 540327"/>
              <a:gd name="connsiteY4" fmla="*/ 20782 h 83127"/>
              <a:gd name="connsiteX5" fmla="*/ 83127 w 540327"/>
              <a:gd name="connsiteY5" fmla="*/ 31173 h 83127"/>
              <a:gd name="connsiteX6" fmla="*/ 0 w 540327"/>
              <a:gd name="connsiteY6" fmla="*/ 83127 h 83127"/>
              <a:gd name="connsiteX7" fmla="*/ 0 w 540327"/>
              <a:gd name="connsiteY7" fmla="*/ 83127 h 83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0327" h="83127">
                <a:moveTo>
                  <a:pt x="540327" y="83127"/>
                </a:moveTo>
                <a:lnTo>
                  <a:pt x="540327" y="83127"/>
                </a:lnTo>
                <a:lnTo>
                  <a:pt x="363682" y="10391"/>
                </a:lnTo>
                <a:lnTo>
                  <a:pt x="238991" y="0"/>
                </a:lnTo>
                <a:lnTo>
                  <a:pt x="93518" y="20782"/>
                </a:lnTo>
                <a:lnTo>
                  <a:pt x="83127" y="31173"/>
                </a:lnTo>
                <a:lnTo>
                  <a:pt x="0" y="83127"/>
                </a:lnTo>
                <a:lnTo>
                  <a:pt x="0" y="83127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2950872" y="810491"/>
            <a:ext cx="498910" cy="571500"/>
          </a:xfrm>
          <a:custGeom>
            <a:avLst/>
            <a:gdLst>
              <a:gd name="connsiteX0" fmla="*/ 498910 w 498910"/>
              <a:gd name="connsiteY0" fmla="*/ 571500 h 571500"/>
              <a:gd name="connsiteX1" fmla="*/ 446955 w 498910"/>
              <a:gd name="connsiteY1" fmla="*/ 550718 h 571500"/>
              <a:gd name="connsiteX2" fmla="*/ 405392 w 498910"/>
              <a:gd name="connsiteY2" fmla="*/ 540327 h 571500"/>
              <a:gd name="connsiteX3" fmla="*/ 270310 w 498910"/>
              <a:gd name="connsiteY3" fmla="*/ 519545 h 571500"/>
              <a:gd name="connsiteX4" fmla="*/ 207964 w 498910"/>
              <a:gd name="connsiteY4" fmla="*/ 498764 h 571500"/>
              <a:gd name="connsiteX5" fmla="*/ 176792 w 498910"/>
              <a:gd name="connsiteY5" fmla="*/ 488373 h 571500"/>
              <a:gd name="connsiteX6" fmla="*/ 145619 w 498910"/>
              <a:gd name="connsiteY6" fmla="*/ 467591 h 571500"/>
              <a:gd name="connsiteX7" fmla="*/ 72883 w 498910"/>
              <a:gd name="connsiteY7" fmla="*/ 384464 h 571500"/>
              <a:gd name="connsiteX8" fmla="*/ 62492 w 498910"/>
              <a:gd name="connsiteY8" fmla="*/ 332509 h 571500"/>
              <a:gd name="connsiteX9" fmla="*/ 52101 w 498910"/>
              <a:gd name="connsiteY9" fmla="*/ 301336 h 571500"/>
              <a:gd name="connsiteX10" fmla="*/ 41710 w 498910"/>
              <a:gd name="connsiteY10" fmla="*/ 228600 h 571500"/>
              <a:gd name="connsiteX11" fmla="*/ 20928 w 498910"/>
              <a:gd name="connsiteY11" fmla="*/ 103909 h 571500"/>
              <a:gd name="connsiteX12" fmla="*/ 10537 w 498910"/>
              <a:gd name="connsiteY12" fmla="*/ 51954 h 571500"/>
              <a:gd name="connsiteX13" fmla="*/ 146 w 498910"/>
              <a:gd name="connsiteY13" fmla="*/ 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98910" h="571500">
                <a:moveTo>
                  <a:pt x="498910" y="571500"/>
                </a:moveTo>
                <a:cubicBezTo>
                  <a:pt x="481592" y="564573"/>
                  <a:pt x="464650" y="556616"/>
                  <a:pt x="446955" y="550718"/>
                </a:cubicBezTo>
                <a:cubicBezTo>
                  <a:pt x="433407" y="546202"/>
                  <a:pt x="419333" y="543425"/>
                  <a:pt x="405392" y="540327"/>
                </a:cubicBezTo>
                <a:cubicBezTo>
                  <a:pt x="344191" y="526727"/>
                  <a:pt x="342287" y="528542"/>
                  <a:pt x="270310" y="519545"/>
                </a:cubicBezTo>
                <a:lnTo>
                  <a:pt x="207964" y="498764"/>
                </a:lnTo>
                <a:cubicBezTo>
                  <a:pt x="197573" y="495300"/>
                  <a:pt x="185905" y="494448"/>
                  <a:pt x="176792" y="488373"/>
                </a:cubicBezTo>
                <a:lnTo>
                  <a:pt x="145619" y="467591"/>
                </a:lnTo>
                <a:cubicBezTo>
                  <a:pt x="97128" y="394854"/>
                  <a:pt x="124837" y="419100"/>
                  <a:pt x="72883" y="384464"/>
                </a:cubicBezTo>
                <a:cubicBezTo>
                  <a:pt x="69419" y="367146"/>
                  <a:pt x="66775" y="349643"/>
                  <a:pt x="62492" y="332509"/>
                </a:cubicBezTo>
                <a:cubicBezTo>
                  <a:pt x="59835" y="321883"/>
                  <a:pt x="54249" y="312076"/>
                  <a:pt x="52101" y="301336"/>
                </a:cubicBezTo>
                <a:cubicBezTo>
                  <a:pt x="47298" y="277320"/>
                  <a:pt x="45530" y="252792"/>
                  <a:pt x="41710" y="228600"/>
                </a:cubicBezTo>
                <a:cubicBezTo>
                  <a:pt x="35138" y="186979"/>
                  <a:pt x="29192" y="145228"/>
                  <a:pt x="20928" y="103909"/>
                </a:cubicBezTo>
                <a:cubicBezTo>
                  <a:pt x="17464" y="86591"/>
                  <a:pt x="14821" y="69088"/>
                  <a:pt x="10537" y="51954"/>
                </a:cubicBezTo>
                <a:cubicBezTo>
                  <a:pt x="-2045" y="1628"/>
                  <a:pt x="146" y="39693"/>
                  <a:pt x="146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2712027" y="1453749"/>
            <a:ext cx="550718" cy="177624"/>
          </a:xfrm>
          <a:custGeom>
            <a:avLst/>
            <a:gdLst>
              <a:gd name="connsiteX0" fmla="*/ 550718 w 550718"/>
              <a:gd name="connsiteY0" fmla="*/ 177624 h 177624"/>
              <a:gd name="connsiteX1" fmla="*/ 529937 w 550718"/>
              <a:gd name="connsiteY1" fmla="*/ 125669 h 177624"/>
              <a:gd name="connsiteX2" fmla="*/ 498764 w 550718"/>
              <a:gd name="connsiteY2" fmla="*/ 104887 h 177624"/>
              <a:gd name="connsiteX3" fmla="*/ 467591 w 550718"/>
              <a:gd name="connsiteY3" fmla="*/ 73715 h 177624"/>
              <a:gd name="connsiteX4" fmla="*/ 426028 w 550718"/>
              <a:gd name="connsiteY4" fmla="*/ 63324 h 177624"/>
              <a:gd name="connsiteX5" fmla="*/ 301337 w 550718"/>
              <a:gd name="connsiteY5" fmla="*/ 32151 h 177624"/>
              <a:gd name="connsiteX6" fmla="*/ 270164 w 550718"/>
              <a:gd name="connsiteY6" fmla="*/ 21760 h 177624"/>
              <a:gd name="connsiteX7" fmla="*/ 145473 w 550718"/>
              <a:gd name="connsiteY7" fmla="*/ 978 h 177624"/>
              <a:gd name="connsiteX8" fmla="*/ 0 w 550718"/>
              <a:gd name="connsiteY8" fmla="*/ 978 h 177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0718" h="177624">
                <a:moveTo>
                  <a:pt x="550718" y="177624"/>
                </a:moveTo>
                <a:cubicBezTo>
                  <a:pt x="543791" y="160306"/>
                  <a:pt x="540778" y="140847"/>
                  <a:pt x="529937" y="125669"/>
                </a:cubicBezTo>
                <a:cubicBezTo>
                  <a:pt x="522678" y="115507"/>
                  <a:pt x="508358" y="112882"/>
                  <a:pt x="498764" y="104887"/>
                </a:cubicBezTo>
                <a:cubicBezTo>
                  <a:pt x="487475" y="95480"/>
                  <a:pt x="480350" y="81006"/>
                  <a:pt x="467591" y="73715"/>
                </a:cubicBezTo>
                <a:cubicBezTo>
                  <a:pt x="455192" y="66630"/>
                  <a:pt x="439706" y="67428"/>
                  <a:pt x="426028" y="63324"/>
                </a:cubicBezTo>
                <a:cubicBezTo>
                  <a:pt x="246062" y="9334"/>
                  <a:pt x="479189" y="71674"/>
                  <a:pt x="301337" y="32151"/>
                </a:cubicBezTo>
                <a:cubicBezTo>
                  <a:pt x="290645" y="29775"/>
                  <a:pt x="280696" y="24769"/>
                  <a:pt x="270164" y="21760"/>
                </a:cubicBezTo>
                <a:cubicBezTo>
                  <a:pt x="228189" y="9767"/>
                  <a:pt x="190601" y="3029"/>
                  <a:pt x="145473" y="978"/>
                </a:cubicBezTo>
                <a:cubicBezTo>
                  <a:pt x="97032" y="-1224"/>
                  <a:pt x="48491" y="978"/>
                  <a:pt x="0" y="978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3210791" y="1631373"/>
            <a:ext cx="51954" cy="1153391"/>
          </a:xfrm>
          <a:custGeom>
            <a:avLst/>
            <a:gdLst>
              <a:gd name="connsiteX0" fmla="*/ 51954 w 51954"/>
              <a:gd name="connsiteY0" fmla="*/ 0 h 1153391"/>
              <a:gd name="connsiteX1" fmla="*/ 51954 w 51954"/>
              <a:gd name="connsiteY1" fmla="*/ 477982 h 1153391"/>
              <a:gd name="connsiteX2" fmla="*/ 10391 w 51954"/>
              <a:gd name="connsiteY2" fmla="*/ 768927 h 1153391"/>
              <a:gd name="connsiteX3" fmla="*/ 0 w 51954"/>
              <a:gd name="connsiteY3" fmla="*/ 1153391 h 1153391"/>
              <a:gd name="connsiteX4" fmla="*/ 0 w 51954"/>
              <a:gd name="connsiteY4" fmla="*/ 1153391 h 1153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54" h="1153391">
                <a:moveTo>
                  <a:pt x="51954" y="0"/>
                </a:moveTo>
                <a:lnTo>
                  <a:pt x="51954" y="477982"/>
                </a:lnTo>
                <a:lnTo>
                  <a:pt x="10391" y="768927"/>
                </a:lnTo>
                <a:lnTo>
                  <a:pt x="0" y="1153391"/>
                </a:lnTo>
                <a:lnTo>
                  <a:pt x="0" y="1153391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2597727" y="2753591"/>
            <a:ext cx="623455" cy="623454"/>
          </a:xfrm>
          <a:custGeom>
            <a:avLst/>
            <a:gdLst>
              <a:gd name="connsiteX0" fmla="*/ 623455 w 623455"/>
              <a:gd name="connsiteY0" fmla="*/ 0 h 623454"/>
              <a:gd name="connsiteX1" fmla="*/ 613064 w 623455"/>
              <a:gd name="connsiteY1" fmla="*/ 51954 h 623454"/>
              <a:gd name="connsiteX2" fmla="*/ 363682 w 623455"/>
              <a:gd name="connsiteY2" fmla="*/ 322118 h 623454"/>
              <a:gd name="connsiteX3" fmla="*/ 322118 w 623455"/>
              <a:gd name="connsiteY3" fmla="*/ 384464 h 623454"/>
              <a:gd name="connsiteX4" fmla="*/ 0 w 623455"/>
              <a:gd name="connsiteY4" fmla="*/ 623454 h 623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455" h="623454">
                <a:moveTo>
                  <a:pt x="623455" y="0"/>
                </a:moveTo>
                <a:lnTo>
                  <a:pt x="613064" y="51954"/>
                </a:lnTo>
                <a:lnTo>
                  <a:pt x="363682" y="322118"/>
                </a:lnTo>
                <a:lnTo>
                  <a:pt x="322118" y="384464"/>
                </a:lnTo>
                <a:lnTo>
                  <a:pt x="0" y="623454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2267873" y="2961409"/>
            <a:ext cx="342982" cy="415636"/>
          </a:xfrm>
          <a:custGeom>
            <a:avLst/>
            <a:gdLst>
              <a:gd name="connsiteX0" fmla="*/ 342982 w 342982"/>
              <a:gd name="connsiteY0" fmla="*/ 415636 h 415636"/>
              <a:gd name="connsiteX1" fmla="*/ 228682 w 342982"/>
              <a:gd name="connsiteY1" fmla="*/ 405245 h 415636"/>
              <a:gd name="connsiteX2" fmla="*/ 197510 w 342982"/>
              <a:gd name="connsiteY2" fmla="*/ 384464 h 415636"/>
              <a:gd name="connsiteX3" fmla="*/ 135164 w 342982"/>
              <a:gd name="connsiteY3" fmla="*/ 363682 h 415636"/>
              <a:gd name="connsiteX4" fmla="*/ 103992 w 342982"/>
              <a:gd name="connsiteY4" fmla="*/ 353291 h 415636"/>
              <a:gd name="connsiteX5" fmla="*/ 41646 w 342982"/>
              <a:gd name="connsiteY5" fmla="*/ 322118 h 415636"/>
              <a:gd name="connsiteX6" fmla="*/ 10473 w 342982"/>
              <a:gd name="connsiteY6" fmla="*/ 93518 h 415636"/>
              <a:gd name="connsiteX7" fmla="*/ 82 w 342982"/>
              <a:gd name="connsiteY7" fmla="*/ 0 h 415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82" h="415636">
                <a:moveTo>
                  <a:pt x="342982" y="415636"/>
                </a:moveTo>
                <a:cubicBezTo>
                  <a:pt x="304882" y="412172"/>
                  <a:pt x="266090" y="413261"/>
                  <a:pt x="228682" y="405245"/>
                </a:cubicBezTo>
                <a:cubicBezTo>
                  <a:pt x="216471" y="402628"/>
                  <a:pt x="208922" y="389536"/>
                  <a:pt x="197510" y="384464"/>
                </a:cubicBezTo>
                <a:cubicBezTo>
                  <a:pt x="177492" y="375567"/>
                  <a:pt x="155946" y="370609"/>
                  <a:pt x="135164" y="363682"/>
                </a:cubicBezTo>
                <a:cubicBezTo>
                  <a:pt x="124773" y="360218"/>
                  <a:pt x="113105" y="359366"/>
                  <a:pt x="103992" y="353291"/>
                </a:cubicBezTo>
                <a:cubicBezTo>
                  <a:pt x="63705" y="326433"/>
                  <a:pt x="84667" y="336458"/>
                  <a:pt x="41646" y="322118"/>
                </a:cubicBezTo>
                <a:cubicBezTo>
                  <a:pt x="406" y="198399"/>
                  <a:pt x="29579" y="303681"/>
                  <a:pt x="10473" y="93518"/>
                </a:cubicBezTo>
                <a:cubicBezTo>
                  <a:pt x="-1626" y="-39573"/>
                  <a:pt x="82" y="82078"/>
                  <a:pt x="82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1963882" y="3210791"/>
            <a:ext cx="242245" cy="519545"/>
          </a:xfrm>
          <a:custGeom>
            <a:avLst/>
            <a:gdLst>
              <a:gd name="connsiteX0" fmla="*/ 197427 w 242245"/>
              <a:gd name="connsiteY0" fmla="*/ 519545 h 519545"/>
              <a:gd name="connsiteX1" fmla="*/ 228600 w 242245"/>
              <a:gd name="connsiteY1" fmla="*/ 467591 h 519545"/>
              <a:gd name="connsiteX2" fmla="*/ 228600 w 242245"/>
              <a:gd name="connsiteY2" fmla="*/ 311727 h 519545"/>
              <a:gd name="connsiteX3" fmla="*/ 187036 w 242245"/>
              <a:gd name="connsiteY3" fmla="*/ 249382 h 519545"/>
              <a:gd name="connsiteX4" fmla="*/ 166254 w 242245"/>
              <a:gd name="connsiteY4" fmla="*/ 218209 h 519545"/>
              <a:gd name="connsiteX5" fmla="*/ 103909 w 242245"/>
              <a:gd name="connsiteY5" fmla="*/ 176645 h 519545"/>
              <a:gd name="connsiteX6" fmla="*/ 72736 w 242245"/>
              <a:gd name="connsiteY6" fmla="*/ 114300 h 519545"/>
              <a:gd name="connsiteX7" fmla="*/ 62345 w 242245"/>
              <a:gd name="connsiteY7" fmla="*/ 83127 h 519545"/>
              <a:gd name="connsiteX8" fmla="*/ 0 w 242245"/>
              <a:gd name="connsiteY8" fmla="*/ 0 h 519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2245" h="519545">
                <a:moveTo>
                  <a:pt x="197427" y="519545"/>
                </a:moveTo>
                <a:cubicBezTo>
                  <a:pt x="207818" y="502227"/>
                  <a:pt x="219568" y="485655"/>
                  <a:pt x="228600" y="467591"/>
                </a:cubicBezTo>
                <a:cubicBezTo>
                  <a:pt x="251939" y="420913"/>
                  <a:pt x="240817" y="355708"/>
                  <a:pt x="228600" y="311727"/>
                </a:cubicBezTo>
                <a:cubicBezTo>
                  <a:pt x="221915" y="287662"/>
                  <a:pt x="200891" y="270164"/>
                  <a:pt x="187036" y="249382"/>
                </a:cubicBezTo>
                <a:cubicBezTo>
                  <a:pt x="180109" y="238991"/>
                  <a:pt x="176645" y="225136"/>
                  <a:pt x="166254" y="218209"/>
                </a:cubicBezTo>
                <a:lnTo>
                  <a:pt x="103909" y="176645"/>
                </a:lnTo>
                <a:cubicBezTo>
                  <a:pt x="77790" y="98291"/>
                  <a:pt x="113024" y="194875"/>
                  <a:pt x="72736" y="114300"/>
                </a:cubicBezTo>
                <a:cubicBezTo>
                  <a:pt x="67838" y="104503"/>
                  <a:pt x="67664" y="92702"/>
                  <a:pt x="62345" y="83127"/>
                </a:cubicBezTo>
                <a:cubicBezTo>
                  <a:pt x="32972" y="30254"/>
                  <a:pt x="31530" y="31530"/>
                  <a:pt x="0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1059873" y="3709555"/>
            <a:ext cx="1111827" cy="945572"/>
          </a:xfrm>
          <a:custGeom>
            <a:avLst/>
            <a:gdLst>
              <a:gd name="connsiteX0" fmla="*/ 1111827 w 1111827"/>
              <a:gd name="connsiteY0" fmla="*/ 0 h 945572"/>
              <a:gd name="connsiteX1" fmla="*/ 997527 w 1111827"/>
              <a:gd name="connsiteY1" fmla="*/ 103909 h 945572"/>
              <a:gd name="connsiteX2" fmla="*/ 696191 w 1111827"/>
              <a:gd name="connsiteY2" fmla="*/ 322118 h 945572"/>
              <a:gd name="connsiteX3" fmla="*/ 540327 w 1111827"/>
              <a:gd name="connsiteY3" fmla="*/ 457200 h 945572"/>
              <a:gd name="connsiteX4" fmla="*/ 332509 w 1111827"/>
              <a:gd name="connsiteY4" fmla="*/ 613063 h 945572"/>
              <a:gd name="connsiteX5" fmla="*/ 103909 w 1111827"/>
              <a:gd name="connsiteY5" fmla="*/ 810490 h 945572"/>
              <a:gd name="connsiteX6" fmla="*/ 51954 w 1111827"/>
              <a:gd name="connsiteY6" fmla="*/ 872836 h 945572"/>
              <a:gd name="connsiteX7" fmla="*/ 0 w 1111827"/>
              <a:gd name="connsiteY7" fmla="*/ 945572 h 945572"/>
              <a:gd name="connsiteX8" fmla="*/ 0 w 1111827"/>
              <a:gd name="connsiteY8" fmla="*/ 945572 h 945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1827" h="945572">
                <a:moveTo>
                  <a:pt x="1111827" y="0"/>
                </a:moveTo>
                <a:lnTo>
                  <a:pt x="997527" y="103909"/>
                </a:lnTo>
                <a:lnTo>
                  <a:pt x="696191" y="322118"/>
                </a:lnTo>
                <a:lnTo>
                  <a:pt x="540327" y="457200"/>
                </a:lnTo>
                <a:lnTo>
                  <a:pt x="332509" y="613063"/>
                </a:lnTo>
                <a:lnTo>
                  <a:pt x="103909" y="810490"/>
                </a:lnTo>
                <a:lnTo>
                  <a:pt x="51954" y="872836"/>
                </a:lnTo>
                <a:lnTo>
                  <a:pt x="0" y="945572"/>
                </a:lnTo>
                <a:lnTo>
                  <a:pt x="0" y="945572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7211291" y="2576945"/>
            <a:ext cx="332509" cy="207819"/>
          </a:xfrm>
          <a:custGeom>
            <a:avLst/>
            <a:gdLst>
              <a:gd name="connsiteX0" fmla="*/ 0 w 332509"/>
              <a:gd name="connsiteY0" fmla="*/ 207819 h 207819"/>
              <a:gd name="connsiteX1" fmla="*/ 83127 w 332509"/>
              <a:gd name="connsiteY1" fmla="*/ 187037 h 207819"/>
              <a:gd name="connsiteX2" fmla="*/ 145473 w 332509"/>
              <a:gd name="connsiteY2" fmla="*/ 145473 h 207819"/>
              <a:gd name="connsiteX3" fmla="*/ 176645 w 332509"/>
              <a:gd name="connsiteY3" fmla="*/ 124691 h 207819"/>
              <a:gd name="connsiteX4" fmla="*/ 207818 w 332509"/>
              <a:gd name="connsiteY4" fmla="*/ 103910 h 207819"/>
              <a:gd name="connsiteX5" fmla="*/ 259773 w 332509"/>
              <a:gd name="connsiteY5" fmla="*/ 62346 h 207819"/>
              <a:gd name="connsiteX6" fmla="*/ 280554 w 332509"/>
              <a:gd name="connsiteY6" fmla="*/ 31173 h 207819"/>
              <a:gd name="connsiteX7" fmla="*/ 311727 w 332509"/>
              <a:gd name="connsiteY7" fmla="*/ 20782 h 207819"/>
              <a:gd name="connsiteX8" fmla="*/ 332509 w 332509"/>
              <a:gd name="connsiteY8" fmla="*/ 0 h 207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2509" h="207819">
                <a:moveTo>
                  <a:pt x="0" y="207819"/>
                </a:moveTo>
                <a:cubicBezTo>
                  <a:pt x="14394" y="204940"/>
                  <a:pt x="65154" y="197022"/>
                  <a:pt x="83127" y="187037"/>
                </a:cubicBezTo>
                <a:cubicBezTo>
                  <a:pt x="104961" y="174907"/>
                  <a:pt x="124691" y="159328"/>
                  <a:pt x="145473" y="145473"/>
                </a:cubicBezTo>
                <a:lnTo>
                  <a:pt x="176645" y="124691"/>
                </a:lnTo>
                <a:lnTo>
                  <a:pt x="207818" y="103910"/>
                </a:lnTo>
                <a:cubicBezTo>
                  <a:pt x="267378" y="14570"/>
                  <a:pt x="188070" y="119709"/>
                  <a:pt x="259773" y="62346"/>
                </a:cubicBezTo>
                <a:cubicBezTo>
                  <a:pt x="269525" y="54545"/>
                  <a:pt x="270802" y="38974"/>
                  <a:pt x="280554" y="31173"/>
                </a:cubicBezTo>
                <a:cubicBezTo>
                  <a:pt x="289107" y="24331"/>
                  <a:pt x="302335" y="26417"/>
                  <a:pt x="311727" y="20782"/>
                </a:cubicBezTo>
                <a:cubicBezTo>
                  <a:pt x="320128" y="15742"/>
                  <a:pt x="325582" y="6927"/>
                  <a:pt x="332509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6847609" y="2389909"/>
            <a:ext cx="384464" cy="394855"/>
          </a:xfrm>
          <a:custGeom>
            <a:avLst/>
            <a:gdLst>
              <a:gd name="connsiteX0" fmla="*/ 384464 w 384464"/>
              <a:gd name="connsiteY0" fmla="*/ 394855 h 394855"/>
              <a:gd name="connsiteX1" fmla="*/ 259773 w 384464"/>
              <a:gd name="connsiteY1" fmla="*/ 353291 h 394855"/>
              <a:gd name="connsiteX2" fmla="*/ 124691 w 384464"/>
              <a:gd name="connsiteY2" fmla="*/ 228600 h 394855"/>
              <a:gd name="connsiteX3" fmla="*/ 51955 w 384464"/>
              <a:gd name="connsiteY3" fmla="*/ 114300 h 394855"/>
              <a:gd name="connsiteX4" fmla="*/ 0 w 384464"/>
              <a:gd name="connsiteY4" fmla="*/ 62346 h 394855"/>
              <a:gd name="connsiteX5" fmla="*/ 0 w 384464"/>
              <a:gd name="connsiteY5" fmla="*/ 62346 h 394855"/>
              <a:gd name="connsiteX6" fmla="*/ 20782 w 384464"/>
              <a:gd name="connsiteY6" fmla="*/ 0 h 394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4464" h="394855">
                <a:moveTo>
                  <a:pt x="384464" y="394855"/>
                </a:moveTo>
                <a:lnTo>
                  <a:pt x="259773" y="353291"/>
                </a:lnTo>
                <a:lnTo>
                  <a:pt x="124691" y="228600"/>
                </a:lnTo>
                <a:lnTo>
                  <a:pt x="51955" y="114300"/>
                </a:lnTo>
                <a:lnTo>
                  <a:pt x="0" y="62346"/>
                </a:lnTo>
                <a:lnTo>
                  <a:pt x="0" y="62346"/>
                </a:lnTo>
                <a:lnTo>
                  <a:pt x="20782" y="0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6858000" y="2306779"/>
            <a:ext cx="322118" cy="93521"/>
          </a:xfrm>
          <a:custGeom>
            <a:avLst/>
            <a:gdLst>
              <a:gd name="connsiteX0" fmla="*/ 0 w 322118"/>
              <a:gd name="connsiteY0" fmla="*/ 93521 h 93521"/>
              <a:gd name="connsiteX1" fmla="*/ 83127 w 322118"/>
              <a:gd name="connsiteY1" fmla="*/ 62348 h 93521"/>
              <a:gd name="connsiteX2" fmla="*/ 145473 w 322118"/>
              <a:gd name="connsiteY2" fmla="*/ 41566 h 93521"/>
              <a:gd name="connsiteX3" fmla="*/ 207818 w 322118"/>
              <a:gd name="connsiteY3" fmla="*/ 20785 h 93521"/>
              <a:gd name="connsiteX4" fmla="*/ 238991 w 322118"/>
              <a:gd name="connsiteY4" fmla="*/ 10394 h 93521"/>
              <a:gd name="connsiteX5" fmla="*/ 322118 w 322118"/>
              <a:gd name="connsiteY5" fmla="*/ 3 h 93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2118" h="93521">
                <a:moveTo>
                  <a:pt x="0" y="93521"/>
                </a:moveTo>
                <a:cubicBezTo>
                  <a:pt x="123174" y="68886"/>
                  <a:pt x="-4439" y="101267"/>
                  <a:pt x="83127" y="62348"/>
                </a:cubicBezTo>
                <a:cubicBezTo>
                  <a:pt x="103145" y="53451"/>
                  <a:pt x="124691" y="48493"/>
                  <a:pt x="145473" y="41566"/>
                </a:cubicBezTo>
                <a:lnTo>
                  <a:pt x="207818" y="20785"/>
                </a:lnTo>
                <a:cubicBezTo>
                  <a:pt x="218209" y="17321"/>
                  <a:pt x="228148" y="11943"/>
                  <a:pt x="238991" y="10394"/>
                </a:cubicBezTo>
                <a:cubicBezTo>
                  <a:pt x="315156" y="-487"/>
                  <a:pt x="287236" y="3"/>
                  <a:pt x="322118" y="3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6188149" y="1945758"/>
            <a:ext cx="297711" cy="202019"/>
          </a:xfrm>
          <a:custGeom>
            <a:avLst/>
            <a:gdLst>
              <a:gd name="connsiteX0" fmla="*/ 297711 w 297711"/>
              <a:gd name="connsiteY0" fmla="*/ 202019 h 202019"/>
              <a:gd name="connsiteX1" fmla="*/ 21265 w 297711"/>
              <a:gd name="connsiteY1" fmla="*/ 10633 h 202019"/>
              <a:gd name="connsiteX2" fmla="*/ 0 w 297711"/>
              <a:gd name="connsiteY2" fmla="*/ 0 h 202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711" h="202019">
                <a:moveTo>
                  <a:pt x="297711" y="202019"/>
                </a:moveTo>
                <a:lnTo>
                  <a:pt x="21265" y="10633"/>
                </a:lnTo>
                <a:lnTo>
                  <a:pt x="0" y="0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7591646" y="3068700"/>
            <a:ext cx="988828" cy="616689"/>
          </a:xfrm>
          <a:custGeom>
            <a:avLst/>
            <a:gdLst>
              <a:gd name="connsiteX0" fmla="*/ 0 w 988828"/>
              <a:gd name="connsiteY0" fmla="*/ 0 h 616689"/>
              <a:gd name="connsiteX1" fmla="*/ 255182 w 988828"/>
              <a:gd name="connsiteY1" fmla="*/ 116958 h 616689"/>
              <a:gd name="connsiteX2" fmla="*/ 701749 w 988828"/>
              <a:gd name="connsiteY2" fmla="*/ 425303 h 616689"/>
              <a:gd name="connsiteX3" fmla="*/ 978196 w 988828"/>
              <a:gd name="connsiteY3" fmla="*/ 606056 h 616689"/>
              <a:gd name="connsiteX4" fmla="*/ 988828 w 988828"/>
              <a:gd name="connsiteY4" fmla="*/ 616689 h 616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8828" h="616689">
                <a:moveTo>
                  <a:pt x="0" y="0"/>
                </a:moveTo>
                <a:lnTo>
                  <a:pt x="255182" y="116958"/>
                </a:lnTo>
                <a:lnTo>
                  <a:pt x="701749" y="425303"/>
                </a:lnTo>
                <a:lnTo>
                  <a:pt x="978196" y="606056"/>
                </a:lnTo>
                <a:lnTo>
                  <a:pt x="988828" y="616689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7985051" y="3625702"/>
            <a:ext cx="361507" cy="297712"/>
          </a:xfrm>
          <a:custGeom>
            <a:avLst/>
            <a:gdLst>
              <a:gd name="connsiteX0" fmla="*/ 0 w 361507"/>
              <a:gd name="connsiteY0" fmla="*/ 0 h 297712"/>
              <a:gd name="connsiteX1" fmla="*/ 361507 w 361507"/>
              <a:gd name="connsiteY1" fmla="*/ 297712 h 29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1507" h="297712">
                <a:moveTo>
                  <a:pt x="0" y="0"/>
                </a:moveTo>
                <a:lnTo>
                  <a:pt x="361507" y="297712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7180118" y="2218414"/>
            <a:ext cx="454059" cy="368921"/>
          </a:xfrm>
          <a:custGeom>
            <a:avLst/>
            <a:gdLst>
              <a:gd name="connsiteX0" fmla="*/ 0 w 457200"/>
              <a:gd name="connsiteY0" fmla="*/ 74428 h 308344"/>
              <a:gd name="connsiteX1" fmla="*/ 0 w 457200"/>
              <a:gd name="connsiteY1" fmla="*/ 74428 h 308344"/>
              <a:gd name="connsiteX2" fmla="*/ 159488 w 457200"/>
              <a:gd name="connsiteY2" fmla="*/ 0 h 308344"/>
              <a:gd name="connsiteX3" fmla="*/ 233916 w 457200"/>
              <a:gd name="connsiteY3" fmla="*/ 10632 h 308344"/>
              <a:gd name="connsiteX4" fmla="*/ 361507 w 457200"/>
              <a:gd name="connsiteY4" fmla="*/ 106325 h 308344"/>
              <a:gd name="connsiteX5" fmla="*/ 457200 w 457200"/>
              <a:gd name="connsiteY5" fmla="*/ 233916 h 308344"/>
              <a:gd name="connsiteX6" fmla="*/ 457200 w 457200"/>
              <a:gd name="connsiteY6" fmla="*/ 233916 h 308344"/>
              <a:gd name="connsiteX7" fmla="*/ 329609 w 457200"/>
              <a:gd name="connsiteY7" fmla="*/ 308344 h 30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" h="308344">
                <a:moveTo>
                  <a:pt x="0" y="74428"/>
                </a:moveTo>
                <a:lnTo>
                  <a:pt x="0" y="74428"/>
                </a:lnTo>
                <a:lnTo>
                  <a:pt x="159488" y="0"/>
                </a:lnTo>
                <a:lnTo>
                  <a:pt x="233916" y="10632"/>
                </a:lnTo>
                <a:lnTo>
                  <a:pt x="361507" y="106325"/>
                </a:lnTo>
                <a:lnTo>
                  <a:pt x="457200" y="233916"/>
                </a:lnTo>
                <a:lnTo>
                  <a:pt x="457200" y="233916"/>
                </a:lnTo>
                <a:lnTo>
                  <a:pt x="329609" y="308344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6432698" y="435935"/>
            <a:ext cx="2647507" cy="2775098"/>
          </a:xfrm>
          <a:custGeom>
            <a:avLst/>
            <a:gdLst>
              <a:gd name="connsiteX0" fmla="*/ 1244009 w 2647507"/>
              <a:gd name="connsiteY0" fmla="*/ 2679405 h 2775098"/>
              <a:gd name="connsiteX1" fmla="*/ 1158949 w 2647507"/>
              <a:gd name="connsiteY1" fmla="*/ 2626242 h 2775098"/>
              <a:gd name="connsiteX2" fmla="*/ 1137683 w 2647507"/>
              <a:gd name="connsiteY2" fmla="*/ 2551814 h 2775098"/>
              <a:gd name="connsiteX3" fmla="*/ 1190846 w 2647507"/>
              <a:gd name="connsiteY3" fmla="*/ 2424223 h 2775098"/>
              <a:gd name="connsiteX4" fmla="*/ 1222744 w 2647507"/>
              <a:gd name="connsiteY4" fmla="*/ 2349795 h 2775098"/>
              <a:gd name="connsiteX5" fmla="*/ 1222744 w 2647507"/>
              <a:gd name="connsiteY5" fmla="*/ 2349795 h 2775098"/>
              <a:gd name="connsiteX6" fmla="*/ 1360967 w 2647507"/>
              <a:gd name="connsiteY6" fmla="*/ 2307265 h 2775098"/>
              <a:gd name="connsiteX7" fmla="*/ 1488558 w 2647507"/>
              <a:gd name="connsiteY7" fmla="*/ 2296632 h 2775098"/>
              <a:gd name="connsiteX8" fmla="*/ 1552353 w 2647507"/>
              <a:gd name="connsiteY8" fmla="*/ 2317898 h 2775098"/>
              <a:gd name="connsiteX9" fmla="*/ 1679944 w 2647507"/>
              <a:gd name="connsiteY9" fmla="*/ 2371060 h 2775098"/>
              <a:gd name="connsiteX10" fmla="*/ 1711842 w 2647507"/>
              <a:gd name="connsiteY10" fmla="*/ 2445488 h 2775098"/>
              <a:gd name="connsiteX11" fmla="*/ 1743739 w 2647507"/>
              <a:gd name="connsiteY11" fmla="*/ 2541181 h 2775098"/>
              <a:gd name="connsiteX12" fmla="*/ 1786269 w 2647507"/>
              <a:gd name="connsiteY12" fmla="*/ 2626242 h 2775098"/>
              <a:gd name="connsiteX13" fmla="*/ 1850065 w 2647507"/>
              <a:gd name="connsiteY13" fmla="*/ 2743200 h 2775098"/>
              <a:gd name="connsiteX14" fmla="*/ 1977655 w 2647507"/>
              <a:gd name="connsiteY14" fmla="*/ 2753832 h 2775098"/>
              <a:gd name="connsiteX15" fmla="*/ 2169042 w 2647507"/>
              <a:gd name="connsiteY15" fmla="*/ 2775098 h 2775098"/>
              <a:gd name="connsiteX16" fmla="*/ 2275367 w 2647507"/>
              <a:gd name="connsiteY16" fmla="*/ 2775098 h 2775098"/>
              <a:gd name="connsiteX17" fmla="*/ 2477386 w 2647507"/>
              <a:gd name="connsiteY17" fmla="*/ 2764465 h 2775098"/>
              <a:gd name="connsiteX18" fmla="*/ 2615609 w 2647507"/>
              <a:gd name="connsiteY18" fmla="*/ 2583712 h 2775098"/>
              <a:gd name="connsiteX19" fmla="*/ 2636874 w 2647507"/>
              <a:gd name="connsiteY19" fmla="*/ 2381693 h 2775098"/>
              <a:gd name="connsiteX20" fmla="*/ 2636874 w 2647507"/>
              <a:gd name="connsiteY20" fmla="*/ 2275367 h 2775098"/>
              <a:gd name="connsiteX21" fmla="*/ 2626242 w 2647507"/>
              <a:gd name="connsiteY21" fmla="*/ 2094614 h 2775098"/>
              <a:gd name="connsiteX22" fmla="*/ 2604976 w 2647507"/>
              <a:gd name="connsiteY22" fmla="*/ 1881963 h 2775098"/>
              <a:gd name="connsiteX23" fmla="*/ 2647507 w 2647507"/>
              <a:gd name="connsiteY23" fmla="*/ 1733107 h 2775098"/>
              <a:gd name="connsiteX24" fmla="*/ 2647507 w 2647507"/>
              <a:gd name="connsiteY24" fmla="*/ 1509823 h 2775098"/>
              <a:gd name="connsiteX25" fmla="*/ 2488018 w 2647507"/>
              <a:gd name="connsiteY25" fmla="*/ 1382232 h 2775098"/>
              <a:gd name="connsiteX26" fmla="*/ 2402958 w 2647507"/>
              <a:gd name="connsiteY26" fmla="*/ 1339702 h 2775098"/>
              <a:gd name="connsiteX27" fmla="*/ 2339162 w 2647507"/>
              <a:gd name="connsiteY27" fmla="*/ 1148316 h 2775098"/>
              <a:gd name="connsiteX28" fmla="*/ 2424223 w 2647507"/>
              <a:gd name="connsiteY28" fmla="*/ 1063256 h 2775098"/>
              <a:gd name="connsiteX29" fmla="*/ 2519916 w 2647507"/>
              <a:gd name="connsiteY29" fmla="*/ 967563 h 2775098"/>
              <a:gd name="connsiteX30" fmla="*/ 2615609 w 2647507"/>
              <a:gd name="connsiteY30" fmla="*/ 765544 h 2775098"/>
              <a:gd name="connsiteX31" fmla="*/ 2626242 w 2647507"/>
              <a:gd name="connsiteY31" fmla="*/ 595423 h 2775098"/>
              <a:gd name="connsiteX32" fmla="*/ 2636874 w 2647507"/>
              <a:gd name="connsiteY32" fmla="*/ 435935 h 2775098"/>
              <a:gd name="connsiteX33" fmla="*/ 2615609 w 2647507"/>
              <a:gd name="connsiteY33" fmla="*/ 350874 h 2775098"/>
              <a:gd name="connsiteX34" fmla="*/ 2594344 w 2647507"/>
              <a:gd name="connsiteY34" fmla="*/ 191386 h 2775098"/>
              <a:gd name="connsiteX35" fmla="*/ 2551814 w 2647507"/>
              <a:gd name="connsiteY35" fmla="*/ 127591 h 2775098"/>
              <a:gd name="connsiteX36" fmla="*/ 2402958 w 2647507"/>
              <a:gd name="connsiteY36" fmla="*/ 31898 h 2775098"/>
              <a:gd name="connsiteX37" fmla="*/ 2232837 w 2647507"/>
              <a:gd name="connsiteY37" fmla="*/ 21265 h 2775098"/>
              <a:gd name="connsiteX38" fmla="*/ 1892595 w 2647507"/>
              <a:gd name="connsiteY38" fmla="*/ 0 h 2775098"/>
              <a:gd name="connsiteX39" fmla="*/ 1573618 w 2647507"/>
              <a:gd name="connsiteY39" fmla="*/ 63795 h 2775098"/>
              <a:gd name="connsiteX40" fmla="*/ 1244009 w 2647507"/>
              <a:gd name="connsiteY40" fmla="*/ 85060 h 2775098"/>
              <a:gd name="connsiteX41" fmla="*/ 1148316 w 2647507"/>
              <a:gd name="connsiteY41" fmla="*/ 191386 h 2775098"/>
              <a:gd name="connsiteX42" fmla="*/ 999460 w 2647507"/>
              <a:gd name="connsiteY42" fmla="*/ 318977 h 2775098"/>
              <a:gd name="connsiteX43" fmla="*/ 914400 w 2647507"/>
              <a:gd name="connsiteY43" fmla="*/ 467832 h 2775098"/>
              <a:gd name="connsiteX44" fmla="*/ 839972 w 2647507"/>
              <a:gd name="connsiteY44" fmla="*/ 659218 h 2775098"/>
              <a:gd name="connsiteX45" fmla="*/ 839972 w 2647507"/>
              <a:gd name="connsiteY45" fmla="*/ 882502 h 2775098"/>
              <a:gd name="connsiteX46" fmla="*/ 839972 w 2647507"/>
              <a:gd name="connsiteY46" fmla="*/ 999460 h 2775098"/>
              <a:gd name="connsiteX47" fmla="*/ 765544 w 2647507"/>
              <a:gd name="connsiteY47" fmla="*/ 1095153 h 2775098"/>
              <a:gd name="connsiteX48" fmla="*/ 765544 w 2647507"/>
              <a:gd name="connsiteY48" fmla="*/ 1318437 h 2775098"/>
              <a:gd name="connsiteX49" fmla="*/ 765544 w 2647507"/>
              <a:gd name="connsiteY49" fmla="*/ 1456660 h 2775098"/>
              <a:gd name="connsiteX50" fmla="*/ 712381 w 2647507"/>
              <a:gd name="connsiteY50" fmla="*/ 1573618 h 2775098"/>
              <a:gd name="connsiteX51" fmla="*/ 659218 w 2647507"/>
              <a:gd name="connsiteY51" fmla="*/ 1711842 h 2775098"/>
              <a:gd name="connsiteX52" fmla="*/ 584790 w 2647507"/>
              <a:gd name="connsiteY52" fmla="*/ 1733107 h 2775098"/>
              <a:gd name="connsiteX53" fmla="*/ 425302 w 2647507"/>
              <a:gd name="connsiteY53" fmla="*/ 1743739 h 2775098"/>
              <a:gd name="connsiteX54" fmla="*/ 276446 w 2647507"/>
              <a:gd name="connsiteY54" fmla="*/ 1786270 h 2775098"/>
              <a:gd name="connsiteX55" fmla="*/ 159488 w 2647507"/>
              <a:gd name="connsiteY55" fmla="*/ 1775637 h 2775098"/>
              <a:gd name="connsiteX56" fmla="*/ 53162 w 2647507"/>
              <a:gd name="connsiteY56" fmla="*/ 1711842 h 2775098"/>
              <a:gd name="connsiteX57" fmla="*/ 0 w 2647507"/>
              <a:gd name="connsiteY57" fmla="*/ 1669312 h 2775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647507" h="2775098">
                <a:moveTo>
                  <a:pt x="1244009" y="2679405"/>
                </a:moveTo>
                <a:lnTo>
                  <a:pt x="1158949" y="2626242"/>
                </a:lnTo>
                <a:lnTo>
                  <a:pt x="1137683" y="2551814"/>
                </a:lnTo>
                <a:lnTo>
                  <a:pt x="1190846" y="2424223"/>
                </a:lnTo>
                <a:lnTo>
                  <a:pt x="1222744" y="2349795"/>
                </a:lnTo>
                <a:lnTo>
                  <a:pt x="1222744" y="2349795"/>
                </a:lnTo>
                <a:lnTo>
                  <a:pt x="1360967" y="2307265"/>
                </a:lnTo>
                <a:lnTo>
                  <a:pt x="1488558" y="2296632"/>
                </a:lnTo>
                <a:lnTo>
                  <a:pt x="1552353" y="2317898"/>
                </a:lnTo>
                <a:lnTo>
                  <a:pt x="1679944" y="2371060"/>
                </a:lnTo>
                <a:lnTo>
                  <a:pt x="1711842" y="2445488"/>
                </a:lnTo>
                <a:lnTo>
                  <a:pt x="1743739" y="2541181"/>
                </a:lnTo>
                <a:lnTo>
                  <a:pt x="1786269" y="2626242"/>
                </a:lnTo>
                <a:lnTo>
                  <a:pt x="1850065" y="2743200"/>
                </a:lnTo>
                <a:lnTo>
                  <a:pt x="1977655" y="2753832"/>
                </a:lnTo>
                <a:lnTo>
                  <a:pt x="2169042" y="2775098"/>
                </a:lnTo>
                <a:lnTo>
                  <a:pt x="2275367" y="2775098"/>
                </a:lnTo>
                <a:lnTo>
                  <a:pt x="2477386" y="2764465"/>
                </a:lnTo>
                <a:lnTo>
                  <a:pt x="2615609" y="2583712"/>
                </a:lnTo>
                <a:lnTo>
                  <a:pt x="2636874" y="2381693"/>
                </a:lnTo>
                <a:lnTo>
                  <a:pt x="2636874" y="2275367"/>
                </a:lnTo>
                <a:lnTo>
                  <a:pt x="2626242" y="2094614"/>
                </a:lnTo>
                <a:lnTo>
                  <a:pt x="2604976" y="1881963"/>
                </a:lnTo>
                <a:lnTo>
                  <a:pt x="2647507" y="1733107"/>
                </a:lnTo>
                <a:lnTo>
                  <a:pt x="2647507" y="1509823"/>
                </a:lnTo>
                <a:lnTo>
                  <a:pt x="2488018" y="1382232"/>
                </a:lnTo>
                <a:lnTo>
                  <a:pt x="2402958" y="1339702"/>
                </a:lnTo>
                <a:lnTo>
                  <a:pt x="2339162" y="1148316"/>
                </a:lnTo>
                <a:lnTo>
                  <a:pt x="2424223" y="1063256"/>
                </a:lnTo>
                <a:lnTo>
                  <a:pt x="2519916" y="967563"/>
                </a:lnTo>
                <a:lnTo>
                  <a:pt x="2615609" y="765544"/>
                </a:lnTo>
                <a:lnTo>
                  <a:pt x="2626242" y="595423"/>
                </a:lnTo>
                <a:lnTo>
                  <a:pt x="2636874" y="435935"/>
                </a:lnTo>
                <a:lnTo>
                  <a:pt x="2615609" y="350874"/>
                </a:lnTo>
                <a:lnTo>
                  <a:pt x="2594344" y="191386"/>
                </a:lnTo>
                <a:lnTo>
                  <a:pt x="2551814" y="127591"/>
                </a:lnTo>
                <a:lnTo>
                  <a:pt x="2402958" y="31898"/>
                </a:lnTo>
                <a:lnTo>
                  <a:pt x="2232837" y="21265"/>
                </a:lnTo>
                <a:lnTo>
                  <a:pt x="1892595" y="0"/>
                </a:lnTo>
                <a:lnTo>
                  <a:pt x="1573618" y="63795"/>
                </a:lnTo>
                <a:lnTo>
                  <a:pt x="1244009" y="85060"/>
                </a:lnTo>
                <a:lnTo>
                  <a:pt x="1148316" y="191386"/>
                </a:lnTo>
                <a:lnTo>
                  <a:pt x="999460" y="318977"/>
                </a:lnTo>
                <a:lnTo>
                  <a:pt x="914400" y="467832"/>
                </a:lnTo>
                <a:lnTo>
                  <a:pt x="839972" y="659218"/>
                </a:lnTo>
                <a:lnTo>
                  <a:pt x="839972" y="882502"/>
                </a:lnTo>
                <a:lnTo>
                  <a:pt x="839972" y="999460"/>
                </a:lnTo>
                <a:lnTo>
                  <a:pt x="765544" y="1095153"/>
                </a:lnTo>
                <a:lnTo>
                  <a:pt x="765544" y="1318437"/>
                </a:lnTo>
                <a:lnTo>
                  <a:pt x="765544" y="1456660"/>
                </a:lnTo>
                <a:lnTo>
                  <a:pt x="712381" y="1573618"/>
                </a:lnTo>
                <a:lnTo>
                  <a:pt x="659218" y="1711842"/>
                </a:lnTo>
                <a:lnTo>
                  <a:pt x="584790" y="1733107"/>
                </a:lnTo>
                <a:lnTo>
                  <a:pt x="425302" y="1743739"/>
                </a:lnTo>
                <a:lnTo>
                  <a:pt x="276446" y="1786270"/>
                </a:lnTo>
                <a:lnTo>
                  <a:pt x="159488" y="1775637"/>
                </a:lnTo>
                <a:lnTo>
                  <a:pt x="53162" y="1711842"/>
                </a:lnTo>
                <a:lnTo>
                  <a:pt x="0" y="1669312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8748610" y="1954389"/>
            <a:ext cx="207819" cy="1933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8261498" y="2402958"/>
            <a:ext cx="617070" cy="574158"/>
          </a:xfrm>
          <a:custGeom>
            <a:avLst/>
            <a:gdLst>
              <a:gd name="connsiteX0" fmla="*/ 95693 w 617070"/>
              <a:gd name="connsiteY0" fmla="*/ 318977 h 574158"/>
              <a:gd name="connsiteX1" fmla="*/ 265814 w 617070"/>
              <a:gd name="connsiteY1" fmla="*/ 287079 h 574158"/>
              <a:gd name="connsiteX2" fmla="*/ 297711 w 617070"/>
              <a:gd name="connsiteY2" fmla="*/ 265814 h 574158"/>
              <a:gd name="connsiteX3" fmla="*/ 308344 w 617070"/>
              <a:gd name="connsiteY3" fmla="*/ 233916 h 574158"/>
              <a:gd name="connsiteX4" fmla="*/ 329609 w 617070"/>
              <a:gd name="connsiteY4" fmla="*/ 202019 h 574158"/>
              <a:gd name="connsiteX5" fmla="*/ 340242 w 617070"/>
              <a:gd name="connsiteY5" fmla="*/ 170121 h 574158"/>
              <a:gd name="connsiteX6" fmla="*/ 361507 w 617070"/>
              <a:gd name="connsiteY6" fmla="*/ 74428 h 574158"/>
              <a:gd name="connsiteX7" fmla="*/ 372139 w 617070"/>
              <a:gd name="connsiteY7" fmla="*/ 42530 h 574158"/>
              <a:gd name="connsiteX8" fmla="*/ 435935 w 617070"/>
              <a:gd name="connsiteY8" fmla="*/ 0 h 574158"/>
              <a:gd name="connsiteX9" fmla="*/ 499730 w 617070"/>
              <a:gd name="connsiteY9" fmla="*/ 10633 h 574158"/>
              <a:gd name="connsiteX10" fmla="*/ 542260 w 617070"/>
              <a:gd name="connsiteY10" fmla="*/ 63795 h 574158"/>
              <a:gd name="connsiteX11" fmla="*/ 563525 w 617070"/>
              <a:gd name="connsiteY11" fmla="*/ 95693 h 574158"/>
              <a:gd name="connsiteX12" fmla="*/ 595423 w 617070"/>
              <a:gd name="connsiteY12" fmla="*/ 159489 h 574158"/>
              <a:gd name="connsiteX13" fmla="*/ 616688 w 617070"/>
              <a:gd name="connsiteY13" fmla="*/ 223284 h 574158"/>
              <a:gd name="connsiteX14" fmla="*/ 606055 w 617070"/>
              <a:gd name="connsiteY14" fmla="*/ 297712 h 574158"/>
              <a:gd name="connsiteX15" fmla="*/ 563525 w 617070"/>
              <a:gd name="connsiteY15" fmla="*/ 350875 h 574158"/>
              <a:gd name="connsiteX16" fmla="*/ 531628 w 617070"/>
              <a:gd name="connsiteY16" fmla="*/ 372140 h 574158"/>
              <a:gd name="connsiteX17" fmla="*/ 510362 w 617070"/>
              <a:gd name="connsiteY17" fmla="*/ 393405 h 574158"/>
              <a:gd name="connsiteX18" fmla="*/ 499730 w 617070"/>
              <a:gd name="connsiteY18" fmla="*/ 425302 h 574158"/>
              <a:gd name="connsiteX19" fmla="*/ 478465 w 617070"/>
              <a:gd name="connsiteY19" fmla="*/ 446568 h 574158"/>
              <a:gd name="connsiteX20" fmla="*/ 457200 w 617070"/>
              <a:gd name="connsiteY20" fmla="*/ 478465 h 574158"/>
              <a:gd name="connsiteX21" fmla="*/ 446567 w 617070"/>
              <a:gd name="connsiteY21" fmla="*/ 510363 h 574158"/>
              <a:gd name="connsiteX22" fmla="*/ 414669 w 617070"/>
              <a:gd name="connsiteY22" fmla="*/ 520995 h 574158"/>
              <a:gd name="connsiteX23" fmla="*/ 329609 w 617070"/>
              <a:gd name="connsiteY23" fmla="*/ 563526 h 574158"/>
              <a:gd name="connsiteX24" fmla="*/ 297711 w 617070"/>
              <a:gd name="connsiteY24" fmla="*/ 574158 h 574158"/>
              <a:gd name="connsiteX25" fmla="*/ 138223 w 617070"/>
              <a:gd name="connsiteY25" fmla="*/ 552893 h 574158"/>
              <a:gd name="connsiteX26" fmla="*/ 74428 w 617070"/>
              <a:gd name="connsiteY26" fmla="*/ 531628 h 574158"/>
              <a:gd name="connsiteX27" fmla="*/ 53162 w 617070"/>
              <a:gd name="connsiteY27" fmla="*/ 510363 h 574158"/>
              <a:gd name="connsiteX28" fmla="*/ 21265 w 617070"/>
              <a:gd name="connsiteY28" fmla="*/ 489098 h 574158"/>
              <a:gd name="connsiteX29" fmla="*/ 0 w 617070"/>
              <a:gd name="connsiteY29" fmla="*/ 425302 h 574158"/>
              <a:gd name="connsiteX30" fmla="*/ 31897 w 617070"/>
              <a:gd name="connsiteY30" fmla="*/ 361507 h 574158"/>
              <a:gd name="connsiteX31" fmla="*/ 63795 w 617070"/>
              <a:gd name="connsiteY31" fmla="*/ 350875 h 574158"/>
              <a:gd name="connsiteX32" fmla="*/ 95693 w 617070"/>
              <a:gd name="connsiteY32" fmla="*/ 318977 h 57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17070" h="574158">
                <a:moveTo>
                  <a:pt x="95693" y="318977"/>
                </a:moveTo>
                <a:cubicBezTo>
                  <a:pt x="129363" y="308344"/>
                  <a:pt x="166366" y="303654"/>
                  <a:pt x="265814" y="287079"/>
                </a:cubicBezTo>
                <a:cubicBezTo>
                  <a:pt x="276446" y="279991"/>
                  <a:pt x="289728" y="275792"/>
                  <a:pt x="297711" y="265814"/>
                </a:cubicBezTo>
                <a:cubicBezTo>
                  <a:pt x="304712" y="257062"/>
                  <a:pt x="303332" y="243941"/>
                  <a:pt x="308344" y="233916"/>
                </a:cubicBezTo>
                <a:cubicBezTo>
                  <a:pt x="314059" y="222487"/>
                  <a:pt x="323894" y="213448"/>
                  <a:pt x="329609" y="202019"/>
                </a:cubicBezTo>
                <a:cubicBezTo>
                  <a:pt x="334621" y="191994"/>
                  <a:pt x="337163" y="180898"/>
                  <a:pt x="340242" y="170121"/>
                </a:cubicBezTo>
                <a:cubicBezTo>
                  <a:pt x="362062" y="93751"/>
                  <a:pt x="339592" y="162088"/>
                  <a:pt x="361507" y="74428"/>
                </a:cubicBezTo>
                <a:cubicBezTo>
                  <a:pt x="364225" y="63555"/>
                  <a:pt x="364214" y="50455"/>
                  <a:pt x="372139" y="42530"/>
                </a:cubicBezTo>
                <a:cubicBezTo>
                  <a:pt x="390211" y="24458"/>
                  <a:pt x="435935" y="0"/>
                  <a:pt x="435935" y="0"/>
                </a:cubicBezTo>
                <a:cubicBezTo>
                  <a:pt x="457200" y="3544"/>
                  <a:pt x="479278" y="3816"/>
                  <a:pt x="499730" y="10633"/>
                </a:cubicBezTo>
                <a:cubicBezTo>
                  <a:pt x="542748" y="24972"/>
                  <a:pt x="526013" y="31301"/>
                  <a:pt x="542260" y="63795"/>
                </a:cubicBezTo>
                <a:cubicBezTo>
                  <a:pt x="547975" y="75225"/>
                  <a:pt x="557810" y="84263"/>
                  <a:pt x="563525" y="95693"/>
                </a:cubicBezTo>
                <a:cubicBezTo>
                  <a:pt x="607546" y="183735"/>
                  <a:pt x="534481" y="68074"/>
                  <a:pt x="595423" y="159489"/>
                </a:cubicBezTo>
                <a:cubicBezTo>
                  <a:pt x="602511" y="180754"/>
                  <a:pt x="619858" y="201094"/>
                  <a:pt x="616688" y="223284"/>
                </a:cubicBezTo>
                <a:cubicBezTo>
                  <a:pt x="613144" y="248093"/>
                  <a:pt x="613256" y="273708"/>
                  <a:pt x="606055" y="297712"/>
                </a:cubicBezTo>
                <a:cubicBezTo>
                  <a:pt x="601693" y="312253"/>
                  <a:pt x="576203" y="340732"/>
                  <a:pt x="563525" y="350875"/>
                </a:cubicBezTo>
                <a:cubicBezTo>
                  <a:pt x="553547" y="358858"/>
                  <a:pt x="541606" y="364157"/>
                  <a:pt x="531628" y="372140"/>
                </a:cubicBezTo>
                <a:cubicBezTo>
                  <a:pt x="523800" y="378402"/>
                  <a:pt x="517451" y="386317"/>
                  <a:pt x="510362" y="393405"/>
                </a:cubicBezTo>
                <a:cubicBezTo>
                  <a:pt x="506818" y="404037"/>
                  <a:pt x="505496" y="415692"/>
                  <a:pt x="499730" y="425302"/>
                </a:cubicBezTo>
                <a:cubicBezTo>
                  <a:pt x="494572" y="433898"/>
                  <a:pt x="484727" y="438740"/>
                  <a:pt x="478465" y="446568"/>
                </a:cubicBezTo>
                <a:cubicBezTo>
                  <a:pt x="470482" y="456546"/>
                  <a:pt x="462915" y="467036"/>
                  <a:pt x="457200" y="478465"/>
                </a:cubicBezTo>
                <a:cubicBezTo>
                  <a:pt x="452188" y="488490"/>
                  <a:pt x="454492" y="502438"/>
                  <a:pt x="446567" y="510363"/>
                </a:cubicBezTo>
                <a:cubicBezTo>
                  <a:pt x="438642" y="518288"/>
                  <a:pt x="425302" y="517451"/>
                  <a:pt x="414669" y="520995"/>
                </a:cubicBezTo>
                <a:cubicBezTo>
                  <a:pt x="377555" y="558111"/>
                  <a:pt x="402913" y="539092"/>
                  <a:pt x="329609" y="563526"/>
                </a:cubicBezTo>
                <a:lnTo>
                  <a:pt x="297711" y="574158"/>
                </a:lnTo>
                <a:cubicBezTo>
                  <a:pt x="217764" y="566890"/>
                  <a:pt x="199483" y="571271"/>
                  <a:pt x="138223" y="552893"/>
                </a:cubicBezTo>
                <a:cubicBezTo>
                  <a:pt x="116753" y="546452"/>
                  <a:pt x="74428" y="531628"/>
                  <a:pt x="74428" y="531628"/>
                </a:cubicBezTo>
                <a:cubicBezTo>
                  <a:pt x="67339" y="524540"/>
                  <a:pt x="60990" y="516625"/>
                  <a:pt x="53162" y="510363"/>
                </a:cubicBezTo>
                <a:cubicBezTo>
                  <a:pt x="43184" y="502380"/>
                  <a:pt x="28038" y="499934"/>
                  <a:pt x="21265" y="489098"/>
                </a:cubicBezTo>
                <a:cubicBezTo>
                  <a:pt x="9385" y="470090"/>
                  <a:pt x="0" y="425302"/>
                  <a:pt x="0" y="425302"/>
                </a:cubicBezTo>
                <a:cubicBezTo>
                  <a:pt x="7004" y="404289"/>
                  <a:pt x="13159" y="376497"/>
                  <a:pt x="31897" y="361507"/>
                </a:cubicBezTo>
                <a:cubicBezTo>
                  <a:pt x="40649" y="354506"/>
                  <a:pt x="53770" y="355887"/>
                  <a:pt x="63795" y="350875"/>
                </a:cubicBezTo>
                <a:cubicBezTo>
                  <a:pt x="68278" y="348633"/>
                  <a:pt x="62023" y="329610"/>
                  <a:pt x="95693" y="318977"/>
                </a:cubicBezTo>
                <a:close/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7634177" y="1509823"/>
            <a:ext cx="882502" cy="999461"/>
          </a:xfrm>
          <a:custGeom>
            <a:avLst/>
            <a:gdLst>
              <a:gd name="connsiteX0" fmla="*/ 10632 w 882502"/>
              <a:gd name="connsiteY0" fmla="*/ 584791 h 999461"/>
              <a:gd name="connsiteX1" fmla="*/ 63795 w 882502"/>
              <a:gd name="connsiteY1" fmla="*/ 616689 h 999461"/>
              <a:gd name="connsiteX2" fmla="*/ 85060 w 882502"/>
              <a:gd name="connsiteY2" fmla="*/ 648586 h 999461"/>
              <a:gd name="connsiteX3" fmla="*/ 116958 w 882502"/>
              <a:gd name="connsiteY3" fmla="*/ 669851 h 999461"/>
              <a:gd name="connsiteX4" fmla="*/ 127590 w 882502"/>
              <a:gd name="connsiteY4" fmla="*/ 701749 h 999461"/>
              <a:gd name="connsiteX5" fmla="*/ 148856 w 882502"/>
              <a:gd name="connsiteY5" fmla="*/ 723014 h 999461"/>
              <a:gd name="connsiteX6" fmla="*/ 180753 w 882502"/>
              <a:gd name="connsiteY6" fmla="*/ 818707 h 999461"/>
              <a:gd name="connsiteX7" fmla="*/ 191386 w 882502"/>
              <a:gd name="connsiteY7" fmla="*/ 850605 h 999461"/>
              <a:gd name="connsiteX8" fmla="*/ 233916 w 882502"/>
              <a:gd name="connsiteY8" fmla="*/ 914400 h 999461"/>
              <a:gd name="connsiteX9" fmla="*/ 255181 w 882502"/>
              <a:gd name="connsiteY9" fmla="*/ 946298 h 999461"/>
              <a:gd name="connsiteX10" fmla="*/ 350874 w 882502"/>
              <a:gd name="connsiteY10" fmla="*/ 999461 h 999461"/>
              <a:gd name="connsiteX11" fmla="*/ 489097 w 882502"/>
              <a:gd name="connsiteY11" fmla="*/ 988828 h 999461"/>
              <a:gd name="connsiteX12" fmla="*/ 552893 w 882502"/>
              <a:gd name="connsiteY12" fmla="*/ 946298 h 999461"/>
              <a:gd name="connsiteX13" fmla="*/ 627321 w 882502"/>
              <a:gd name="connsiteY13" fmla="*/ 861237 h 999461"/>
              <a:gd name="connsiteX14" fmla="*/ 659218 w 882502"/>
              <a:gd name="connsiteY14" fmla="*/ 797442 h 999461"/>
              <a:gd name="connsiteX15" fmla="*/ 723014 w 882502"/>
              <a:gd name="connsiteY15" fmla="*/ 744279 h 999461"/>
              <a:gd name="connsiteX16" fmla="*/ 765544 w 882502"/>
              <a:gd name="connsiteY16" fmla="*/ 680484 h 999461"/>
              <a:gd name="connsiteX17" fmla="*/ 776176 w 882502"/>
              <a:gd name="connsiteY17" fmla="*/ 648586 h 999461"/>
              <a:gd name="connsiteX18" fmla="*/ 786809 w 882502"/>
              <a:gd name="connsiteY18" fmla="*/ 510363 h 999461"/>
              <a:gd name="connsiteX19" fmla="*/ 861237 w 882502"/>
              <a:gd name="connsiteY19" fmla="*/ 425303 h 999461"/>
              <a:gd name="connsiteX20" fmla="*/ 882502 w 882502"/>
              <a:gd name="connsiteY20" fmla="*/ 404037 h 999461"/>
              <a:gd name="connsiteX21" fmla="*/ 871870 w 882502"/>
              <a:gd name="connsiteY21" fmla="*/ 308344 h 999461"/>
              <a:gd name="connsiteX22" fmla="*/ 850604 w 882502"/>
              <a:gd name="connsiteY22" fmla="*/ 244549 h 999461"/>
              <a:gd name="connsiteX23" fmla="*/ 839972 w 882502"/>
              <a:gd name="connsiteY23" fmla="*/ 212651 h 999461"/>
              <a:gd name="connsiteX24" fmla="*/ 808074 w 882502"/>
              <a:gd name="connsiteY24" fmla="*/ 74428 h 999461"/>
              <a:gd name="connsiteX25" fmla="*/ 776176 w 882502"/>
              <a:gd name="connsiteY25" fmla="*/ 21265 h 999461"/>
              <a:gd name="connsiteX26" fmla="*/ 723014 w 882502"/>
              <a:gd name="connsiteY26" fmla="*/ 0 h 999461"/>
              <a:gd name="connsiteX27" fmla="*/ 595423 w 882502"/>
              <a:gd name="connsiteY27" fmla="*/ 21265 h 999461"/>
              <a:gd name="connsiteX28" fmla="*/ 542260 w 882502"/>
              <a:gd name="connsiteY28" fmla="*/ 63796 h 999461"/>
              <a:gd name="connsiteX29" fmla="*/ 520995 w 882502"/>
              <a:gd name="connsiteY29" fmla="*/ 95693 h 999461"/>
              <a:gd name="connsiteX30" fmla="*/ 478465 w 882502"/>
              <a:gd name="connsiteY30" fmla="*/ 191386 h 999461"/>
              <a:gd name="connsiteX31" fmla="*/ 435935 w 882502"/>
              <a:gd name="connsiteY31" fmla="*/ 212651 h 999461"/>
              <a:gd name="connsiteX32" fmla="*/ 340242 w 882502"/>
              <a:gd name="connsiteY32" fmla="*/ 244549 h 999461"/>
              <a:gd name="connsiteX33" fmla="*/ 244549 w 882502"/>
              <a:gd name="connsiteY33" fmla="*/ 276447 h 999461"/>
              <a:gd name="connsiteX34" fmla="*/ 212651 w 882502"/>
              <a:gd name="connsiteY34" fmla="*/ 287079 h 999461"/>
              <a:gd name="connsiteX35" fmla="*/ 180753 w 882502"/>
              <a:gd name="connsiteY35" fmla="*/ 308344 h 999461"/>
              <a:gd name="connsiteX36" fmla="*/ 159488 w 882502"/>
              <a:gd name="connsiteY36" fmla="*/ 372140 h 999461"/>
              <a:gd name="connsiteX37" fmla="*/ 95693 w 882502"/>
              <a:gd name="connsiteY37" fmla="*/ 414670 h 999461"/>
              <a:gd name="connsiteX38" fmla="*/ 63795 w 882502"/>
              <a:gd name="connsiteY38" fmla="*/ 435935 h 999461"/>
              <a:gd name="connsiteX39" fmla="*/ 53163 w 882502"/>
              <a:gd name="connsiteY39" fmla="*/ 467833 h 999461"/>
              <a:gd name="connsiteX40" fmla="*/ 21265 w 882502"/>
              <a:gd name="connsiteY40" fmla="*/ 478465 h 999461"/>
              <a:gd name="connsiteX41" fmla="*/ 0 w 882502"/>
              <a:gd name="connsiteY41" fmla="*/ 542261 h 999461"/>
              <a:gd name="connsiteX42" fmla="*/ 10632 w 882502"/>
              <a:gd name="connsiteY42" fmla="*/ 584791 h 999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882502" h="999461">
                <a:moveTo>
                  <a:pt x="10632" y="584791"/>
                </a:moveTo>
                <a:cubicBezTo>
                  <a:pt x="28353" y="595424"/>
                  <a:pt x="48104" y="603240"/>
                  <a:pt x="63795" y="616689"/>
                </a:cubicBezTo>
                <a:cubicBezTo>
                  <a:pt x="73497" y="625005"/>
                  <a:pt x="76024" y="639550"/>
                  <a:pt x="85060" y="648586"/>
                </a:cubicBezTo>
                <a:cubicBezTo>
                  <a:pt x="94096" y="657622"/>
                  <a:pt x="106325" y="662763"/>
                  <a:pt x="116958" y="669851"/>
                </a:cubicBezTo>
                <a:cubicBezTo>
                  <a:pt x="120502" y="680484"/>
                  <a:pt x="121824" y="692138"/>
                  <a:pt x="127590" y="701749"/>
                </a:cubicBezTo>
                <a:cubicBezTo>
                  <a:pt x="132748" y="710345"/>
                  <a:pt x="144373" y="714048"/>
                  <a:pt x="148856" y="723014"/>
                </a:cubicBezTo>
                <a:cubicBezTo>
                  <a:pt x="148858" y="723018"/>
                  <a:pt x="175436" y="802755"/>
                  <a:pt x="180753" y="818707"/>
                </a:cubicBezTo>
                <a:cubicBezTo>
                  <a:pt x="184297" y="829340"/>
                  <a:pt x="185169" y="841280"/>
                  <a:pt x="191386" y="850605"/>
                </a:cubicBezTo>
                <a:lnTo>
                  <a:pt x="233916" y="914400"/>
                </a:lnTo>
                <a:cubicBezTo>
                  <a:pt x="241004" y="925033"/>
                  <a:pt x="244548" y="939210"/>
                  <a:pt x="255181" y="946298"/>
                </a:cubicBezTo>
                <a:cubicBezTo>
                  <a:pt x="328301" y="995045"/>
                  <a:pt x="294730" y="980746"/>
                  <a:pt x="350874" y="999461"/>
                </a:cubicBezTo>
                <a:cubicBezTo>
                  <a:pt x="396948" y="995917"/>
                  <a:pt x="444408" y="1000588"/>
                  <a:pt x="489097" y="988828"/>
                </a:cubicBezTo>
                <a:cubicBezTo>
                  <a:pt x="513813" y="982324"/>
                  <a:pt x="552893" y="946298"/>
                  <a:pt x="552893" y="946298"/>
                </a:cubicBezTo>
                <a:cubicBezTo>
                  <a:pt x="602512" y="871870"/>
                  <a:pt x="574158" y="896680"/>
                  <a:pt x="627321" y="861237"/>
                </a:cubicBezTo>
                <a:cubicBezTo>
                  <a:pt x="635968" y="835294"/>
                  <a:pt x="638607" y="818053"/>
                  <a:pt x="659218" y="797442"/>
                </a:cubicBezTo>
                <a:cubicBezTo>
                  <a:pt x="720653" y="736007"/>
                  <a:pt x="662045" y="822667"/>
                  <a:pt x="723014" y="744279"/>
                </a:cubicBezTo>
                <a:cubicBezTo>
                  <a:pt x="738705" y="724105"/>
                  <a:pt x="765544" y="680484"/>
                  <a:pt x="765544" y="680484"/>
                </a:cubicBezTo>
                <a:cubicBezTo>
                  <a:pt x="769088" y="669851"/>
                  <a:pt x="774786" y="659707"/>
                  <a:pt x="776176" y="648586"/>
                </a:cubicBezTo>
                <a:cubicBezTo>
                  <a:pt x="781908" y="602732"/>
                  <a:pt x="775049" y="555052"/>
                  <a:pt x="786809" y="510363"/>
                </a:cubicBezTo>
                <a:cubicBezTo>
                  <a:pt x="803113" y="448408"/>
                  <a:pt x="824731" y="454508"/>
                  <a:pt x="861237" y="425303"/>
                </a:cubicBezTo>
                <a:cubicBezTo>
                  <a:pt x="869065" y="419041"/>
                  <a:pt x="875414" y="411126"/>
                  <a:pt x="882502" y="404037"/>
                </a:cubicBezTo>
                <a:cubicBezTo>
                  <a:pt x="878958" y="372139"/>
                  <a:pt x="878164" y="339815"/>
                  <a:pt x="871870" y="308344"/>
                </a:cubicBezTo>
                <a:cubicBezTo>
                  <a:pt x="867474" y="286364"/>
                  <a:pt x="857692" y="265814"/>
                  <a:pt x="850604" y="244549"/>
                </a:cubicBezTo>
                <a:lnTo>
                  <a:pt x="839972" y="212651"/>
                </a:lnTo>
                <a:cubicBezTo>
                  <a:pt x="826168" y="116031"/>
                  <a:pt x="837264" y="162001"/>
                  <a:pt x="808074" y="74428"/>
                </a:cubicBezTo>
                <a:cubicBezTo>
                  <a:pt x="800030" y="50296"/>
                  <a:pt x="800217" y="35003"/>
                  <a:pt x="776176" y="21265"/>
                </a:cubicBezTo>
                <a:cubicBezTo>
                  <a:pt x="759605" y="11796"/>
                  <a:pt x="740735" y="7088"/>
                  <a:pt x="723014" y="0"/>
                </a:cubicBezTo>
                <a:cubicBezTo>
                  <a:pt x="704264" y="2344"/>
                  <a:pt x="624348" y="8869"/>
                  <a:pt x="595423" y="21265"/>
                </a:cubicBezTo>
                <a:cubicBezTo>
                  <a:pt x="578601" y="28474"/>
                  <a:pt x="554191" y="48882"/>
                  <a:pt x="542260" y="63796"/>
                </a:cubicBezTo>
                <a:cubicBezTo>
                  <a:pt x="534277" y="73774"/>
                  <a:pt x="528083" y="85061"/>
                  <a:pt x="520995" y="95693"/>
                </a:cubicBezTo>
                <a:cubicBezTo>
                  <a:pt x="513877" y="117047"/>
                  <a:pt x="501796" y="171944"/>
                  <a:pt x="478465" y="191386"/>
                </a:cubicBezTo>
                <a:cubicBezTo>
                  <a:pt x="466289" y="201533"/>
                  <a:pt x="450651" y="206764"/>
                  <a:pt x="435935" y="212651"/>
                </a:cubicBezTo>
                <a:cubicBezTo>
                  <a:pt x="435907" y="212662"/>
                  <a:pt x="356206" y="239228"/>
                  <a:pt x="340242" y="244549"/>
                </a:cubicBezTo>
                <a:lnTo>
                  <a:pt x="244549" y="276447"/>
                </a:lnTo>
                <a:lnTo>
                  <a:pt x="212651" y="287079"/>
                </a:lnTo>
                <a:cubicBezTo>
                  <a:pt x="202018" y="294167"/>
                  <a:pt x="187526" y="297508"/>
                  <a:pt x="180753" y="308344"/>
                </a:cubicBezTo>
                <a:cubicBezTo>
                  <a:pt x="168873" y="327352"/>
                  <a:pt x="178139" y="359706"/>
                  <a:pt x="159488" y="372140"/>
                </a:cubicBezTo>
                <a:lnTo>
                  <a:pt x="95693" y="414670"/>
                </a:lnTo>
                <a:lnTo>
                  <a:pt x="63795" y="435935"/>
                </a:lnTo>
                <a:cubicBezTo>
                  <a:pt x="60251" y="446568"/>
                  <a:pt x="61088" y="459908"/>
                  <a:pt x="53163" y="467833"/>
                </a:cubicBezTo>
                <a:cubicBezTo>
                  <a:pt x="45238" y="475758"/>
                  <a:pt x="27779" y="469345"/>
                  <a:pt x="21265" y="478465"/>
                </a:cubicBezTo>
                <a:cubicBezTo>
                  <a:pt x="8236" y="496705"/>
                  <a:pt x="0" y="542261"/>
                  <a:pt x="0" y="542261"/>
                </a:cubicBezTo>
                <a:lnTo>
                  <a:pt x="10632" y="584791"/>
                </a:lnTo>
                <a:close/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7442791" y="754912"/>
            <a:ext cx="1212169" cy="1116418"/>
          </a:xfrm>
          <a:custGeom>
            <a:avLst/>
            <a:gdLst>
              <a:gd name="connsiteX0" fmla="*/ 170121 w 1212169"/>
              <a:gd name="connsiteY0" fmla="*/ 1031358 h 1116418"/>
              <a:gd name="connsiteX1" fmla="*/ 116958 w 1212169"/>
              <a:gd name="connsiteY1" fmla="*/ 1041990 h 1116418"/>
              <a:gd name="connsiteX2" fmla="*/ 106325 w 1212169"/>
              <a:gd name="connsiteY2" fmla="*/ 1073888 h 1116418"/>
              <a:gd name="connsiteX3" fmla="*/ 53162 w 1212169"/>
              <a:gd name="connsiteY3" fmla="*/ 1116418 h 1116418"/>
              <a:gd name="connsiteX4" fmla="*/ 21265 w 1212169"/>
              <a:gd name="connsiteY4" fmla="*/ 1105786 h 1116418"/>
              <a:gd name="connsiteX5" fmla="*/ 0 w 1212169"/>
              <a:gd name="connsiteY5" fmla="*/ 1041990 h 1116418"/>
              <a:gd name="connsiteX6" fmla="*/ 10632 w 1212169"/>
              <a:gd name="connsiteY6" fmla="*/ 893135 h 1116418"/>
              <a:gd name="connsiteX7" fmla="*/ 21265 w 1212169"/>
              <a:gd name="connsiteY7" fmla="*/ 861237 h 1116418"/>
              <a:gd name="connsiteX8" fmla="*/ 31897 w 1212169"/>
              <a:gd name="connsiteY8" fmla="*/ 797441 h 1116418"/>
              <a:gd name="connsiteX9" fmla="*/ 53162 w 1212169"/>
              <a:gd name="connsiteY9" fmla="*/ 723014 h 1116418"/>
              <a:gd name="connsiteX10" fmla="*/ 138223 w 1212169"/>
              <a:gd name="connsiteY10" fmla="*/ 659218 h 1116418"/>
              <a:gd name="connsiteX11" fmla="*/ 202018 w 1212169"/>
              <a:gd name="connsiteY11" fmla="*/ 637953 h 1116418"/>
              <a:gd name="connsiteX12" fmla="*/ 212651 w 1212169"/>
              <a:gd name="connsiteY12" fmla="*/ 318976 h 1116418"/>
              <a:gd name="connsiteX13" fmla="*/ 233916 w 1212169"/>
              <a:gd name="connsiteY13" fmla="*/ 244548 h 1116418"/>
              <a:gd name="connsiteX14" fmla="*/ 329609 w 1212169"/>
              <a:gd name="connsiteY14" fmla="*/ 191386 h 1116418"/>
              <a:gd name="connsiteX15" fmla="*/ 361507 w 1212169"/>
              <a:gd name="connsiteY15" fmla="*/ 170121 h 1116418"/>
              <a:gd name="connsiteX16" fmla="*/ 425302 w 1212169"/>
              <a:gd name="connsiteY16" fmla="*/ 148855 h 1116418"/>
              <a:gd name="connsiteX17" fmla="*/ 489097 w 1212169"/>
              <a:gd name="connsiteY17" fmla="*/ 106325 h 1116418"/>
              <a:gd name="connsiteX18" fmla="*/ 520995 w 1212169"/>
              <a:gd name="connsiteY18" fmla="*/ 85060 h 1116418"/>
              <a:gd name="connsiteX19" fmla="*/ 552893 w 1212169"/>
              <a:gd name="connsiteY19" fmla="*/ 74428 h 1116418"/>
              <a:gd name="connsiteX20" fmla="*/ 574158 w 1212169"/>
              <a:gd name="connsiteY20" fmla="*/ 53162 h 1116418"/>
              <a:gd name="connsiteX21" fmla="*/ 669851 w 1212169"/>
              <a:gd name="connsiteY21" fmla="*/ 31897 h 1116418"/>
              <a:gd name="connsiteX22" fmla="*/ 701749 w 1212169"/>
              <a:gd name="connsiteY22" fmla="*/ 21265 h 1116418"/>
              <a:gd name="connsiteX23" fmla="*/ 776176 w 1212169"/>
              <a:gd name="connsiteY23" fmla="*/ 0 h 1116418"/>
              <a:gd name="connsiteX24" fmla="*/ 935665 w 1212169"/>
              <a:gd name="connsiteY24" fmla="*/ 10632 h 1116418"/>
              <a:gd name="connsiteX25" fmla="*/ 999460 w 1212169"/>
              <a:gd name="connsiteY25" fmla="*/ 31897 h 1116418"/>
              <a:gd name="connsiteX26" fmla="*/ 1063256 w 1212169"/>
              <a:gd name="connsiteY26" fmla="*/ 63795 h 1116418"/>
              <a:gd name="connsiteX27" fmla="*/ 1105786 w 1212169"/>
              <a:gd name="connsiteY27" fmla="*/ 127590 h 1116418"/>
              <a:gd name="connsiteX28" fmla="*/ 1127051 w 1212169"/>
              <a:gd name="connsiteY28" fmla="*/ 191386 h 1116418"/>
              <a:gd name="connsiteX29" fmla="*/ 1148316 w 1212169"/>
              <a:gd name="connsiteY29" fmla="*/ 223283 h 1116418"/>
              <a:gd name="connsiteX30" fmla="*/ 1169581 w 1212169"/>
              <a:gd name="connsiteY30" fmla="*/ 287079 h 1116418"/>
              <a:gd name="connsiteX31" fmla="*/ 1180214 w 1212169"/>
              <a:gd name="connsiteY31" fmla="*/ 318976 h 1116418"/>
              <a:gd name="connsiteX32" fmla="*/ 1201479 w 1212169"/>
              <a:gd name="connsiteY32" fmla="*/ 350874 h 1116418"/>
              <a:gd name="connsiteX33" fmla="*/ 1180214 w 1212169"/>
              <a:gd name="connsiteY33" fmla="*/ 404037 h 1116418"/>
              <a:gd name="connsiteX34" fmla="*/ 829339 w 1212169"/>
              <a:gd name="connsiteY34" fmla="*/ 414669 h 1116418"/>
              <a:gd name="connsiteX35" fmla="*/ 797442 w 1212169"/>
              <a:gd name="connsiteY35" fmla="*/ 510362 h 1116418"/>
              <a:gd name="connsiteX36" fmla="*/ 786809 w 1212169"/>
              <a:gd name="connsiteY36" fmla="*/ 542260 h 1116418"/>
              <a:gd name="connsiteX37" fmla="*/ 754911 w 1212169"/>
              <a:gd name="connsiteY37" fmla="*/ 563525 h 1116418"/>
              <a:gd name="connsiteX38" fmla="*/ 723014 w 1212169"/>
              <a:gd name="connsiteY38" fmla="*/ 574158 h 1116418"/>
              <a:gd name="connsiteX39" fmla="*/ 637953 w 1212169"/>
              <a:gd name="connsiteY39" fmla="*/ 595423 h 1116418"/>
              <a:gd name="connsiteX40" fmla="*/ 574158 w 1212169"/>
              <a:gd name="connsiteY40" fmla="*/ 616688 h 1116418"/>
              <a:gd name="connsiteX41" fmla="*/ 531628 w 1212169"/>
              <a:gd name="connsiteY41" fmla="*/ 680483 h 1116418"/>
              <a:gd name="connsiteX42" fmla="*/ 520995 w 1212169"/>
              <a:gd name="connsiteY42" fmla="*/ 712381 h 1116418"/>
              <a:gd name="connsiteX43" fmla="*/ 510362 w 1212169"/>
              <a:gd name="connsiteY43" fmla="*/ 754911 h 1116418"/>
              <a:gd name="connsiteX44" fmla="*/ 478465 w 1212169"/>
              <a:gd name="connsiteY44" fmla="*/ 786809 h 1116418"/>
              <a:gd name="connsiteX45" fmla="*/ 382772 w 1212169"/>
              <a:gd name="connsiteY45" fmla="*/ 839972 h 1116418"/>
              <a:gd name="connsiteX46" fmla="*/ 350874 w 1212169"/>
              <a:gd name="connsiteY46" fmla="*/ 871869 h 1116418"/>
              <a:gd name="connsiteX47" fmla="*/ 287079 w 1212169"/>
              <a:gd name="connsiteY47" fmla="*/ 914400 h 1116418"/>
              <a:gd name="connsiteX48" fmla="*/ 233916 w 1212169"/>
              <a:gd name="connsiteY48" fmla="*/ 956930 h 1116418"/>
              <a:gd name="connsiteX49" fmla="*/ 202018 w 1212169"/>
              <a:gd name="connsiteY49" fmla="*/ 988828 h 1116418"/>
              <a:gd name="connsiteX50" fmla="*/ 170121 w 1212169"/>
              <a:gd name="connsiteY50" fmla="*/ 1031358 h 1116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212169" h="1116418">
                <a:moveTo>
                  <a:pt x="170121" y="1031358"/>
                </a:moveTo>
                <a:cubicBezTo>
                  <a:pt x="155944" y="1040218"/>
                  <a:pt x="131995" y="1031966"/>
                  <a:pt x="116958" y="1041990"/>
                </a:cubicBezTo>
                <a:cubicBezTo>
                  <a:pt x="107632" y="1048207"/>
                  <a:pt x="111337" y="1063863"/>
                  <a:pt x="106325" y="1073888"/>
                </a:cubicBezTo>
                <a:cubicBezTo>
                  <a:pt x="87087" y="1112364"/>
                  <a:pt x="89953" y="1104155"/>
                  <a:pt x="53162" y="1116418"/>
                </a:cubicBezTo>
                <a:cubicBezTo>
                  <a:pt x="42530" y="1112874"/>
                  <a:pt x="27779" y="1114906"/>
                  <a:pt x="21265" y="1105786"/>
                </a:cubicBezTo>
                <a:cubicBezTo>
                  <a:pt x="8236" y="1087546"/>
                  <a:pt x="0" y="1041990"/>
                  <a:pt x="0" y="1041990"/>
                </a:cubicBezTo>
                <a:cubicBezTo>
                  <a:pt x="3544" y="992372"/>
                  <a:pt x="4820" y="942539"/>
                  <a:pt x="10632" y="893135"/>
                </a:cubicBezTo>
                <a:cubicBezTo>
                  <a:pt x="11942" y="882004"/>
                  <a:pt x="18834" y="872178"/>
                  <a:pt x="21265" y="861237"/>
                </a:cubicBezTo>
                <a:cubicBezTo>
                  <a:pt x="25942" y="840192"/>
                  <a:pt x="27669" y="818581"/>
                  <a:pt x="31897" y="797441"/>
                </a:cubicBezTo>
                <a:cubicBezTo>
                  <a:pt x="33286" y="790494"/>
                  <a:pt x="47083" y="733145"/>
                  <a:pt x="53162" y="723014"/>
                </a:cubicBezTo>
                <a:cubicBezTo>
                  <a:pt x="65757" y="702022"/>
                  <a:pt x="134264" y="660538"/>
                  <a:pt x="138223" y="659218"/>
                </a:cubicBezTo>
                <a:lnTo>
                  <a:pt x="202018" y="637953"/>
                </a:lnTo>
                <a:cubicBezTo>
                  <a:pt x="205562" y="531627"/>
                  <a:pt x="206404" y="425177"/>
                  <a:pt x="212651" y="318976"/>
                </a:cubicBezTo>
                <a:cubicBezTo>
                  <a:pt x="212668" y="318681"/>
                  <a:pt x="228888" y="249576"/>
                  <a:pt x="233916" y="244548"/>
                </a:cubicBezTo>
                <a:cubicBezTo>
                  <a:pt x="270477" y="207987"/>
                  <a:pt x="289497" y="204756"/>
                  <a:pt x="329609" y="191386"/>
                </a:cubicBezTo>
                <a:cubicBezTo>
                  <a:pt x="340242" y="184298"/>
                  <a:pt x="349830" y="175311"/>
                  <a:pt x="361507" y="170121"/>
                </a:cubicBezTo>
                <a:cubicBezTo>
                  <a:pt x="381990" y="161017"/>
                  <a:pt x="406651" y="161289"/>
                  <a:pt x="425302" y="148855"/>
                </a:cubicBezTo>
                <a:lnTo>
                  <a:pt x="489097" y="106325"/>
                </a:lnTo>
                <a:cubicBezTo>
                  <a:pt x="499730" y="99237"/>
                  <a:pt x="508872" y="89101"/>
                  <a:pt x="520995" y="85060"/>
                </a:cubicBezTo>
                <a:lnTo>
                  <a:pt x="552893" y="74428"/>
                </a:lnTo>
                <a:cubicBezTo>
                  <a:pt x="559981" y="67339"/>
                  <a:pt x="565562" y="58320"/>
                  <a:pt x="574158" y="53162"/>
                </a:cubicBezTo>
                <a:cubicBezTo>
                  <a:pt x="595274" y="40493"/>
                  <a:pt x="655081" y="35179"/>
                  <a:pt x="669851" y="31897"/>
                </a:cubicBezTo>
                <a:cubicBezTo>
                  <a:pt x="680792" y="29466"/>
                  <a:pt x="690972" y="24344"/>
                  <a:pt x="701749" y="21265"/>
                </a:cubicBezTo>
                <a:cubicBezTo>
                  <a:pt x="795196" y="-5434"/>
                  <a:pt x="699704" y="25490"/>
                  <a:pt x="776176" y="0"/>
                </a:cubicBezTo>
                <a:cubicBezTo>
                  <a:pt x="829339" y="3544"/>
                  <a:pt x="882919" y="3097"/>
                  <a:pt x="935665" y="10632"/>
                </a:cubicBezTo>
                <a:cubicBezTo>
                  <a:pt x="957855" y="13802"/>
                  <a:pt x="978195" y="24809"/>
                  <a:pt x="999460" y="31897"/>
                </a:cubicBezTo>
                <a:cubicBezTo>
                  <a:pt x="1043480" y="46571"/>
                  <a:pt x="1022034" y="36314"/>
                  <a:pt x="1063256" y="63795"/>
                </a:cubicBezTo>
                <a:cubicBezTo>
                  <a:pt x="1077433" y="85060"/>
                  <a:pt x="1097704" y="103344"/>
                  <a:pt x="1105786" y="127590"/>
                </a:cubicBezTo>
                <a:cubicBezTo>
                  <a:pt x="1112874" y="148855"/>
                  <a:pt x="1114617" y="172735"/>
                  <a:pt x="1127051" y="191386"/>
                </a:cubicBezTo>
                <a:cubicBezTo>
                  <a:pt x="1134139" y="202018"/>
                  <a:pt x="1143126" y="211606"/>
                  <a:pt x="1148316" y="223283"/>
                </a:cubicBezTo>
                <a:cubicBezTo>
                  <a:pt x="1157420" y="243767"/>
                  <a:pt x="1162492" y="265814"/>
                  <a:pt x="1169581" y="287079"/>
                </a:cubicBezTo>
                <a:cubicBezTo>
                  <a:pt x="1173125" y="297711"/>
                  <a:pt x="1173997" y="309651"/>
                  <a:pt x="1180214" y="318976"/>
                </a:cubicBezTo>
                <a:lnTo>
                  <a:pt x="1201479" y="350874"/>
                </a:lnTo>
                <a:cubicBezTo>
                  <a:pt x="1209312" y="374374"/>
                  <a:pt x="1229235" y="399952"/>
                  <a:pt x="1180214" y="404037"/>
                </a:cubicBezTo>
                <a:cubicBezTo>
                  <a:pt x="1063606" y="413754"/>
                  <a:pt x="946297" y="411125"/>
                  <a:pt x="829339" y="414669"/>
                </a:cubicBezTo>
                <a:lnTo>
                  <a:pt x="797442" y="510362"/>
                </a:lnTo>
                <a:cubicBezTo>
                  <a:pt x="793898" y="520995"/>
                  <a:pt x="796135" y="536043"/>
                  <a:pt x="786809" y="542260"/>
                </a:cubicBezTo>
                <a:cubicBezTo>
                  <a:pt x="776176" y="549348"/>
                  <a:pt x="766341" y="557810"/>
                  <a:pt x="754911" y="563525"/>
                </a:cubicBezTo>
                <a:cubicBezTo>
                  <a:pt x="744887" y="568537"/>
                  <a:pt x="733827" y="571209"/>
                  <a:pt x="723014" y="574158"/>
                </a:cubicBezTo>
                <a:cubicBezTo>
                  <a:pt x="694818" y="581848"/>
                  <a:pt x="665679" y="586181"/>
                  <a:pt x="637953" y="595423"/>
                </a:cubicBezTo>
                <a:lnTo>
                  <a:pt x="574158" y="616688"/>
                </a:lnTo>
                <a:cubicBezTo>
                  <a:pt x="559981" y="637953"/>
                  <a:pt x="539710" y="656237"/>
                  <a:pt x="531628" y="680483"/>
                </a:cubicBezTo>
                <a:cubicBezTo>
                  <a:pt x="528084" y="691116"/>
                  <a:pt x="524074" y="701604"/>
                  <a:pt x="520995" y="712381"/>
                </a:cubicBezTo>
                <a:cubicBezTo>
                  <a:pt x="516980" y="726432"/>
                  <a:pt x="517612" y="742223"/>
                  <a:pt x="510362" y="754911"/>
                </a:cubicBezTo>
                <a:cubicBezTo>
                  <a:pt x="502902" y="767966"/>
                  <a:pt x="490334" y="777577"/>
                  <a:pt x="478465" y="786809"/>
                </a:cubicBezTo>
                <a:cubicBezTo>
                  <a:pt x="423627" y="829461"/>
                  <a:pt x="430897" y="823929"/>
                  <a:pt x="382772" y="839972"/>
                </a:cubicBezTo>
                <a:cubicBezTo>
                  <a:pt x="372139" y="850604"/>
                  <a:pt x="362743" y="862637"/>
                  <a:pt x="350874" y="871869"/>
                </a:cubicBezTo>
                <a:cubicBezTo>
                  <a:pt x="330700" y="887560"/>
                  <a:pt x="287079" y="914400"/>
                  <a:pt x="287079" y="914400"/>
                </a:cubicBezTo>
                <a:cubicBezTo>
                  <a:pt x="239521" y="985736"/>
                  <a:pt x="295545" y="915843"/>
                  <a:pt x="233916" y="956930"/>
                </a:cubicBezTo>
                <a:cubicBezTo>
                  <a:pt x="221405" y="965271"/>
                  <a:pt x="213887" y="979596"/>
                  <a:pt x="202018" y="988828"/>
                </a:cubicBezTo>
                <a:cubicBezTo>
                  <a:pt x="135274" y="1040740"/>
                  <a:pt x="184298" y="1022498"/>
                  <a:pt x="170121" y="1031358"/>
                </a:cubicBezTo>
                <a:close/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77456" y="5761812"/>
            <a:ext cx="207819" cy="1933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 rot="18370973">
            <a:off x="8121877" y="3417894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sp>
        <p:nvSpPr>
          <p:cNvPr id="55" name="TextBox 54"/>
          <p:cNvSpPr txBox="1"/>
          <p:nvPr/>
        </p:nvSpPr>
        <p:spPr>
          <a:xfrm rot="18348517">
            <a:off x="8031793" y="3527740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</a:t>
            </a:r>
            <a:endParaRPr lang="en-US" sz="1200" dirty="0"/>
          </a:p>
        </p:txBody>
      </p:sp>
      <p:cxnSp>
        <p:nvCxnSpPr>
          <p:cNvPr id="56" name="Straight Connector 55"/>
          <p:cNvCxnSpPr>
            <a:endCxn id="77" idx="2"/>
          </p:cNvCxnSpPr>
          <p:nvPr/>
        </p:nvCxnSpPr>
        <p:spPr>
          <a:xfrm flipV="1">
            <a:off x="8113258" y="3494003"/>
            <a:ext cx="180137" cy="2363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 rot="18355982">
            <a:off x="8217060" y="3714481"/>
            <a:ext cx="251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en-US" sz="1000" dirty="0"/>
          </a:p>
        </p:txBody>
      </p:sp>
      <p:sp>
        <p:nvSpPr>
          <p:cNvPr id="59" name="TextBox 58"/>
          <p:cNvSpPr txBox="1"/>
          <p:nvPr/>
        </p:nvSpPr>
        <p:spPr>
          <a:xfrm rot="2820229">
            <a:off x="6157078" y="2614463"/>
            <a:ext cx="7040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5</a:t>
            </a:r>
            <a:r>
              <a:rPr lang="en-US" sz="1000" dirty="0" smtClean="0"/>
              <a:t>,000 cfm</a:t>
            </a:r>
          </a:p>
          <a:p>
            <a:endParaRPr lang="en-US" sz="1200" dirty="0"/>
          </a:p>
        </p:txBody>
      </p:sp>
      <p:sp>
        <p:nvSpPr>
          <p:cNvPr id="70" name="TextBox 69"/>
          <p:cNvSpPr txBox="1"/>
          <p:nvPr/>
        </p:nvSpPr>
        <p:spPr>
          <a:xfrm rot="3128276">
            <a:off x="7039698" y="2235595"/>
            <a:ext cx="689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First Team </a:t>
            </a:r>
          </a:p>
          <a:p>
            <a:r>
              <a:rPr lang="en-US" sz="800" b="1" dirty="0" smtClean="0"/>
              <a:t>D&amp;I /FPA</a:t>
            </a:r>
            <a:endParaRPr lang="en-US" sz="800" b="1" dirty="0"/>
          </a:p>
        </p:txBody>
      </p:sp>
      <p:cxnSp>
        <p:nvCxnSpPr>
          <p:cNvPr id="19" name="Straight Arrow Connector 18"/>
          <p:cNvCxnSpPr>
            <a:stCxn id="70" idx="2"/>
          </p:cNvCxnSpPr>
          <p:nvPr/>
        </p:nvCxnSpPr>
        <p:spPr>
          <a:xfrm>
            <a:off x="7250571" y="2508768"/>
            <a:ext cx="293229" cy="4683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0" idx="2"/>
          </p:cNvCxnSpPr>
          <p:nvPr/>
        </p:nvCxnSpPr>
        <p:spPr>
          <a:xfrm flipH="1" flipV="1">
            <a:off x="6858000" y="2438632"/>
            <a:ext cx="392571" cy="701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5432647" y="1797280"/>
            <a:ext cx="1016000" cy="693298"/>
          </a:xfrm>
          <a:custGeom>
            <a:avLst/>
            <a:gdLst>
              <a:gd name="connsiteX0" fmla="*/ 673100 w 1016000"/>
              <a:gd name="connsiteY0" fmla="*/ 641350 h 641350"/>
              <a:gd name="connsiteX1" fmla="*/ 1016000 w 1016000"/>
              <a:gd name="connsiteY1" fmla="*/ 311150 h 641350"/>
              <a:gd name="connsiteX2" fmla="*/ 838200 w 1016000"/>
              <a:gd name="connsiteY2" fmla="*/ 177800 h 641350"/>
              <a:gd name="connsiteX3" fmla="*/ 628650 w 1016000"/>
              <a:gd name="connsiteY3" fmla="*/ 50800 h 641350"/>
              <a:gd name="connsiteX4" fmla="*/ 457200 w 1016000"/>
              <a:gd name="connsiteY4" fmla="*/ 0 h 641350"/>
              <a:gd name="connsiteX5" fmla="*/ 171450 w 1016000"/>
              <a:gd name="connsiteY5" fmla="*/ 63500 h 641350"/>
              <a:gd name="connsiteX6" fmla="*/ 31750 w 1016000"/>
              <a:gd name="connsiteY6" fmla="*/ 215900 h 641350"/>
              <a:gd name="connsiteX7" fmla="*/ 0 w 1016000"/>
              <a:gd name="connsiteY7" fmla="*/ 355600 h 641350"/>
              <a:gd name="connsiteX8" fmla="*/ 222250 w 1016000"/>
              <a:gd name="connsiteY8" fmla="*/ 527050 h 641350"/>
              <a:gd name="connsiteX9" fmla="*/ 285750 w 1016000"/>
              <a:gd name="connsiteY9" fmla="*/ 469900 h 641350"/>
              <a:gd name="connsiteX10" fmla="*/ 368300 w 1016000"/>
              <a:gd name="connsiteY10" fmla="*/ 425450 h 641350"/>
              <a:gd name="connsiteX11" fmla="*/ 469900 w 1016000"/>
              <a:gd name="connsiteY11" fmla="*/ 406400 h 641350"/>
              <a:gd name="connsiteX12" fmla="*/ 539750 w 1016000"/>
              <a:gd name="connsiteY12" fmla="*/ 457200 h 641350"/>
              <a:gd name="connsiteX13" fmla="*/ 603250 w 1016000"/>
              <a:gd name="connsiteY13" fmla="*/ 527050 h 641350"/>
              <a:gd name="connsiteX14" fmla="*/ 673100 w 1016000"/>
              <a:gd name="connsiteY14" fmla="*/ 641350 h 64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16000" h="641350">
                <a:moveTo>
                  <a:pt x="673100" y="641350"/>
                </a:moveTo>
                <a:lnTo>
                  <a:pt x="1016000" y="311150"/>
                </a:lnTo>
                <a:lnTo>
                  <a:pt x="838200" y="177800"/>
                </a:lnTo>
                <a:lnTo>
                  <a:pt x="628650" y="50800"/>
                </a:lnTo>
                <a:lnTo>
                  <a:pt x="457200" y="0"/>
                </a:lnTo>
                <a:lnTo>
                  <a:pt x="171450" y="63500"/>
                </a:lnTo>
                <a:lnTo>
                  <a:pt x="31750" y="215900"/>
                </a:lnTo>
                <a:lnTo>
                  <a:pt x="0" y="355600"/>
                </a:lnTo>
                <a:lnTo>
                  <a:pt x="222250" y="527050"/>
                </a:lnTo>
                <a:lnTo>
                  <a:pt x="285750" y="469900"/>
                </a:lnTo>
                <a:lnTo>
                  <a:pt x="368300" y="425450"/>
                </a:lnTo>
                <a:lnTo>
                  <a:pt x="469900" y="406400"/>
                </a:lnTo>
                <a:lnTo>
                  <a:pt x="539750" y="457200"/>
                </a:lnTo>
                <a:lnTo>
                  <a:pt x="603250" y="527050"/>
                </a:lnTo>
                <a:lnTo>
                  <a:pt x="673100" y="641350"/>
                </a:lnTo>
                <a:close/>
              </a:path>
            </a:pathLst>
          </a:custGeom>
          <a:pattFill prst="openDmnd">
            <a:fgClr>
              <a:schemeClr val="accent1"/>
            </a:fgClr>
            <a:bgClr>
              <a:schemeClr val="bg1"/>
            </a:bgClr>
          </a:patt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6117696" y="2121980"/>
            <a:ext cx="349893" cy="3695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6082805" y="2101925"/>
            <a:ext cx="349893" cy="36959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 rot="18654406">
            <a:off x="5605836" y="2233949"/>
            <a:ext cx="245336" cy="15297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 rot="18654406">
            <a:off x="5329564" y="2000577"/>
            <a:ext cx="245336" cy="15297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stCxn id="83" idx="3"/>
          </p:cNvCxnSpPr>
          <p:nvPr/>
        </p:nvCxnSpPr>
        <p:spPr>
          <a:xfrm>
            <a:off x="5532559" y="1984356"/>
            <a:ext cx="308826" cy="2560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 rot="21033845">
            <a:off x="5237687" y="1252190"/>
            <a:ext cx="8178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Unsafe Roof</a:t>
            </a:r>
          </a:p>
          <a:p>
            <a:r>
              <a:rPr lang="en-US" sz="1000" dirty="0" smtClean="0"/>
              <a:t>&amp; Rib</a:t>
            </a:r>
            <a:endParaRPr lang="en-US" sz="1000" dirty="0"/>
          </a:p>
        </p:txBody>
      </p:sp>
      <p:cxnSp>
        <p:nvCxnSpPr>
          <p:cNvPr id="37" name="Straight Arrow Connector 36"/>
          <p:cNvCxnSpPr>
            <a:stCxn id="91" idx="2"/>
            <a:endCxn id="83" idx="3"/>
          </p:cNvCxnSpPr>
          <p:nvPr/>
        </p:nvCxnSpPr>
        <p:spPr>
          <a:xfrm flipH="1">
            <a:off x="5532559" y="1649593"/>
            <a:ext cx="146853" cy="3347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91" idx="2"/>
            <a:endCxn id="28" idx="3"/>
          </p:cNvCxnSpPr>
          <p:nvPr/>
        </p:nvCxnSpPr>
        <p:spPr>
          <a:xfrm>
            <a:off x="5679412" y="1649593"/>
            <a:ext cx="129419" cy="5681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743410" y="1481717"/>
            <a:ext cx="8178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Unsafe Roof</a:t>
            </a:r>
            <a:endParaRPr lang="en-US" sz="1000" dirty="0"/>
          </a:p>
        </p:txBody>
      </p:sp>
      <p:cxnSp>
        <p:nvCxnSpPr>
          <p:cNvPr id="43" name="Straight Arrow Connector 42"/>
          <p:cNvCxnSpPr>
            <a:stCxn id="94" idx="2"/>
            <a:endCxn id="23" idx="1"/>
          </p:cNvCxnSpPr>
          <p:nvPr/>
        </p:nvCxnSpPr>
        <p:spPr>
          <a:xfrm>
            <a:off x="6152337" y="1727938"/>
            <a:ext cx="296310" cy="4056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 rot="2382294">
            <a:off x="6711871" y="3041598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XXXXXX</a:t>
            </a:r>
            <a:endParaRPr lang="en-US" sz="1000" dirty="0"/>
          </a:p>
        </p:txBody>
      </p:sp>
      <p:sp>
        <p:nvSpPr>
          <p:cNvPr id="107" name="TextBox 106"/>
          <p:cNvSpPr txBox="1"/>
          <p:nvPr/>
        </p:nvSpPr>
        <p:spPr>
          <a:xfrm rot="4502561">
            <a:off x="6047433" y="3332177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</a:t>
            </a:r>
            <a:endParaRPr lang="en-US" sz="1000" dirty="0"/>
          </a:p>
        </p:txBody>
      </p:sp>
      <p:sp>
        <p:nvSpPr>
          <p:cNvPr id="71" name="Freeform 70"/>
          <p:cNvSpPr/>
          <p:nvPr/>
        </p:nvSpPr>
        <p:spPr>
          <a:xfrm>
            <a:off x="6445250" y="2978150"/>
            <a:ext cx="654050" cy="406400"/>
          </a:xfrm>
          <a:custGeom>
            <a:avLst/>
            <a:gdLst>
              <a:gd name="connsiteX0" fmla="*/ 654050 w 654050"/>
              <a:gd name="connsiteY0" fmla="*/ 209550 h 406400"/>
              <a:gd name="connsiteX1" fmla="*/ 425450 w 654050"/>
              <a:gd name="connsiteY1" fmla="*/ 0 h 406400"/>
              <a:gd name="connsiteX2" fmla="*/ 393700 w 654050"/>
              <a:gd name="connsiteY2" fmla="*/ 57150 h 406400"/>
              <a:gd name="connsiteX3" fmla="*/ 266700 w 654050"/>
              <a:gd name="connsiteY3" fmla="*/ 127000 h 406400"/>
              <a:gd name="connsiteX4" fmla="*/ 203200 w 654050"/>
              <a:gd name="connsiteY4" fmla="*/ 139700 h 406400"/>
              <a:gd name="connsiteX5" fmla="*/ 0 w 654050"/>
              <a:gd name="connsiteY5" fmla="*/ 114300 h 406400"/>
              <a:gd name="connsiteX6" fmla="*/ 88900 w 654050"/>
              <a:gd name="connsiteY6" fmla="*/ 387350 h 406400"/>
              <a:gd name="connsiteX7" fmla="*/ 127000 w 654050"/>
              <a:gd name="connsiteY7" fmla="*/ 361950 h 406400"/>
              <a:gd name="connsiteX8" fmla="*/ 209550 w 654050"/>
              <a:gd name="connsiteY8" fmla="*/ 387350 h 406400"/>
              <a:gd name="connsiteX9" fmla="*/ 304800 w 654050"/>
              <a:gd name="connsiteY9" fmla="*/ 406400 h 406400"/>
              <a:gd name="connsiteX10" fmla="*/ 406400 w 654050"/>
              <a:gd name="connsiteY10" fmla="*/ 336550 h 406400"/>
              <a:gd name="connsiteX11" fmla="*/ 654050 w 654050"/>
              <a:gd name="connsiteY11" fmla="*/ 209550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4050" h="406400">
                <a:moveTo>
                  <a:pt x="654050" y="209550"/>
                </a:moveTo>
                <a:lnTo>
                  <a:pt x="425450" y="0"/>
                </a:lnTo>
                <a:lnTo>
                  <a:pt x="393700" y="57150"/>
                </a:lnTo>
                <a:lnTo>
                  <a:pt x="266700" y="127000"/>
                </a:lnTo>
                <a:lnTo>
                  <a:pt x="203200" y="139700"/>
                </a:lnTo>
                <a:lnTo>
                  <a:pt x="0" y="114300"/>
                </a:lnTo>
                <a:lnTo>
                  <a:pt x="88900" y="387350"/>
                </a:lnTo>
                <a:lnTo>
                  <a:pt x="127000" y="361950"/>
                </a:lnTo>
                <a:lnTo>
                  <a:pt x="209550" y="387350"/>
                </a:lnTo>
                <a:lnTo>
                  <a:pt x="304800" y="406400"/>
                </a:lnTo>
                <a:lnTo>
                  <a:pt x="406400" y="336550"/>
                </a:lnTo>
                <a:lnTo>
                  <a:pt x="654050" y="209550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 rot="6118967">
            <a:off x="5012051" y="3529719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XXXXXXX</a:t>
            </a:r>
            <a:endParaRPr lang="en-US" sz="1000" dirty="0"/>
          </a:p>
        </p:txBody>
      </p:sp>
      <p:sp>
        <p:nvSpPr>
          <p:cNvPr id="109" name="TextBox 108"/>
          <p:cNvSpPr txBox="1"/>
          <p:nvPr/>
        </p:nvSpPr>
        <p:spPr>
          <a:xfrm rot="4133006">
            <a:off x="5689205" y="3607225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XXXXXXX</a:t>
            </a:r>
            <a:endParaRPr lang="en-US" sz="1000" dirty="0"/>
          </a:p>
        </p:txBody>
      </p:sp>
      <p:sp>
        <p:nvSpPr>
          <p:cNvPr id="72" name="Freeform 71"/>
          <p:cNvSpPr/>
          <p:nvPr/>
        </p:nvSpPr>
        <p:spPr>
          <a:xfrm>
            <a:off x="5524500" y="3321050"/>
            <a:ext cx="609600" cy="501650"/>
          </a:xfrm>
          <a:custGeom>
            <a:avLst/>
            <a:gdLst>
              <a:gd name="connsiteX0" fmla="*/ 69850 w 609600"/>
              <a:gd name="connsiteY0" fmla="*/ 0 h 501650"/>
              <a:gd name="connsiteX1" fmla="*/ 0 w 609600"/>
              <a:gd name="connsiteY1" fmla="*/ 387350 h 501650"/>
              <a:gd name="connsiteX2" fmla="*/ 114300 w 609600"/>
              <a:gd name="connsiteY2" fmla="*/ 393700 h 501650"/>
              <a:gd name="connsiteX3" fmla="*/ 203200 w 609600"/>
              <a:gd name="connsiteY3" fmla="*/ 400050 h 501650"/>
              <a:gd name="connsiteX4" fmla="*/ 361950 w 609600"/>
              <a:gd name="connsiteY4" fmla="*/ 469900 h 501650"/>
              <a:gd name="connsiteX5" fmla="*/ 476250 w 609600"/>
              <a:gd name="connsiteY5" fmla="*/ 501650 h 501650"/>
              <a:gd name="connsiteX6" fmla="*/ 609600 w 609600"/>
              <a:gd name="connsiteY6" fmla="*/ 495300 h 501650"/>
              <a:gd name="connsiteX7" fmla="*/ 450850 w 609600"/>
              <a:gd name="connsiteY7" fmla="*/ 82550 h 501650"/>
              <a:gd name="connsiteX8" fmla="*/ 355600 w 609600"/>
              <a:gd name="connsiteY8" fmla="*/ 88900 h 501650"/>
              <a:gd name="connsiteX9" fmla="*/ 222250 w 609600"/>
              <a:gd name="connsiteY9" fmla="*/ 63500 h 501650"/>
              <a:gd name="connsiteX10" fmla="*/ 139700 w 609600"/>
              <a:gd name="connsiteY10" fmla="*/ 44450 h 501650"/>
              <a:gd name="connsiteX11" fmla="*/ 69850 w 609600"/>
              <a:gd name="connsiteY11" fmla="*/ 0 h 50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9600" h="501650">
                <a:moveTo>
                  <a:pt x="69850" y="0"/>
                </a:moveTo>
                <a:lnTo>
                  <a:pt x="0" y="387350"/>
                </a:lnTo>
                <a:lnTo>
                  <a:pt x="114300" y="393700"/>
                </a:lnTo>
                <a:lnTo>
                  <a:pt x="203200" y="400050"/>
                </a:lnTo>
                <a:lnTo>
                  <a:pt x="361950" y="469900"/>
                </a:lnTo>
                <a:lnTo>
                  <a:pt x="476250" y="501650"/>
                </a:lnTo>
                <a:lnTo>
                  <a:pt x="609600" y="495300"/>
                </a:lnTo>
                <a:lnTo>
                  <a:pt x="450850" y="82550"/>
                </a:lnTo>
                <a:lnTo>
                  <a:pt x="355600" y="88900"/>
                </a:lnTo>
                <a:lnTo>
                  <a:pt x="222250" y="63500"/>
                </a:lnTo>
                <a:lnTo>
                  <a:pt x="139700" y="44450"/>
                </a:lnTo>
                <a:lnTo>
                  <a:pt x="69850" y="0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 rot="2059256">
            <a:off x="4640026" y="1941488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</a:t>
            </a:r>
            <a:endParaRPr lang="en-US" sz="1000" dirty="0"/>
          </a:p>
        </p:txBody>
      </p:sp>
      <p:sp>
        <p:nvSpPr>
          <p:cNvPr id="74" name="Freeform 73"/>
          <p:cNvSpPr/>
          <p:nvPr/>
        </p:nvSpPr>
        <p:spPr>
          <a:xfrm>
            <a:off x="4876417" y="1537366"/>
            <a:ext cx="355600" cy="444500"/>
          </a:xfrm>
          <a:custGeom>
            <a:avLst/>
            <a:gdLst>
              <a:gd name="connsiteX0" fmla="*/ 184150 w 355600"/>
              <a:gd name="connsiteY0" fmla="*/ 444500 h 444500"/>
              <a:gd name="connsiteX1" fmla="*/ 0 w 355600"/>
              <a:gd name="connsiteY1" fmla="*/ 311150 h 444500"/>
              <a:gd name="connsiteX2" fmla="*/ 38100 w 355600"/>
              <a:gd name="connsiteY2" fmla="*/ 165100 h 444500"/>
              <a:gd name="connsiteX3" fmla="*/ 88900 w 355600"/>
              <a:gd name="connsiteY3" fmla="*/ 57150 h 444500"/>
              <a:gd name="connsiteX4" fmla="*/ 101600 w 355600"/>
              <a:gd name="connsiteY4" fmla="*/ 0 h 444500"/>
              <a:gd name="connsiteX5" fmla="*/ 355600 w 355600"/>
              <a:gd name="connsiteY5" fmla="*/ 254000 h 444500"/>
              <a:gd name="connsiteX6" fmla="*/ 298450 w 355600"/>
              <a:gd name="connsiteY6" fmla="*/ 292100 h 444500"/>
              <a:gd name="connsiteX7" fmla="*/ 209550 w 355600"/>
              <a:gd name="connsiteY7" fmla="*/ 323850 h 444500"/>
              <a:gd name="connsiteX8" fmla="*/ 184150 w 355600"/>
              <a:gd name="connsiteY8" fmla="*/ 444500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600" h="444500">
                <a:moveTo>
                  <a:pt x="184150" y="444500"/>
                </a:moveTo>
                <a:lnTo>
                  <a:pt x="0" y="311150"/>
                </a:lnTo>
                <a:lnTo>
                  <a:pt x="38100" y="165100"/>
                </a:lnTo>
                <a:lnTo>
                  <a:pt x="88900" y="57150"/>
                </a:lnTo>
                <a:lnTo>
                  <a:pt x="101600" y="0"/>
                </a:lnTo>
                <a:lnTo>
                  <a:pt x="355600" y="254000"/>
                </a:lnTo>
                <a:lnTo>
                  <a:pt x="298450" y="292100"/>
                </a:lnTo>
                <a:lnTo>
                  <a:pt x="209550" y="323850"/>
                </a:lnTo>
                <a:lnTo>
                  <a:pt x="184150" y="444500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 rot="2059256">
            <a:off x="3834657" y="1402349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</a:t>
            </a:r>
            <a:endParaRPr lang="en-US" sz="1000" dirty="0"/>
          </a:p>
        </p:txBody>
      </p:sp>
      <p:sp>
        <p:nvSpPr>
          <p:cNvPr id="76" name="Freeform 75"/>
          <p:cNvSpPr/>
          <p:nvPr/>
        </p:nvSpPr>
        <p:spPr>
          <a:xfrm>
            <a:off x="4032250" y="971550"/>
            <a:ext cx="438150" cy="438150"/>
          </a:xfrm>
          <a:custGeom>
            <a:avLst/>
            <a:gdLst>
              <a:gd name="connsiteX0" fmla="*/ 196850 w 438150"/>
              <a:gd name="connsiteY0" fmla="*/ 438150 h 438150"/>
              <a:gd name="connsiteX1" fmla="*/ 0 w 438150"/>
              <a:gd name="connsiteY1" fmla="*/ 311150 h 438150"/>
              <a:gd name="connsiteX2" fmla="*/ 38100 w 438150"/>
              <a:gd name="connsiteY2" fmla="*/ 165100 h 438150"/>
              <a:gd name="connsiteX3" fmla="*/ 25400 w 438150"/>
              <a:gd name="connsiteY3" fmla="*/ 0 h 438150"/>
              <a:gd name="connsiteX4" fmla="*/ 438150 w 438150"/>
              <a:gd name="connsiteY4" fmla="*/ 209550 h 438150"/>
              <a:gd name="connsiteX5" fmla="*/ 412750 w 438150"/>
              <a:gd name="connsiteY5" fmla="*/ 247650 h 438150"/>
              <a:gd name="connsiteX6" fmla="*/ 298450 w 438150"/>
              <a:gd name="connsiteY6" fmla="*/ 349250 h 438150"/>
              <a:gd name="connsiteX7" fmla="*/ 196850 w 438150"/>
              <a:gd name="connsiteY7" fmla="*/ 43815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150" h="438150">
                <a:moveTo>
                  <a:pt x="196850" y="438150"/>
                </a:moveTo>
                <a:lnTo>
                  <a:pt x="0" y="311150"/>
                </a:lnTo>
                <a:lnTo>
                  <a:pt x="38100" y="165100"/>
                </a:lnTo>
                <a:lnTo>
                  <a:pt x="25400" y="0"/>
                </a:lnTo>
                <a:lnTo>
                  <a:pt x="438150" y="209550"/>
                </a:lnTo>
                <a:lnTo>
                  <a:pt x="412750" y="247650"/>
                </a:lnTo>
                <a:lnTo>
                  <a:pt x="298450" y="349250"/>
                </a:lnTo>
                <a:lnTo>
                  <a:pt x="196850" y="438150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 rot="18193452">
            <a:off x="2981536" y="1169178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</a:t>
            </a:r>
            <a:endParaRPr lang="en-US" sz="1000" dirty="0"/>
          </a:p>
        </p:txBody>
      </p:sp>
      <p:sp>
        <p:nvSpPr>
          <p:cNvPr id="79" name="Freeform 78"/>
          <p:cNvSpPr/>
          <p:nvPr/>
        </p:nvSpPr>
        <p:spPr>
          <a:xfrm>
            <a:off x="2717800" y="819150"/>
            <a:ext cx="628650" cy="755650"/>
          </a:xfrm>
          <a:custGeom>
            <a:avLst/>
            <a:gdLst>
              <a:gd name="connsiteX0" fmla="*/ 628650 w 628650"/>
              <a:gd name="connsiteY0" fmla="*/ 527050 h 755650"/>
              <a:gd name="connsiteX1" fmla="*/ 488950 w 628650"/>
              <a:gd name="connsiteY1" fmla="*/ 755650 h 755650"/>
              <a:gd name="connsiteX2" fmla="*/ 425450 w 628650"/>
              <a:gd name="connsiteY2" fmla="*/ 692150 h 755650"/>
              <a:gd name="connsiteX3" fmla="*/ 279400 w 628650"/>
              <a:gd name="connsiteY3" fmla="*/ 660400 h 755650"/>
              <a:gd name="connsiteX4" fmla="*/ 146050 w 628650"/>
              <a:gd name="connsiteY4" fmla="*/ 628650 h 755650"/>
              <a:gd name="connsiteX5" fmla="*/ 0 w 628650"/>
              <a:gd name="connsiteY5" fmla="*/ 641350 h 755650"/>
              <a:gd name="connsiteX6" fmla="*/ 228600 w 628650"/>
              <a:gd name="connsiteY6" fmla="*/ 0 h 755650"/>
              <a:gd name="connsiteX7" fmla="*/ 266700 w 628650"/>
              <a:gd name="connsiteY7" fmla="*/ 146050 h 755650"/>
              <a:gd name="connsiteX8" fmla="*/ 304800 w 628650"/>
              <a:gd name="connsiteY8" fmla="*/ 361950 h 755650"/>
              <a:gd name="connsiteX9" fmla="*/ 374650 w 628650"/>
              <a:gd name="connsiteY9" fmla="*/ 469900 h 755650"/>
              <a:gd name="connsiteX10" fmla="*/ 508000 w 628650"/>
              <a:gd name="connsiteY10" fmla="*/ 514350 h 755650"/>
              <a:gd name="connsiteX11" fmla="*/ 628650 w 628650"/>
              <a:gd name="connsiteY11" fmla="*/ 527050 h 75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8650" h="755650">
                <a:moveTo>
                  <a:pt x="628650" y="527050"/>
                </a:moveTo>
                <a:lnTo>
                  <a:pt x="488950" y="755650"/>
                </a:lnTo>
                <a:lnTo>
                  <a:pt x="425450" y="692150"/>
                </a:lnTo>
                <a:lnTo>
                  <a:pt x="279400" y="660400"/>
                </a:lnTo>
                <a:lnTo>
                  <a:pt x="146050" y="628650"/>
                </a:lnTo>
                <a:lnTo>
                  <a:pt x="0" y="641350"/>
                </a:lnTo>
                <a:lnTo>
                  <a:pt x="228600" y="0"/>
                </a:lnTo>
                <a:lnTo>
                  <a:pt x="266700" y="146050"/>
                </a:lnTo>
                <a:lnTo>
                  <a:pt x="304800" y="361950"/>
                </a:lnTo>
                <a:lnTo>
                  <a:pt x="374650" y="469900"/>
                </a:lnTo>
                <a:lnTo>
                  <a:pt x="508000" y="514350"/>
                </a:lnTo>
                <a:lnTo>
                  <a:pt x="628650" y="527050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 rot="19193693">
            <a:off x="2003757" y="3286239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XXXXXXX</a:t>
            </a:r>
            <a:endParaRPr lang="en-US" sz="1000" dirty="0"/>
          </a:p>
        </p:txBody>
      </p:sp>
      <p:sp>
        <p:nvSpPr>
          <p:cNvPr id="81" name="Freeform 80"/>
          <p:cNvSpPr/>
          <p:nvPr/>
        </p:nvSpPr>
        <p:spPr>
          <a:xfrm>
            <a:off x="1987550" y="2978150"/>
            <a:ext cx="495300" cy="590550"/>
          </a:xfrm>
          <a:custGeom>
            <a:avLst/>
            <a:gdLst>
              <a:gd name="connsiteX0" fmla="*/ 495300 w 495300"/>
              <a:gd name="connsiteY0" fmla="*/ 368300 h 590550"/>
              <a:gd name="connsiteX1" fmla="*/ 222250 w 495300"/>
              <a:gd name="connsiteY1" fmla="*/ 590550 h 590550"/>
              <a:gd name="connsiteX2" fmla="*/ 158750 w 495300"/>
              <a:gd name="connsiteY2" fmla="*/ 469900 h 590550"/>
              <a:gd name="connsiteX3" fmla="*/ 82550 w 495300"/>
              <a:gd name="connsiteY3" fmla="*/ 406400 h 590550"/>
              <a:gd name="connsiteX4" fmla="*/ 0 w 495300"/>
              <a:gd name="connsiteY4" fmla="*/ 234950 h 590550"/>
              <a:gd name="connsiteX5" fmla="*/ 292100 w 495300"/>
              <a:gd name="connsiteY5" fmla="*/ 0 h 590550"/>
              <a:gd name="connsiteX6" fmla="*/ 298450 w 495300"/>
              <a:gd name="connsiteY6" fmla="*/ 209550 h 590550"/>
              <a:gd name="connsiteX7" fmla="*/ 317500 w 495300"/>
              <a:gd name="connsiteY7" fmla="*/ 292100 h 590550"/>
              <a:gd name="connsiteX8" fmla="*/ 368300 w 495300"/>
              <a:gd name="connsiteY8" fmla="*/ 323850 h 590550"/>
              <a:gd name="connsiteX9" fmla="*/ 495300 w 495300"/>
              <a:gd name="connsiteY9" fmla="*/ 36830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5300" h="590550">
                <a:moveTo>
                  <a:pt x="495300" y="368300"/>
                </a:moveTo>
                <a:lnTo>
                  <a:pt x="222250" y="590550"/>
                </a:lnTo>
                <a:lnTo>
                  <a:pt x="158750" y="469900"/>
                </a:lnTo>
                <a:lnTo>
                  <a:pt x="82550" y="406400"/>
                </a:lnTo>
                <a:lnTo>
                  <a:pt x="0" y="234950"/>
                </a:lnTo>
                <a:lnTo>
                  <a:pt x="292100" y="0"/>
                </a:lnTo>
                <a:lnTo>
                  <a:pt x="298450" y="209550"/>
                </a:lnTo>
                <a:lnTo>
                  <a:pt x="317500" y="292100"/>
                </a:lnTo>
                <a:lnTo>
                  <a:pt x="368300" y="323850"/>
                </a:lnTo>
                <a:lnTo>
                  <a:pt x="495300" y="368300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4" name="Group 113"/>
          <p:cNvGrpSpPr/>
          <p:nvPr/>
        </p:nvGrpSpPr>
        <p:grpSpPr>
          <a:xfrm>
            <a:off x="5140384" y="2310438"/>
            <a:ext cx="140076" cy="152918"/>
            <a:chOff x="6915149" y="1386844"/>
            <a:chExt cx="747383" cy="785485"/>
          </a:xfrm>
        </p:grpSpPr>
        <p:sp>
          <p:nvSpPr>
            <p:cNvPr id="115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6" name="Oval 115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B</a:t>
              </a: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3663986" y="1364672"/>
            <a:ext cx="149261" cy="152401"/>
            <a:chOff x="6915149" y="1386844"/>
            <a:chExt cx="747383" cy="785485"/>
          </a:xfrm>
        </p:grpSpPr>
        <p:sp>
          <p:nvSpPr>
            <p:cNvPr id="118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9" name="Oval 118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solidFill>
              <a:srgbClr val="0066FF">
                <a:alpha val="38824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C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oup 120"/>
          <p:cNvGrpSpPr>
            <a:grpSpLocks/>
          </p:cNvGrpSpPr>
          <p:nvPr/>
        </p:nvGrpSpPr>
        <p:grpSpPr bwMode="auto">
          <a:xfrm rot="16200000" flipH="1">
            <a:off x="3210623" y="2324043"/>
            <a:ext cx="237363" cy="133119"/>
            <a:chOff x="2976" y="4580"/>
            <a:chExt cx="264" cy="141"/>
          </a:xfrm>
        </p:grpSpPr>
        <p:sp>
          <p:nvSpPr>
            <p:cNvPr id="122" name="Rectangle 121"/>
            <p:cNvSpPr>
              <a:spLocks noChangeArrowheads="1"/>
            </p:cNvSpPr>
            <p:nvPr/>
          </p:nvSpPr>
          <p:spPr bwMode="auto">
            <a:xfrm rot="-5187923">
              <a:off x="3012" y="4563"/>
              <a:ext cx="34" cy="69"/>
            </a:xfrm>
            <a:prstGeom prst="rect">
              <a:avLst/>
            </a:prstGeom>
            <a:solidFill>
              <a:schemeClr val="tx1"/>
            </a:solidFill>
            <a:ln w="1587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3" name="Rectangle 122"/>
            <p:cNvSpPr>
              <a:spLocks noChangeArrowheads="1"/>
            </p:cNvSpPr>
            <p:nvPr/>
          </p:nvSpPr>
          <p:spPr bwMode="auto">
            <a:xfrm rot="-5187923">
              <a:off x="3173" y="4559"/>
              <a:ext cx="34" cy="76"/>
            </a:xfrm>
            <a:prstGeom prst="rect">
              <a:avLst/>
            </a:prstGeom>
            <a:solidFill>
              <a:schemeClr val="tx1"/>
            </a:solidFill>
            <a:ln w="1587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4" name="Rectangle 123"/>
            <p:cNvSpPr>
              <a:spLocks noChangeArrowheads="1"/>
            </p:cNvSpPr>
            <p:nvPr/>
          </p:nvSpPr>
          <p:spPr bwMode="auto">
            <a:xfrm rot="-5187923">
              <a:off x="3018" y="4669"/>
              <a:ext cx="34" cy="69"/>
            </a:xfrm>
            <a:prstGeom prst="rect">
              <a:avLst/>
            </a:prstGeom>
            <a:solidFill>
              <a:schemeClr val="tx1"/>
            </a:solidFill>
            <a:ln w="1587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5" name="Rectangle 124"/>
            <p:cNvSpPr>
              <a:spLocks noChangeArrowheads="1"/>
            </p:cNvSpPr>
            <p:nvPr/>
          </p:nvSpPr>
          <p:spPr bwMode="auto">
            <a:xfrm rot="-5187923">
              <a:off x="3180" y="4665"/>
              <a:ext cx="34" cy="76"/>
            </a:xfrm>
            <a:prstGeom prst="rect">
              <a:avLst/>
            </a:prstGeom>
            <a:solidFill>
              <a:schemeClr val="tx1"/>
            </a:solidFill>
            <a:ln w="1587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6" name="Rectangle 125"/>
            <p:cNvSpPr>
              <a:spLocks noChangeArrowheads="1"/>
            </p:cNvSpPr>
            <p:nvPr/>
          </p:nvSpPr>
          <p:spPr bwMode="auto">
            <a:xfrm rot="-5400000">
              <a:off x="3058" y="4517"/>
              <a:ext cx="100" cy="264"/>
            </a:xfrm>
            <a:prstGeom prst="rect">
              <a:avLst/>
            </a:prstGeom>
            <a:solidFill>
              <a:schemeClr val="bg1"/>
            </a:solidFill>
            <a:ln w="19050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7" name="Rectangle 126"/>
            <p:cNvSpPr>
              <a:spLocks noChangeArrowheads="1"/>
            </p:cNvSpPr>
            <p:nvPr/>
          </p:nvSpPr>
          <p:spPr bwMode="auto">
            <a:xfrm>
              <a:off x="3098" y="4599"/>
              <a:ext cx="81" cy="9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pic>
        <p:nvPicPr>
          <p:cNvPr id="128" name="Picture 6" descr="http://www.clker.com/cliparts/a/6/4/9/11954351131708850731zeimusu_Fire_Icon.svg.m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031" y="2149912"/>
            <a:ext cx="169929" cy="211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5" name="Freeform 134"/>
          <p:cNvSpPr/>
          <p:nvPr/>
        </p:nvSpPr>
        <p:spPr>
          <a:xfrm>
            <a:off x="1408449" y="2667231"/>
            <a:ext cx="2413000" cy="2139950"/>
          </a:xfrm>
          <a:custGeom>
            <a:avLst/>
            <a:gdLst>
              <a:gd name="connsiteX0" fmla="*/ 1809750 w 2413000"/>
              <a:gd name="connsiteY0" fmla="*/ 0 h 2139950"/>
              <a:gd name="connsiteX1" fmla="*/ 2108200 w 2413000"/>
              <a:gd name="connsiteY1" fmla="*/ 0 h 2139950"/>
              <a:gd name="connsiteX2" fmla="*/ 2089150 w 2413000"/>
              <a:gd name="connsiteY2" fmla="*/ 139700 h 2139950"/>
              <a:gd name="connsiteX3" fmla="*/ 2197100 w 2413000"/>
              <a:gd name="connsiteY3" fmla="*/ 349250 h 2139950"/>
              <a:gd name="connsiteX4" fmla="*/ 2317750 w 2413000"/>
              <a:gd name="connsiteY4" fmla="*/ 495300 h 2139950"/>
              <a:gd name="connsiteX5" fmla="*/ 2413000 w 2413000"/>
              <a:gd name="connsiteY5" fmla="*/ 469900 h 2139950"/>
              <a:gd name="connsiteX6" fmla="*/ 2038350 w 2413000"/>
              <a:gd name="connsiteY6" fmla="*/ 914400 h 2139950"/>
              <a:gd name="connsiteX7" fmla="*/ 2025650 w 2413000"/>
              <a:gd name="connsiteY7" fmla="*/ 711200 h 2139950"/>
              <a:gd name="connsiteX8" fmla="*/ 2006600 w 2413000"/>
              <a:gd name="connsiteY8" fmla="*/ 635000 h 2139950"/>
              <a:gd name="connsiteX9" fmla="*/ 2025650 w 2413000"/>
              <a:gd name="connsiteY9" fmla="*/ 508000 h 2139950"/>
              <a:gd name="connsiteX10" fmla="*/ 1879600 w 2413000"/>
              <a:gd name="connsiteY10" fmla="*/ 457200 h 2139950"/>
              <a:gd name="connsiteX11" fmla="*/ 1841500 w 2413000"/>
              <a:gd name="connsiteY11" fmla="*/ 558800 h 2139950"/>
              <a:gd name="connsiteX12" fmla="*/ 1758950 w 2413000"/>
              <a:gd name="connsiteY12" fmla="*/ 654050 h 2139950"/>
              <a:gd name="connsiteX13" fmla="*/ 1682750 w 2413000"/>
              <a:gd name="connsiteY13" fmla="*/ 717550 h 2139950"/>
              <a:gd name="connsiteX14" fmla="*/ 1612900 w 2413000"/>
              <a:gd name="connsiteY14" fmla="*/ 723900 h 2139950"/>
              <a:gd name="connsiteX15" fmla="*/ 1485900 w 2413000"/>
              <a:gd name="connsiteY15" fmla="*/ 831850 h 2139950"/>
              <a:gd name="connsiteX16" fmla="*/ 1193800 w 2413000"/>
              <a:gd name="connsiteY16" fmla="*/ 1085850 h 2139950"/>
              <a:gd name="connsiteX17" fmla="*/ 857250 w 2413000"/>
              <a:gd name="connsiteY17" fmla="*/ 1346200 h 2139950"/>
              <a:gd name="connsiteX18" fmla="*/ 806450 w 2413000"/>
              <a:gd name="connsiteY18" fmla="*/ 1416050 h 2139950"/>
              <a:gd name="connsiteX19" fmla="*/ 768350 w 2413000"/>
              <a:gd name="connsiteY19" fmla="*/ 1466850 h 2139950"/>
              <a:gd name="connsiteX20" fmla="*/ 711200 w 2413000"/>
              <a:gd name="connsiteY20" fmla="*/ 1511300 h 2139950"/>
              <a:gd name="connsiteX21" fmla="*/ 711200 w 2413000"/>
              <a:gd name="connsiteY21" fmla="*/ 1587500 h 2139950"/>
              <a:gd name="connsiteX22" fmla="*/ 812800 w 2413000"/>
              <a:gd name="connsiteY22" fmla="*/ 1727200 h 2139950"/>
              <a:gd name="connsiteX23" fmla="*/ 920750 w 2413000"/>
              <a:gd name="connsiteY23" fmla="*/ 1854200 h 2139950"/>
              <a:gd name="connsiteX24" fmla="*/ 1016000 w 2413000"/>
              <a:gd name="connsiteY24" fmla="*/ 1841500 h 2139950"/>
              <a:gd name="connsiteX25" fmla="*/ 654050 w 2413000"/>
              <a:gd name="connsiteY25" fmla="*/ 2139950 h 2139950"/>
              <a:gd name="connsiteX26" fmla="*/ 692150 w 2413000"/>
              <a:gd name="connsiteY26" fmla="*/ 2000250 h 2139950"/>
              <a:gd name="connsiteX27" fmla="*/ 533400 w 2413000"/>
              <a:gd name="connsiteY27" fmla="*/ 1739900 h 2139950"/>
              <a:gd name="connsiteX28" fmla="*/ 444500 w 2413000"/>
              <a:gd name="connsiteY28" fmla="*/ 1695450 h 2139950"/>
              <a:gd name="connsiteX29" fmla="*/ 285750 w 2413000"/>
              <a:gd name="connsiteY29" fmla="*/ 1797050 h 2139950"/>
              <a:gd name="connsiteX30" fmla="*/ 120650 w 2413000"/>
              <a:gd name="connsiteY30" fmla="*/ 1898650 h 2139950"/>
              <a:gd name="connsiteX31" fmla="*/ 0 w 2413000"/>
              <a:gd name="connsiteY31" fmla="*/ 1631950 h 2139950"/>
              <a:gd name="connsiteX32" fmla="*/ 596900 w 2413000"/>
              <a:gd name="connsiteY32" fmla="*/ 1193800 h 2139950"/>
              <a:gd name="connsiteX33" fmla="*/ 793750 w 2413000"/>
              <a:gd name="connsiteY33" fmla="*/ 1009650 h 2139950"/>
              <a:gd name="connsiteX34" fmla="*/ 1206500 w 2413000"/>
              <a:gd name="connsiteY34" fmla="*/ 685800 h 2139950"/>
              <a:gd name="connsiteX35" fmla="*/ 1511300 w 2413000"/>
              <a:gd name="connsiteY35" fmla="*/ 482600 h 2139950"/>
              <a:gd name="connsiteX36" fmla="*/ 1797050 w 2413000"/>
              <a:gd name="connsiteY36" fmla="*/ 139700 h 2139950"/>
              <a:gd name="connsiteX37" fmla="*/ 1809750 w 2413000"/>
              <a:gd name="connsiteY37" fmla="*/ 0 h 213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413000" h="2139950">
                <a:moveTo>
                  <a:pt x="1809750" y="0"/>
                </a:moveTo>
                <a:lnTo>
                  <a:pt x="2108200" y="0"/>
                </a:lnTo>
                <a:lnTo>
                  <a:pt x="2089150" y="139700"/>
                </a:lnTo>
                <a:lnTo>
                  <a:pt x="2197100" y="349250"/>
                </a:lnTo>
                <a:lnTo>
                  <a:pt x="2317750" y="495300"/>
                </a:lnTo>
                <a:lnTo>
                  <a:pt x="2413000" y="469900"/>
                </a:lnTo>
                <a:lnTo>
                  <a:pt x="2038350" y="914400"/>
                </a:lnTo>
                <a:lnTo>
                  <a:pt x="2025650" y="711200"/>
                </a:lnTo>
                <a:lnTo>
                  <a:pt x="2006600" y="635000"/>
                </a:lnTo>
                <a:lnTo>
                  <a:pt x="2025650" y="508000"/>
                </a:lnTo>
                <a:lnTo>
                  <a:pt x="1879600" y="457200"/>
                </a:lnTo>
                <a:lnTo>
                  <a:pt x="1841500" y="558800"/>
                </a:lnTo>
                <a:lnTo>
                  <a:pt x="1758950" y="654050"/>
                </a:lnTo>
                <a:lnTo>
                  <a:pt x="1682750" y="717550"/>
                </a:lnTo>
                <a:lnTo>
                  <a:pt x="1612900" y="723900"/>
                </a:lnTo>
                <a:lnTo>
                  <a:pt x="1485900" y="831850"/>
                </a:lnTo>
                <a:lnTo>
                  <a:pt x="1193800" y="1085850"/>
                </a:lnTo>
                <a:lnTo>
                  <a:pt x="857250" y="1346200"/>
                </a:lnTo>
                <a:lnTo>
                  <a:pt x="806450" y="1416050"/>
                </a:lnTo>
                <a:lnTo>
                  <a:pt x="768350" y="1466850"/>
                </a:lnTo>
                <a:lnTo>
                  <a:pt x="711200" y="1511300"/>
                </a:lnTo>
                <a:lnTo>
                  <a:pt x="711200" y="1587500"/>
                </a:lnTo>
                <a:lnTo>
                  <a:pt x="812800" y="1727200"/>
                </a:lnTo>
                <a:lnTo>
                  <a:pt x="920750" y="1854200"/>
                </a:lnTo>
                <a:lnTo>
                  <a:pt x="1016000" y="1841500"/>
                </a:lnTo>
                <a:lnTo>
                  <a:pt x="654050" y="2139950"/>
                </a:lnTo>
                <a:lnTo>
                  <a:pt x="692150" y="2000250"/>
                </a:lnTo>
                <a:lnTo>
                  <a:pt x="533400" y="1739900"/>
                </a:lnTo>
                <a:lnTo>
                  <a:pt x="444500" y="1695450"/>
                </a:lnTo>
                <a:lnTo>
                  <a:pt x="285750" y="1797050"/>
                </a:lnTo>
                <a:lnTo>
                  <a:pt x="120650" y="1898650"/>
                </a:lnTo>
                <a:lnTo>
                  <a:pt x="0" y="1631950"/>
                </a:lnTo>
                <a:lnTo>
                  <a:pt x="596900" y="1193800"/>
                </a:lnTo>
                <a:lnTo>
                  <a:pt x="793750" y="1009650"/>
                </a:lnTo>
                <a:lnTo>
                  <a:pt x="1206500" y="685800"/>
                </a:lnTo>
                <a:lnTo>
                  <a:pt x="1511300" y="482600"/>
                </a:lnTo>
                <a:lnTo>
                  <a:pt x="1797050" y="139700"/>
                </a:lnTo>
                <a:lnTo>
                  <a:pt x="1809750" y="0"/>
                </a:lnTo>
                <a:close/>
              </a:path>
            </a:pathLst>
          </a:custGeom>
          <a:pattFill prst="zigZag">
            <a:fgClr>
              <a:schemeClr val="accent1"/>
            </a:fgClr>
            <a:bgClr>
              <a:srgbClr val="0066FF"/>
            </a:bgClr>
          </a:patt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3449781" y="3164708"/>
            <a:ext cx="260350" cy="234950"/>
          </a:xfrm>
          <a:custGeom>
            <a:avLst/>
            <a:gdLst>
              <a:gd name="connsiteX0" fmla="*/ 260350 w 260350"/>
              <a:gd name="connsiteY0" fmla="*/ 0 h 234950"/>
              <a:gd name="connsiteX1" fmla="*/ 0 w 260350"/>
              <a:gd name="connsiteY1" fmla="*/ 234950 h 234950"/>
              <a:gd name="connsiteX2" fmla="*/ 0 w 260350"/>
              <a:gd name="connsiteY2" fmla="*/ 234950 h 23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" h="234950">
                <a:moveTo>
                  <a:pt x="260350" y="0"/>
                </a:moveTo>
                <a:lnTo>
                  <a:pt x="0" y="234950"/>
                </a:lnTo>
                <a:lnTo>
                  <a:pt x="0" y="23495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3433610" y="3085979"/>
            <a:ext cx="245199" cy="213466"/>
          </a:xfrm>
          <a:custGeom>
            <a:avLst/>
            <a:gdLst>
              <a:gd name="connsiteX0" fmla="*/ 241300 w 241300"/>
              <a:gd name="connsiteY0" fmla="*/ 0 h 228600"/>
              <a:gd name="connsiteX1" fmla="*/ 0 w 241300"/>
              <a:gd name="connsiteY1" fmla="*/ 228600 h 228600"/>
              <a:gd name="connsiteX2" fmla="*/ 0 w 241300"/>
              <a:gd name="connsiteY2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228600">
                <a:moveTo>
                  <a:pt x="241300" y="0"/>
                </a:moveTo>
                <a:lnTo>
                  <a:pt x="0" y="228600"/>
                </a:lnTo>
                <a:lnTo>
                  <a:pt x="0" y="22860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 rot="212554">
            <a:off x="3302287" y="2822575"/>
            <a:ext cx="215900" cy="311150"/>
          </a:xfrm>
          <a:custGeom>
            <a:avLst/>
            <a:gdLst>
              <a:gd name="connsiteX0" fmla="*/ 215900 w 215900"/>
              <a:gd name="connsiteY0" fmla="*/ 0 h 311150"/>
              <a:gd name="connsiteX1" fmla="*/ 6350 w 215900"/>
              <a:gd name="connsiteY1" fmla="*/ 311150 h 311150"/>
              <a:gd name="connsiteX2" fmla="*/ 0 w 215900"/>
              <a:gd name="connsiteY2" fmla="*/ 292100 h 31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5900" h="311150">
                <a:moveTo>
                  <a:pt x="215900" y="0"/>
                </a:moveTo>
                <a:lnTo>
                  <a:pt x="6350" y="311150"/>
                </a:lnTo>
                <a:lnTo>
                  <a:pt x="0" y="29210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extBox 138"/>
          <p:cNvSpPr txBox="1"/>
          <p:nvPr/>
        </p:nvSpPr>
        <p:spPr>
          <a:xfrm rot="7887320">
            <a:off x="3232004" y="2801605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140" name="Freeform 139"/>
          <p:cNvSpPr/>
          <p:nvPr/>
        </p:nvSpPr>
        <p:spPr>
          <a:xfrm>
            <a:off x="2025650" y="4406900"/>
            <a:ext cx="209550" cy="158750"/>
          </a:xfrm>
          <a:custGeom>
            <a:avLst/>
            <a:gdLst>
              <a:gd name="connsiteX0" fmla="*/ 209550 w 209550"/>
              <a:gd name="connsiteY0" fmla="*/ 0 h 158750"/>
              <a:gd name="connsiteX1" fmla="*/ 0 w 209550"/>
              <a:gd name="connsiteY1" fmla="*/ 158750 h 158750"/>
              <a:gd name="connsiteX2" fmla="*/ 6350 w 209550"/>
              <a:gd name="connsiteY2" fmla="*/ 146050 h 15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9550" h="158750">
                <a:moveTo>
                  <a:pt x="209550" y="0"/>
                </a:moveTo>
                <a:lnTo>
                  <a:pt x="0" y="158750"/>
                </a:lnTo>
                <a:lnTo>
                  <a:pt x="6350" y="14605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2000731" y="4346575"/>
            <a:ext cx="209550" cy="158750"/>
          </a:xfrm>
          <a:custGeom>
            <a:avLst/>
            <a:gdLst>
              <a:gd name="connsiteX0" fmla="*/ 209550 w 209550"/>
              <a:gd name="connsiteY0" fmla="*/ 0 h 158750"/>
              <a:gd name="connsiteX1" fmla="*/ 0 w 209550"/>
              <a:gd name="connsiteY1" fmla="*/ 158750 h 158750"/>
              <a:gd name="connsiteX2" fmla="*/ 6350 w 209550"/>
              <a:gd name="connsiteY2" fmla="*/ 146050 h 15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9550" h="158750">
                <a:moveTo>
                  <a:pt x="209550" y="0"/>
                </a:moveTo>
                <a:lnTo>
                  <a:pt x="0" y="158750"/>
                </a:lnTo>
                <a:lnTo>
                  <a:pt x="6350" y="14605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 rot="20357510">
            <a:off x="1634776" y="4273665"/>
            <a:ext cx="256309" cy="14581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TextBox 142"/>
          <p:cNvSpPr txBox="1"/>
          <p:nvPr/>
        </p:nvSpPr>
        <p:spPr>
          <a:xfrm>
            <a:off x="1603782" y="4532016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Sump</a:t>
            </a:r>
            <a:endParaRPr lang="en-US" sz="1000" dirty="0"/>
          </a:p>
        </p:txBody>
      </p:sp>
      <p:cxnSp>
        <p:nvCxnSpPr>
          <p:cNvPr id="145" name="Straight Arrow Connector 144"/>
          <p:cNvCxnSpPr>
            <a:stCxn id="143" idx="0"/>
          </p:cNvCxnSpPr>
          <p:nvPr/>
        </p:nvCxnSpPr>
        <p:spPr>
          <a:xfrm flipH="1" flipV="1">
            <a:off x="1752600" y="4346575"/>
            <a:ext cx="91793" cy="1854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 rot="19153926">
            <a:off x="1304163" y="4442539"/>
            <a:ext cx="251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en-US" sz="1000" dirty="0"/>
          </a:p>
        </p:txBody>
      </p:sp>
      <p:sp>
        <p:nvSpPr>
          <p:cNvPr id="147" name="TextBox 146"/>
          <p:cNvSpPr txBox="1"/>
          <p:nvPr/>
        </p:nvSpPr>
        <p:spPr>
          <a:xfrm>
            <a:off x="1097306" y="4807181"/>
            <a:ext cx="6222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Pump</a:t>
            </a:r>
          </a:p>
          <a:p>
            <a:pPr algn="ctr"/>
            <a:r>
              <a:rPr lang="en-US" sz="1000" dirty="0" smtClean="0"/>
              <a:t>Controls</a:t>
            </a:r>
            <a:endParaRPr lang="en-US" sz="1000" dirty="0"/>
          </a:p>
        </p:txBody>
      </p:sp>
      <p:cxnSp>
        <p:nvCxnSpPr>
          <p:cNvPr id="149" name="Straight Arrow Connector 148"/>
          <p:cNvCxnSpPr/>
          <p:nvPr/>
        </p:nvCxnSpPr>
        <p:spPr>
          <a:xfrm flipV="1">
            <a:off x="1430159" y="4660212"/>
            <a:ext cx="19775" cy="2360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3" name="Group 152"/>
          <p:cNvGrpSpPr/>
          <p:nvPr/>
        </p:nvGrpSpPr>
        <p:grpSpPr>
          <a:xfrm>
            <a:off x="989835" y="4767916"/>
            <a:ext cx="140076" cy="152918"/>
            <a:chOff x="6915149" y="1386844"/>
            <a:chExt cx="747383" cy="785485"/>
          </a:xfrm>
        </p:grpSpPr>
        <p:sp>
          <p:nvSpPr>
            <p:cNvPr id="154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5" name="Oval 154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B</a:t>
              </a:r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584305" y="5630850"/>
            <a:ext cx="149261" cy="152401"/>
            <a:chOff x="6915149" y="1386844"/>
            <a:chExt cx="747383" cy="785485"/>
          </a:xfrm>
        </p:grpSpPr>
        <p:sp>
          <p:nvSpPr>
            <p:cNvPr id="157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8" name="Oval 157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solidFill>
              <a:srgbClr val="FFFF00">
                <a:alpha val="38824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A</a:t>
              </a: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1814622" y="5085618"/>
            <a:ext cx="149261" cy="152401"/>
            <a:chOff x="6915149" y="1386844"/>
            <a:chExt cx="747383" cy="785485"/>
          </a:xfrm>
        </p:grpSpPr>
        <p:sp>
          <p:nvSpPr>
            <p:cNvPr id="160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1" name="Oval 160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solidFill>
              <a:srgbClr val="FFFF00">
                <a:alpha val="38824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A</a:t>
              </a:r>
            </a:p>
          </p:txBody>
        </p:sp>
      </p:grpSp>
      <p:sp>
        <p:nvSpPr>
          <p:cNvPr id="174" name="Rectangle 173"/>
          <p:cNvSpPr/>
          <p:nvPr/>
        </p:nvSpPr>
        <p:spPr>
          <a:xfrm rot="18889403">
            <a:off x="1542382" y="5387595"/>
            <a:ext cx="398270" cy="231192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5" name="Group 87"/>
          <p:cNvGrpSpPr>
            <a:grpSpLocks/>
          </p:cNvGrpSpPr>
          <p:nvPr/>
        </p:nvGrpSpPr>
        <p:grpSpPr bwMode="auto">
          <a:xfrm rot="2306517" flipH="1">
            <a:off x="1703305" y="5416644"/>
            <a:ext cx="119250" cy="198668"/>
            <a:chOff x="3600" y="768"/>
            <a:chExt cx="96" cy="144"/>
          </a:xfrm>
          <a:solidFill>
            <a:schemeClr val="tx1"/>
          </a:solidFill>
        </p:grpSpPr>
        <p:sp>
          <p:nvSpPr>
            <p:cNvPr id="176" name="Oval 88"/>
            <p:cNvSpPr>
              <a:spLocks noChangeArrowheads="1"/>
            </p:cNvSpPr>
            <p:nvPr/>
          </p:nvSpPr>
          <p:spPr bwMode="auto">
            <a:xfrm>
              <a:off x="3624" y="768"/>
              <a:ext cx="48" cy="5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77" name="Line 89"/>
            <p:cNvSpPr>
              <a:spLocks noChangeShapeType="1"/>
            </p:cNvSpPr>
            <p:nvPr/>
          </p:nvSpPr>
          <p:spPr bwMode="auto">
            <a:xfrm>
              <a:off x="3648" y="822"/>
              <a:ext cx="0" cy="5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Line 90"/>
            <p:cNvSpPr>
              <a:spLocks noChangeShapeType="1"/>
            </p:cNvSpPr>
            <p:nvPr/>
          </p:nvSpPr>
          <p:spPr bwMode="auto">
            <a:xfrm flipH="1">
              <a:off x="3600" y="876"/>
              <a:ext cx="48" cy="3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Line 91"/>
            <p:cNvSpPr>
              <a:spLocks noChangeShapeType="1"/>
            </p:cNvSpPr>
            <p:nvPr/>
          </p:nvSpPr>
          <p:spPr bwMode="auto">
            <a:xfrm>
              <a:off x="3648" y="876"/>
              <a:ext cx="48" cy="3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Line 92"/>
            <p:cNvSpPr>
              <a:spLocks noChangeShapeType="1"/>
            </p:cNvSpPr>
            <p:nvPr/>
          </p:nvSpPr>
          <p:spPr bwMode="auto">
            <a:xfrm>
              <a:off x="3600" y="840"/>
              <a:ext cx="96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1" name="TextBox 180"/>
          <p:cNvSpPr txBox="1"/>
          <p:nvPr/>
        </p:nvSpPr>
        <p:spPr>
          <a:xfrm rot="19153926">
            <a:off x="1966062" y="5059638"/>
            <a:ext cx="251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en-US" sz="1000" dirty="0"/>
          </a:p>
        </p:txBody>
      </p:sp>
      <p:cxnSp>
        <p:nvCxnSpPr>
          <p:cNvPr id="184" name="Straight Arrow Connector 183"/>
          <p:cNvCxnSpPr/>
          <p:nvPr/>
        </p:nvCxnSpPr>
        <p:spPr>
          <a:xfrm flipH="1" flipV="1">
            <a:off x="2130425" y="5229939"/>
            <a:ext cx="409893" cy="2374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8" name="Group 187"/>
          <p:cNvGrpSpPr/>
          <p:nvPr/>
        </p:nvGrpSpPr>
        <p:grpSpPr>
          <a:xfrm>
            <a:off x="2232025" y="4843591"/>
            <a:ext cx="140076" cy="152918"/>
            <a:chOff x="6915149" y="1386844"/>
            <a:chExt cx="747383" cy="785485"/>
          </a:xfrm>
        </p:grpSpPr>
        <p:sp>
          <p:nvSpPr>
            <p:cNvPr id="189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0" name="Oval 189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B</a:t>
              </a:r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3395252" y="3761132"/>
            <a:ext cx="140076" cy="152918"/>
            <a:chOff x="6915149" y="1386844"/>
            <a:chExt cx="747383" cy="785485"/>
          </a:xfrm>
        </p:grpSpPr>
        <p:sp>
          <p:nvSpPr>
            <p:cNvPr id="192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3" name="Oval 192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B</a:t>
              </a:r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2465688" y="3558554"/>
            <a:ext cx="149261" cy="152401"/>
            <a:chOff x="6915149" y="1386844"/>
            <a:chExt cx="747383" cy="785485"/>
          </a:xfrm>
        </p:grpSpPr>
        <p:sp>
          <p:nvSpPr>
            <p:cNvPr id="195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6" name="Oval 195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solidFill>
              <a:srgbClr val="0066FF">
                <a:alpha val="38824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C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213" name="TextBox 212"/>
          <p:cNvSpPr txBox="1"/>
          <p:nvPr/>
        </p:nvSpPr>
        <p:spPr>
          <a:xfrm>
            <a:off x="143403" y="206839"/>
            <a:ext cx="165323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Problem Map </a:t>
            </a:r>
            <a:endParaRPr lang="en-US" dirty="0"/>
          </a:p>
        </p:txBody>
      </p:sp>
      <p:sp>
        <p:nvSpPr>
          <p:cNvPr id="214" name="TextBox 213"/>
          <p:cNvSpPr txBox="1"/>
          <p:nvPr/>
        </p:nvSpPr>
        <p:spPr>
          <a:xfrm>
            <a:off x="144609" y="6301364"/>
            <a:ext cx="165323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Wheeler Side</a:t>
            </a:r>
            <a:endParaRPr lang="en-US" dirty="0"/>
          </a:p>
        </p:txBody>
      </p:sp>
      <p:sp>
        <p:nvSpPr>
          <p:cNvPr id="215" name="TextBox 214"/>
          <p:cNvSpPr txBox="1"/>
          <p:nvPr/>
        </p:nvSpPr>
        <p:spPr>
          <a:xfrm>
            <a:off x="44649" y="4796454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Downcast </a:t>
            </a:r>
          </a:p>
          <a:p>
            <a:r>
              <a:rPr lang="en-US" sz="1000" dirty="0" smtClean="0"/>
              <a:t>Airshaft</a:t>
            </a:r>
            <a:endParaRPr lang="en-US" sz="1000" dirty="0"/>
          </a:p>
        </p:txBody>
      </p:sp>
      <p:cxnSp>
        <p:nvCxnSpPr>
          <p:cNvPr id="217" name="Straight Arrow Connector 216"/>
          <p:cNvCxnSpPr>
            <a:endCxn id="106" idx="1"/>
          </p:cNvCxnSpPr>
          <p:nvPr/>
        </p:nvCxnSpPr>
        <p:spPr>
          <a:xfrm>
            <a:off x="304800" y="5180223"/>
            <a:ext cx="103090" cy="6099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TextBox 217"/>
          <p:cNvSpPr txBox="1"/>
          <p:nvPr/>
        </p:nvSpPr>
        <p:spPr>
          <a:xfrm rot="452667">
            <a:off x="1812322" y="6085804"/>
            <a:ext cx="8178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Unsafe Roof</a:t>
            </a:r>
            <a:endParaRPr lang="en-US" sz="1000" dirty="0"/>
          </a:p>
        </p:txBody>
      </p:sp>
      <p:cxnSp>
        <p:nvCxnSpPr>
          <p:cNvPr id="220" name="Straight Arrow Connector 219"/>
          <p:cNvCxnSpPr>
            <a:stCxn id="218" idx="0"/>
          </p:cNvCxnSpPr>
          <p:nvPr/>
        </p:nvCxnSpPr>
        <p:spPr>
          <a:xfrm flipH="1" flipV="1">
            <a:off x="1878323" y="5647609"/>
            <a:ext cx="359090" cy="43926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TextBox 220"/>
          <p:cNvSpPr txBox="1"/>
          <p:nvPr/>
        </p:nvSpPr>
        <p:spPr>
          <a:xfrm>
            <a:off x="3186710" y="4520724"/>
            <a:ext cx="793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Permanent </a:t>
            </a:r>
          </a:p>
          <a:p>
            <a:r>
              <a:rPr lang="en-US" sz="1000" dirty="0" smtClean="0"/>
              <a:t>Stopping</a:t>
            </a:r>
            <a:endParaRPr lang="en-US" sz="1000" dirty="0"/>
          </a:p>
        </p:txBody>
      </p:sp>
      <p:cxnSp>
        <p:nvCxnSpPr>
          <p:cNvPr id="223" name="Straight Arrow Connector 222"/>
          <p:cNvCxnSpPr>
            <a:stCxn id="221" idx="0"/>
            <a:endCxn id="135" idx="7"/>
          </p:cNvCxnSpPr>
          <p:nvPr/>
        </p:nvCxnSpPr>
        <p:spPr>
          <a:xfrm flipH="1" flipV="1">
            <a:off x="3434099" y="3378431"/>
            <a:ext cx="149515" cy="11422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Arrow Connector 224"/>
          <p:cNvCxnSpPr>
            <a:stCxn id="221" idx="0"/>
            <a:endCxn id="135" idx="22"/>
          </p:cNvCxnSpPr>
          <p:nvPr/>
        </p:nvCxnSpPr>
        <p:spPr>
          <a:xfrm flipH="1" flipV="1">
            <a:off x="2221249" y="4394431"/>
            <a:ext cx="1362365" cy="1262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xtBox 226"/>
          <p:cNvSpPr txBox="1"/>
          <p:nvPr/>
        </p:nvSpPr>
        <p:spPr>
          <a:xfrm>
            <a:off x="1219568" y="2890435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sp>
        <p:nvSpPr>
          <p:cNvPr id="228" name="TextBox 227"/>
          <p:cNvSpPr txBox="1"/>
          <p:nvPr/>
        </p:nvSpPr>
        <p:spPr>
          <a:xfrm>
            <a:off x="4607317" y="1187855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sp>
        <p:nvSpPr>
          <p:cNvPr id="229" name="TextBox 228"/>
          <p:cNvSpPr txBox="1"/>
          <p:nvPr/>
        </p:nvSpPr>
        <p:spPr>
          <a:xfrm>
            <a:off x="3963625" y="564270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sp>
        <p:nvSpPr>
          <p:cNvPr id="230" name="TextBox 229"/>
          <p:cNvSpPr txBox="1"/>
          <p:nvPr/>
        </p:nvSpPr>
        <p:spPr>
          <a:xfrm>
            <a:off x="1980045" y="818523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cxnSp>
        <p:nvCxnSpPr>
          <p:cNvPr id="232" name="Straight Arrow Connector 231"/>
          <p:cNvCxnSpPr/>
          <p:nvPr/>
        </p:nvCxnSpPr>
        <p:spPr>
          <a:xfrm>
            <a:off x="2482850" y="1096241"/>
            <a:ext cx="762925" cy="3854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Arrow Connector 235"/>
          <p:cNvCxnSpPr>
            <a:stCxn id="227" idx="2"/>
          </p:cNvCxnSpPr>
          <p:nvPr/>
        </p:nvCxnSpPr>
        <p:spPr>
          <a:xfrm>
            <a:off x="1617274" y="3136656"/>
            <a:ext cx="702639" cy="3186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Arrow Connector 238"/>
          <p:cNvCxnSpPr/>
          <p:nvPr/>
        </p:nvCxnSpPr>
        <p:spPr>
          <a:xfrm flipH="1">
            <a:off x="5016292" y="1381991"/>
            <a:ext cx="91979" cy="4826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Arrow Connector 241"/>
          <p:cNvCxnSpPr/>
          <p:nvPr/>
        </p:nvCxnSpPr>
        <p:spPr>
          <a:xfrm flipH="1">
            <a:off x="4163602" y="810491"/>
            <a:ext cx="139300" cy="576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TextBox 243"/>
          <p:cNvSpPr txBox="1"/>
          <p:nvPr/>
        </p:nvSpPr>
        <p:spPr>
          <a:xfrm rot="19249143">
            <a:off x="2195331" y="1757654"/>
            <a:ext cx="914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Battery Scoop</a:t>
            </a:r>
          </a:p>
          <a:p>
            <a:pPr algn="ctr"/>
            <a:r>
              <a:rPr lang="en-US" sz="1000" dirty="0" smtClean="0"/>
              <a:t>On fire</a:t>
            </a:r>
            <a:endParaRPr lang="en-US" sz="1000" dirty="0"/>
          </a:p>
        </p:txBody>
      </p:sp>
      <p:cxnSp>
        <p:nvCxnSpPr>
          <p:cNvPr id="246" name="Straight Arrow Connector 245"/>
          <p:cNvCxnSpPr>
            <a:stCxn id="244" idx="2"/>
            <a:endCxn id="53" idx="2"/>
          </p:cNvCxnSpPr>
          <p:nvPr/>
        </p:nvCxnSpPr>
        <p:spPr>
          <a:xfrm>
            <a:off x="2778736" y="2112783"/>
            <a:ext cx="442446" cy="2875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 rot="18379518">
            <a:off x="8584720" y="4183159"/>
            <a:ext cx="535596" cy="36933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FAB</a:t>
            </a:r>
            <a:endParaRPr lang="en-US" dirty="0"/>
          </a:p>
        </p:txBody>
      </p:sp>
      <p:sp>
        <p:nvSpPr>
          <p:cNvPr id="248" name="TextBox 247"/>
          <p:cNvSpPr txBox="1"/>
          <p:nvPr/>
        </p:nvSpPr>
        <p:spPr>
          <a:xfrm>
            <a:off x="5418761" y="4109947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cxnSp>
        <p:nvCxnSpPr>
          <p:cNvPr id="250" name="Straight Arrow Connector 249"/>
          <p:cNvCxnSpPr>
            <a:stCxn id="248" idx="0"/>
          </p:cNvCxnSpPr>
          <p:nvPr/>
        </p:nvCxnSpPr>
        <p:spPr>
          <a:xfrm flipH="1" flipV="1">
            <a:off x="5524500" y="3774558"/>
            <a:ext cx="291967" cy="3353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Arrow Connector 251"/>
          <p:cNvCxnSpPr>
            <a:stCxn id="248" idx="0"/>
          </p:cNvCxnSpPr>
          <p:nvPr/>
        </p:nvCxnSpPr>
        <p:spPr>
          <a:xfrm flipV="1">
            <a:off x="5816467" y="3837591"/>
            <a:ext cx="317633" cy="2723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TextBox 252"/>
          <p:cNvSpPr txBox="1"/>
          <p:nvPr/>
        </p:nvSpPr>
        <p:spPr>
          <a:xfrm>
            <a:off x="6561263" y="3573482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cxnSp>
        <p:nvCxnSpPr>
          <p:cNvPr id="255" name="Straight Arrow Connector 254"/>
          <p:cNvCxnSpPr>
            <a:stCxn id="253" idx="0"/>
          </p:cNvCxnSpPr>
          <p:nvPr/>
        </p:nvCxnSpPr>
        <p:spPr>
          <a:xfrm flipH="1" flipV="1">
            <a:off x="6493983" y="3378431"/>
            <a:ext cx="464986" cy="1950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Arrow Connector 257"/>
          <p:cNvCxnSpPr>
            <a:stCxn id="253" idx="0"/>
            <a:endCxn id="103" idx="2"/>
          </p:cNvCxnSpPr>
          <p:nvPr/>
        </p:nvCxnSpPr>
        <p:spPr>
          <a:xfrm flipV="1">
            <a:off x="6958969" y="3259423"/>
            <a:ext cx="142501" cy="3140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/>
          <p:cNvSpPr txBox="1"/>
          <p:nvPr/>
        </p:nvSpPr>
        <p:spPr>
          <a:xfrm rot="20490214">
            <a:off x="6871981" y="3858906"/>
            <a:ext cx="918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Regulator</a:t>
            </a:r>
          </a:p>
          <a:p>
            <a:r>
              <a:rPr lang="en-US" sz="1000" dirty="0" smtClean="0"/>
              <a:t>W/Door Open</a:t>
            </a:r>
            <a:endParaRPr lang="en-US" sz="1000" dirty="0"/>
          </a:p>
        </p:txBody>
      </p:sp>
      <p:cxnSp>
        <p:nvCxnSpPr>
          <p:cNvPr id="261" name="Straight Arrow Connector 260"/>
          <p:cNvCxnSpPr>
            <a:endCxn id="55" idx="1"/>
          </p:cNvCxnSpPr>
          <p:nvPr/>
        </p:nvCxnSpPr>
        <p:spPr>
          <a:xfrm flipV="1">
            <a:off x="7756451" y="3774919"/>
            <a:ext cx="330946" cy="2677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TextBox 272"/>
          <p:cNvSpPr txBox="1"/>
          <p:nvPr/>
        </p:nvSpPr>
        <p:spPr>
          <a:xfrm>
            <a:off x="6710643" y="2435532"/>
            <a:ext cx="251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en-US" sz="1000" dirty="0"/>
          </a:p>
        </p:txBody>
      </p:sp>
      <p:sp>
        <p:nvSpPr>
          <p:cNvPr id="274" name="TextBox 273"/>
          <p:cNvSpPr txBox="1"/>
          <p:nvPr/>
        </p:nvSpPr>
        <p:spPr>
          <a:xfrm>
            <a:off x="6391858" y="1769615"/>
            <a:ext cx="7761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Timbers (5)</a:t>
            </a:r>
            <a:endParaRPr lang="en-US" sz="1000" dirty="0"/>
          </a:p>
        </p:txBody>
      </p:sp>
      <p:cxnSp>
        <p:nvCxnSpPr>
          <p:cNvPr id="277" name="Straight Arrow Connector 276"/>
          <p:cNvCxnSpPr/>
          <p:nvPr/>
        </p:nvCxnSpPr>
        <p:spPr>
          <a:xfrm>
            <a:off x="6750601" y="2052925"/>
            <a:ext cx="56693" cy="4196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TextBox 284"/>
          <p:cNvSpPr txBox="1"/>
          <p:nvPr/>
        </p:nvSpPr>
        <p:spPr>
          <a:xfrm>
            <a:off x="7634177" y="4197163"/>
            <a:ext cx="7761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Timbers (4)</a:t>
            </a:r>
            <a:endParaRPr lang="en-US" sz="1000" dirty="0"/>
          </a:p>
        </p:txBody>
      </p:sp>
      <p:cxnSp>
        <p:nvCxnSpPr>
          <p:cNvPr id="287" name="Straight Arrow Connector 286"/>
          <p:cNvCxnSpPr>
            <a:stCxn id="285" idx="0"/>
            <a:endCxn id="58" idx="1"/>
          </p:cNvCxnSpPr>
          <p:nvPr/>
        </p:nvCxnSpPr>
        <p:spPr>
          <a:xfrm flipV="1">
            <a:off x="8022265" y="3939611"/>
            <a:ext cx="246852" cy="2575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TextBox 289"/>
          <p:cNvSpPr txBox="1"/>
          <p:nvPr/>
        </p:nvSpPr>
        <p:spPr>
          <a:xfrm rot="18355982">
            <a:off x="3421058" y="296349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X</a:t>
            </a:r>
            <a:endParaRPr lang="en-US" sz="1400" b="1" dirty="0"/>
          </a:p>
        </p:txBody>
      </p:sp>
      <p:sp>
        <p:nvSpPr>
          <p:cNvPr id="291" name="TextBox 290"/>
          <p:cNvSpPr txBox="1"/>
          <p:nvPr/>
        </p:nvSpPr>
        <p:spPr>
          <a:xfrm>
            <a:off x="3831142" y="2767324"/>
            <a:ext cx="7761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Timbers (4)</a:t>
            </a:r>
            <a:endParaRPr lang="en-US" sz="1000" dirty="0"/>
          </a:p>
        </p:txBody>
      </p:sp>
      <p:cxnSp>
        <p:nvCxnSpPr>
          <p:cNvPr id="293" name="Straight Arrow Connector 292"/>
          <p:cNvCxnSpPr/>
          <p:nvPr/>
        </p:nvCxnSpPr>
        <p:spPr>
          <a:xfrm flipH="1">
            <a:off x="3553584" y="2961409"/>
            <a:ext cx="395539" cy="965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" name="TextBox 293"/>
          <p:cNvSpPr txBox="1"/>
          <p:nvPr/>
        </p:nvSpPr>
        <p:spPr>
          <a:xfrm rot="5207413">
            <a:off x="3166883" y="2487670"/>
            <a:ext cx="251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en-US" sz="1000" dirty="0"/>
          </a:p>
        </p:txBody>
      </p:sp>
      <p:sp>
        <p:nvSpPr>
          <p:cNvPr id="216" name="Flowchart: Summing Junction 215"/>
          <p:cNvSpPr/>
          <p:nvPr/>
        </p:nvSpPr>
        <p:spPr>
          <a:xfrm>
            <a:off x="1605975" y="5490043"/>
            <a:ext cx="75838" cy="75361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Flowchart: Summing Junction 218"/>
          <p:cNvSpPr/>
          <p:nvPr/>
        </p:nvSpPr>
        <p:spPr>
          <a:xfrm>
            <a:off x="1481232" y="5609929"/>
            <a:ext cx="75838" cy="75361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Flowchart: Summing Junction 221"/>
          <p:cNvSpPr/>
          <p:nvPr/>
        </p:nvSpPr>
        <p:spPr>
          <a:xfrm>
            <a:off x="1840404" y="5239904"/>
            <a:ext cx="75838" cy="75361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Flowchart: Summing Junction 223"/>
          <p:cNvSpPr/>
          <p:nvPr/>
        </p:nvSpPr>
        <p:spPr>
          <a:xfrm>
            <a:off x="1713075" y="5365299"/>
            <a:ext cx="75838" cy="75361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59" idx="0"/>
          </p:cNvCxnSpPr>
          <p:nvPr/>
        </p:nvCxnSpPr>
        <p:spPr>
          <a:xfrm flipV="1">
            <a:off x="6666673" y="2293018"/>
            <a:ext cx="169966" cy="3899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9" idx="0"/>
          </p:cNvCxnSpPr>
          <p:nvPr/>
        </p:nvCxnSpPr>
        <p:spPr>
          <a:xfrm>
            <a:off x="6666673" y="2682985"/>
            <a:ext cx="723583" cy="1696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Flowchart: Summing Junction 225"/>
          <p:cNvSpPr/>
          <p:nvPr/>
        </p:nvSpPr>
        <p:spPr>
          <a:xfrm>
            <a:off x="5380842" y="2224205"/>
            <a:ext cx="75838" cy="75361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Flowchart: Summing Junction 230"/>
          <p:cNvSpPr/>
          <p:nvPr/>
        </p:nvSpPr>
        <p:spPr>
          <a:xfrm>
            <a:off x="5609838" y="1928680"/>
            <a:ext cx="75838" cy="75361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Flowchart: Summing Junction 232"/>
          <p:cNvSpPr/>
          <p:nvPr/>
        </p:nvSpPr>
        <p:spPr>
          <a:xfrm>
            <a:off x="5794641" y="2072276"/>
            <a:ext cx="75838" cy="75361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Flowchart: Summing Junction 233"/>
          <p:cNvSpPr/>
          <p:nvPr/>
        </p:nvSpPr>
        <p:spPr>
          <a:xfrm>
            <a:off x="5902728" y="1944185"/>
            <a:ext cx="75838" cy="75361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Flowchart: Summing Junction 234"/>
          <p:cNvSpPr/>
          <p:nvPr/>
        </p:nvSpPr>
        <p:spPr>
          <a:xfrm>
            <a:off x="6111462" y="2110068"/>
            <a:ext cx="75838" cy="75361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Flowchart: Summing Junction 236"/>
          <p:cNvSpPr/>
          <p:nvPr/>
        </p:nvSpPr>
        <p:spPr>
          <a:xfrm>
            <a:off x="6336095" y="2305830"/>
            <a:ext cx="75838" cy="75361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Flowchart: Summing Junction 237"/>
          <p:cNvSpPr/>
          <p:nvPr/>
        </p:nvSpPr>
        <p:spPr>
          <a:xfrm>
            <a:off x="5528070" y="2356918"/>
            <a:ext cx="75838" cy="75361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Flowchart: Summing Junction 239"/>
          <p:cNvSpPr/>
          <p:nvPr/>
        </p:nvSpPr>
        <p:spPr>
          <a:xfrm>
            <a:off x="5490151" y="2084299"/>
            <a:ext cx="75838" cy="75361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Flowchart: Summing Junction 240"/>
          <p:cNvSpPr/>
          <p:nvPr/>
        </p:nvSpPr>
        <p:spPr>
          <a:xfrm>
            <a:off x="5660022" y="2215291"/>
            <a:ext cx="75838" cy="75361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8668691">
            <a:off x="1778752" y="2381191"/>
            <a:ext cx="1074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Building Material</a:t>
            </a:r>
          </a:p>
          <a:p>
            <a:pPr algn="ctr"/>
            <a:r>
              <a:rPr lang="en-US" sz="1000" dirty="0" smtClean="0"/>
              <a:t>(one set)</a:t>
            </a:r>
            <a:endParaRPr lang="en-US" sz="1000" dirty="0"/>
          </a:p>
        </p:txBody>
      </p:sp>
      <p:cxnSp>
        <p:nvCxnSpPr>
          <p:cNvPr id="24" name="Straight Arrow Connector 23"/>
          <p:cNvCxnSpPr>
            <a:endCxn id="294" idx="2"/>
          </p:cNvCxnSpPr>
          <p:nvPr/>
        </p:nvCxnSpPr>
        <p:spPr>
          <a:xfrm>
            <a:off x="2541250" y="2613688"/>
            <a:ext cx="628712" cy="39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3767056" y="2095213"/>
            <a:ext cx="64953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Tool Crib</a:t>
            </a:r>
          </a:p>
          <a:p>
            <a:r>
              <a:rPr lang="en-US" sz="1000" dirty="0" smtClean="0"/>
              <a:t>W/Door </a:t>
            </a:r>
          </a:p>
          <a:p>
            <a:r>
              <a:rPr lang="en-US" sz="1000" dirty="0" smtClean="0"/>
              <a:t>Closed</a:t>
            </a:r>
            <a:endParaRPr lang="en-US" sz="10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508856" y="2605147"/>
            <a:ext cx="534646" cy="3519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3831142" y="5228102"/>
            <a:ext cx="1085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Water over knee </a:t>
            </a:r>
          </a:p>
          <a:p>
            <a:r>
              <a:rPr lang="en-US" sz="1000" dirty="0"/>
              <a:t>d</a:t>
            </a:r>
            <a:r>
              <a:rPr lang="en-US" sz="1000" dirty="0" smtClean="0"/>
              <a:t>eep begins   </a:t>
            </a:r>
            <a:endParaRPr lang="en-US" sz="1000" dirty="0"/>
          </a:p>
        </p:txBody>
      </p:sp>
      <p:sp>
        <p:nvSpPr>
          <p:cNvPr id="249" name="5-Point Star 248"/>
          <p:cNvSpPr/>
          <p:nvPr/>
        </p:nvSpPr>
        <p:spPr>
          <a:xfrm>
            <a:off x="3754157" y="5268451"/>
            <a:ext cx="118179" cy="12389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5-Point Star 250"/>
          <p:cNvSpPr/>
          <p:nvPr/>
        </p:nvSpPr>
        <p:spPr>
          <a:xfrm>
            <a:off x="1430159" y="4344950"/>
            <a:ext cx="118179" cy="12389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5-Point Star 253"/>
          <p:cNvSpPr/>
          <p:nvPr/>
        </p:nvSpPr>
        <p:spPr>
          <a:xfrm>
            <a:off x="3319780" y="2613688"/>
            <a:ext cx="118179" cy="12389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5-Point Star 255"/>
          <p:cNvSpPr/>
          <p:nvPr/>
        </p:nvSpPr>
        <p:spPr>
          <a:xfrm>
            <a:off x="3579956" y="3273425"/>
            <a:ext cx="118179" cy="12389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5-Point Star 256"/>
          <p:cNvSpPr/>
          <p:nvPr/>
        </p:nvSpPr>
        <p:spPr>
          <a:xfrm>
            <a:off x="2216993" y="4553048"/>
            <a:ext cx="118179" cy="12389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7" name="Group 87"/>
          <p:cNvGrpSpPr>
            <a:grpSpLocks/>
          </p:cNvGrpSpPr>
          <p:nvPr/>
        </p:nvGrpSpPr>
        <p:grpSpPr bwMode="auto">
          <a:xfrm rot="765462" flipH="1">
            <a:off x="3433925" y="3083801"/>
            <a:ext cx="62731" cy="105708"/>
            <a:chOff x="3600" y="768"/>
            <a:chExt cx="96" cy="144"/>
          </a:xfrm>
          <a:solidFill>
            <a:schemeClr val="tx1"/>
          </a:solidFill>
        </p:grpSpPr>
        <p:sp>
          <p:nvSpPr>
            <p:cNvPr id="268" name="Oval 88"/>
            <p:cNvSpPr>
              <a:spLocks noChangeArrowheads="1"/>
            </p:cNvSpPr>
            <p:nvPr/>
          </p:nvSpPr>
          <p:spPr bwMode="auto">
            <a:xfrm>
              <a:off x="3624" y="768"/>
              <a:ext cx="48" cy="5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69" name="Line 89"/>
            <p:cNvSpPr>
              <a:spLocks noChangeShapeType="1"/>
            </p:cNvSpPr>
            <p:nvPr/>
          </p:nvSpPr>
          <p:spPr bwMode="auto">
            <a:xfrm>
              <a:off x="3648" y="822"/>
              <a:ext cx="0" cy="5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270" name="Line 90"/>
            <p:cNvSpPr>
              <a:spLocks noChangeShapeType="1"/>
            </p:cNvSpPr>
            <p:nvPr/>
          </p:nvSpPr>
          <p:spPr bwMode="auto">
            <a:xfrm flipH="1">
              <a:off x="3600" y="876"/>
              <a:ext cx="48" cy="3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271" name="Line 91"/>
            <p:cNvSpPr>
              <a:spLocks noChangeShapeType="1"/>
            </p:cNvSpPr>
            <p:nvPr/>
          </p:nvSpPr>
          <p:spPr bwMode="auto">
            <a:xfrm>
              <a:off x="3648" y="876"/>
              <a:ext cx="48" cy="3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272" name="Line 92"/>
            <p:cNvSpPr>
              <a:spLocks noChangeShapeType="1"/>
            </p:cNvSpPr>
            <p:nvPr/>
          </p:nvSpPr>
          <p:spPr bwMode="auto">
            <a:xfrm>
              <a:off x="3600" y="840"/>
              <a:ext cx="96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5" name="Group 274"/>
          <p:cNvGrpSpPr/>
          <p:nvPr/>
        </p:nvGrpSpPr>
        <p:grpSpPr>
          <a:xfrm>
            <a:off x="6241133" y="4457369"/>
            <a:ext cx="1858285" cy="2247575"/>
            <a:chOff x="7123973" y="4552951"/>
            <a:chExt cx="1442843" cy="1513742"/>
          </a:xfrm>
        </p:grpSpPr>
        <p:grpSp>
          <p:nvGrpSpPr>
            <p:cNvPr id="276" name="Group 65"/>
            <p:cNvGrpSpPr>
              <a:grpSpLocks/>
            </p:cNvGrpSpPr>
            <p:nvPr/>
          </p:nvGrpSpPr>
          <p:grpSpPr bwMode="auto">
            <a:xfrm>
              <a:off x="7235488" y="4552951"/>
              <a:ext cx="1300329" cy="419472"/>
              <a:chOff x="4775221" y="88900"/>
              <a:chExt cx="946204" cy="369411"/>
            </a:xfrm>
          </p:grpSpPr>
          <p:sp>
            <p:nvSpPr>
              <p:cNvPr id="280" name="Text Box 59"/>
              <p:cNvSpPr txBox="1">
                <a:spLocks noChangeArrowheads="1"/>
              </p:cNvSpPr>
              <p:nvPr/>
            </p:nvSpPr>
            <p:spPr bwMode="auto">
              <a:xfrm>
                <a:off x="4775221" y="88900"/>
                <a:ext cx="946204" cy="2032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27" tIns="45713" rIns="91427" bIns="45713">
                <a:spAutoFit/>
              </a:bodyPr>
              <a:lstStyle>
                <a:lvl1pPr defTabSz="14636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defTabSz="14636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defTabSz="14636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defTabSz="14636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defTabSz="14636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defTabSz="14636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defTabSz="14636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defTabSz="14636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defTabSz="14636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900" b="1" dirty="0" smtClean="0">
                    <a:latin typeface="Arial" charset="0"/>
                  </a:rPr>
                  <a:t>GAS PLACARD KEY</a:t>
                </a:r>
                <a:endParaRPr lang="en-US" sz="900" b="1" dirty="0">
                  <a:latin typeface="Arial" charset="0"/>
                </a:endParaRPr>
              </a:p>
            </p:txBody>
          </p:sp>
          <p:sp>
            <p:nvSpPr>
              <p:cNvPr id="281" name="Text Box 70"/>
              <p:cNvSpPr txBox="1">
                <a:spLocks noChangeArrowheads="1"/>
              </p:cNvSpPr>
              <p:nvPr/>
            </p:nvSpPr>
            <p:spPr bwMode="auto">
              <a:xfrm>
                <a:off x="4943230" y="280338"/>
                <a:ext cx="499455" cy="1779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27" tIns="45713" rIns="91427" bIns="45713">
                <a:spAutoFit/>
              </a:bodyPr>
              <a:lstStyle>
                <a:lvl1pPr defTabSz="14636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defTabSz="14636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defTabSz="14636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defTabSz="14636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defTabSz="14636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defTabSz="14636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defTabSz="14636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defTabSz="14636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defTabSz="14636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800" b="1" dirty="0">
                    <a:latin typeface="Arial" charset="0"/>
                  </a:rPr>
                  <a:t>= </a:t>
                </a:r>
                <a:r>
                  <a:rPr lang="en-US" sz="800" b="1" dirty="0" smtClean="0">
                    <a:latin typeface="Arial" charset="0"/>
                  </a:rPr>
                  <a:t>Clear air</a:t>
                </a:r>
                <a:endParaRPr lang="en-US" sz="800" b="1" dirty="0">
                  <a:latin typeface="Arial" charset="0"/>
                </a:endParaRPr>
              </a:p>
            </p:txBody>
          </p:sp>
        </p:grpSp>
        <p:sp>
          <p:nvSpPr>
            <p:cNvPr id="278" name="Text Box 64"/>
            <p:cNvSpPr txBox="1">
              <a:spLocks noChangeArrowheads="1"/>
            </p:cNvSpPr>
            <p:nvPr/>
          </p:nvSpPr>
          <p:spPr bwMode="auto">
            <a:xfrm>
              <a:off x="7466376" y="5060293"/>
              <a:ext cx="931729" cy="567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27" tIns="45713" rIns="91427" bIns="45713">
              <a:spAutoFit/>
            </a:bodyPr>
            <a:lstStyle>
              <a:lvl1pPr defTabSz="1463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1463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1463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1463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1463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14636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14636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14636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14636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800" b="1" dirty="0">
                  <a:latin typeface="Arial" charset="0"/>
                </a:rPr>
                <a:t>= </a:t>
              </a:r>
              <a:r>
                <a:rPr lang="en-US" sz="800" b="1" dirty="0" smtClean="0">
                  <a:latin typeface="Arial" charset="0"/>
                </a:rPr>
                <a:t>18 </a:t>
              </a:r>
              <a:r>
                <a:rPr lang="en-US" sz="800" b="1" dirty="0">
                  <a:latin typeface="Arial" charset="0"/>
                </a:rPr>
                <a:t>% O</a:t>
              </a:r>
              <a:r>
                <a:rPr lang="en-US" sz="800" b="1" baseline="-25000" dirty="0">
                  <a:latin typeface="Arial" charset="0"/>
                </a:rPr>
                <a:t>2</a:t>
              </a:r>
            </a:p>
            <a:p>
              <a:pPr eaLnBrk="1" hangingPunct="1"/>
              <a:r>
                <a:rPr lang="en-US" sz="800" b="1" dirty="0">
                  <a:latin typeface="Arial" charset="0"/>
                </a:rPr>
                <a:t>   </a:t>
              </a:r>
              <a:r>
                <a:rPr lang="en-US" sz="800" b="1" dirty="0" smtClean="0">
                  <a:latin typeface="Arial" charset="0"/>
                </a:rPr>
                <a:t>CO - 800 </a:t>
              </a:r>
              <a:r>
                <a:rPr lang="en-US" sz="800" b="1" dirty="0">
                  <a:latin typeface="Arial" charset="0"/>
                </a:rPr>
                <a:t>ppm </a:t>
              </a:r>
              <a:endParaRPr lang="en-US" sz="800" b="1" dirty="0" smtClean="0">
                <a:latin typeface="Arial" charset="0"/>
              </a:endParaRPr>
            </a:p>
            <a:p>
              <a:pPr eaLnBrk="1" hangingPunct="1"/>
              <a:r>
                <a:rPr lang="en-US" sz="800" b="1" dirty="0" smtClean="0">
                  <a:latin typeface="Arial" charset="0"/>
                </a:rPr>
                <a:t>   CH4 – 0%</a:t>
              </a:r>
            </a:p>
            <a:p>
              <a:pPr eaLnBrk="1" hangingPunct="1"/>
              <a:r>
                <a:rPr lang="en-US" sz="800" b="1" dirty="0" smtClean="0">
                  <a:latin typeface="Arial" charset="0"/>
                </a:rPr>
                <a:t>   NO2 – 0 ppm </a:t>
              </a:r>
              <a:endParaRPr lang="en-US" sz="800" b="1" dirty="0">
                <a:latin typeface="Arial" charset="0"/>
              </a:endParaRPr>
            </a:p>
            <a:p>
              <a:pPr eaLnBrk="1" hangingPunct="1"/>
              <a:r>
                <a:rPr lang="en-US" sz="800" b="1" dirty="0">
                  <a:latin typeface="Arial" charset="0"/>
                </a:rPr>
                <a:t>   Light Smoke</a:t>
              </a:r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7123973" y="4552953"/>
              <a:ext cx="1442843" cy="15137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2" name="Group 281"/>
          <p:cNvGrpSpPr/>
          <p:nvPr/>
        </p:nvGrpSpPr>
        <p:grpSpPr>
          <a:xfrm>
            <a:off x="6494056" y="4818384"/>
            <a:ext cx="149261" cy="152401"/>
            <a:chOff x="6915149" y="1386844"/>
            <a:chExt cx="747383" cy="785485"/>
          </a:xfrm>
        </p:grpSpPr>
        <p:sp>
          <p:nvSpPr>
            <p:cNvPr id="283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84" name="Oval 283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solidFill>
              <a:srgbClr val="FFFF00">
                <a:alpha val="38824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A</a:t>
              </a:r>
            </a:p>
          </p:txBody>
        </p:sp>
      </p:grpSp>
      <p:grpSp>
        <p:nvGrpSpPr>
          <p:cNvPr id="286" name="Group 285"/>
          <p:cNvGrpSpPr/>
          <p:nvPr/>
        </p:nvGrpSpPr>
        <p:grpSpPr>
          <a:xfrm>
            <a:off x="6494056" y="5277289"/>
            <a:ext cx="140076" cy="152918"/>
            <a:chOff x="6915149" y="1386844"/>
            <a:chExt cx="747383" cy="785485"/>
          </a:xfrm>
        </p:grpSpPr>
        <p:sp>
          <p:nvSpPr>
            <p:cNvPr id="288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89" name="Oval 288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B</a:t>
              </a:r>
            </a:p>
          </p:txBody>
        </p:sp>
      </p:grpSp>
      <p:grpSp>
        <p:nvGrpSpPr>
          <p:cNvPr id="292" name="Group 291"/>
          <p:cNvGrpSpPr/>
          <p:nvPr/>
        </p:nvGrpSpPr>
        <p:grpSpPr>
          <a:xfrm>
            <a:off x="6566651" y="5985148"/>
            <a:ext cx="149261" cy="152401"/>
            <a:chOff x="6915149" y="1386844"/>
            <a:chExt cx="747383" cy="785485"/>
          </a:xfrm>
        </p:grpSpPr>
        <p:sp>
          <p:nvSpPr>
            <p:cNvPr id="295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6" name="Oval 295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solidFill>
              <a:srgbClr val="0066FF">
                <a:alpha val="38824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C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297" name="Text Box 64"/>
          <p:cNvSpPr txBox="1">
            <a:spLocks noChangeArrowheads="1"/>
          </p:cNvSpPr>
          <p:nvPr/>
        </p:nvSpPr>
        <p:spPr bwMode="auto">
          <a:xfrm>
            <a:off x="6745295" y="5902156"/>
            <a:ext cx="1200004" cy="707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7" tIns="45713" rIns="91427" bIns="45713">
            <a:spAutoFit/>
          </a:bodyPr>
          <a:lstStyle>
            <a:lvl1pPr defTabSz="1463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463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463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463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463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463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463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463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463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800" b="1" dirty="0">
                <a:latin typeface="Arial" charset="0"/>
              </a:rPr>
              <a:t>= </a:t>
            </a:r>
            <a:r>
              <a:rPr lang="en-US" sz="800" b="1" dirty="0" smtClean="0">
                <a:latin typeface="Arial" charset="0"/>
              </a:rPr>
              <a:t>16 </a:t>
            </a:r>
            <a:r>
              <a:rPr lang="en-US" sz="800" b="1" dirty="0">
                <a:latin typeface="Arial" charset="0"/>
              </a:rPr>
              <a:t>% O</a:t>
            </a:r>
            <a:r>
              <a:rPr lang="en-US" sz="800" b="1" baseline="-25000" dirty="0">
                <a:latin typeface="Arial" charset="0"/>
              </a:rPr>
              <a:t>2</a:t>
            </a:r>
          </a:p>
          <a:p>
            <a:pPr eaLnBrk="1" hangingPunct="1"/>
            <a:r>
              <a:rPr lang="en-US" sz="800" b="1" dirty="0">
                <a:latin typeface="Arial" charset="0"/>
              </a:rPr>
              <a:t>   </a:t>
            </a:r>
            <a:r>
              <a:rPr lang="en-US" sz="800" b="1" dirty="0" smtClean="0">
                <a:latin typeface="Arial" charset="0"/>
              </a:rPr>
              <a:t>CO - 1400 </a:t>
            </a:r>
            <a:r>
              <a:rPr lang="en-US" sz="800" b="1" dirty="0">
                <a:latin typeface="Arial" charset="0"/>
              </a:rPr>
              <a:t>ppm </a:t>
            </a:r>
            <a:endParaRPr lang="en-US" sz="800" b="1" dirty="0" smtClean="0">
              <a:latin typeface="Arial" charset="0"/>
            </a:endParaRPr>
          </a:p>
          <a:p>
            <a:pPr eaLnBrk="1" hangingPunct="1"/>
            <a:r>
              <a:rPr lang="en-US" sz="800" b="1" dirty="0" smtClean="0">
                <a:latin typeface="Arial" charset="0"/>
              </a:rPr>
              <a:t>   CH4 – 0%</a:t>
            </a:r>
          </a:p>
          <a:p>
            <a:pPr eaLnBrk="1" hangingPunct="1"/>
            <a:r>
              <a:rPr lang="en-US" sz="800" b="1" dirty="0" smtClean="0">
                <a:latin typeface="Arial" charset="0"/>
              </a:rPr>
              <a:t>   NO2 – 0 ppm </a:t>
            </a:r>
            <a:endParaRPr lang="en-US" sz="800" b="1" dirty="0">
              <a:latin typeface="Arial" charset="0"/>
            </a:endParaRPr>
          </a:p>
          <a:p>
            <a:pPr eaLnBrk="1" hangingPunct="1"/>
            <a:r>
              <a:rPr lang="en-US" sz="800" b="1" dirty="0">
                <a:latin typeface="Arial" charset="0"/>
              </a:rPr>
              <a:t>   </a:t>
            </a:r>
            <a:r>
              <a:rPr lang="en-US" sz="800" b="1" dirty="0" smtClean="0">
                <a:latin typeface="Arial" charset="0"/>
              </a:rPr>
              <a:t>Heavy </a:t>
            </a:r>
            <a:r>
              <a:rPr lang="en-US" sz="800" b="1" dirty="0">
                <a:latin typeface="Arial" charset="0"/>
              </a:rPr>
              <a:t>Smoke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2570417" y="5348645"/>
            <a:ext cx="10935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Damaged Battery</a:t>
            </a:r>
          </a:p>
          <a:p>
            <a:r>
              <a:rPr lang="en-US" sz="1000" dirty="0" smtClean="0"/>
              <a:t>Phone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5577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 rot="19444417">
            <a:off x="-119217" y="2145084"/>
            <a:ext cx="7646702" cy="4118381"/>
            <a:chOff x="1247775" y="3333750"/>
            <a:chExt cx="4676775" cy="1933575"/>
          </a:xfrm>
        </p:grpSpPr>
        <p:sp>
          <p:nvSpPr>
            <p:cNvPr id="4" name="Freeform 3"/>
            <p:cNvSpPr/>
            <p:nvPr/>
          </p:nvSpPr>
          <p:spPr>
            <a:xfrm>
              <a:off x="1247775" y="3733800"/>
              <a:ext cx="3571875" cy="1009650"/>
            </a:xfrm>
            <a:custGeom>
              <a:avLst/>
              <a:gdLst>
                <a:gd name="connsiteX0" fmla="*/ 923925 w 3571875"/>
                <a:gd name="connsiteY0" fmla="*/ 0 h 1009650"/>
                <a:gd name="connsiteX1" fmla="*/ 862013 w 3571875"/>
                <a:gd name="connsiteY1" fmla="*/ 0 h 1009650"/>
                <a:gd name="connsiteX2" fmla="*/ 771525 w 3571875"/>
                <a:gd name="connsiteY2" fmla="*/ 33338 h 1009650"/>
                <a:gd name="connsiteX3" fmla="*/ 581025 w 3571875"/>
                <a:gd name="connsiteY3" fmla="*/ 85725 h 1009650"/>
                <a:gd name="connsiteX4" fmla="*/ 409575 w 3571875"/>
                <a:gd name="connsiteY4" fmla="*/ 157163 h 1009650"/>
                <a:gd name="connsiteX5" fmla="*/ 223838 w 3571875"/>
                <a:gd name="connsiteY5" fmla="*/ 209550 h 1009650"/>
                <a:gd name="connsiteX6" fmla="*/ 42863 w 3571875"/>
                <a:gd name="connsiteY6" fmla="*/ 285750 h 1009650"/>
                <a:gd name="connsiteX7" fmla="*/ 28575 w 3571875"/>
                <a:gd name="connsiteY7" fmla="*/ 304800 h 1009650"/>
                <a:gd name="connsiteX8" fmla="*/ 0 w 3571875"/>
                <a:gd name="connsiteY8" fmla="*/ 323850 h 1009650"/>
                <a:gd name="connsiteX9" fmla="*/ 4763 w 3571875"/>
                <a:gd name="connsiteY9" fmla="*/ 357188 h 1009650"/>
                <a:gd name="connsiteX10" fmla="*/ 19050 w 3571875"/>
                <a:gd name="connsiteY10" fmla="*/ 395288 h 1009650"/>
                <a:gd name="connsiteX11" fmla="*/ 76200 w 3571875"/>
                <a:gd name="connsiteY11" fmla="*/ 400050 h 1009650"/>
                <a:gd name="connsiteX12" fmla="*/ 114300 w 3571875"/>
                <a:gd name="connsiteY12" fmla="*/ 376238 h 1009650"/>
                <a:gd name="connsiteX13" fmla="*/ 204788 w 3571875"/>
                <a:gd name="connsiteY13" fmla="*/ 352425 h 1009650"/>
                <a:gd name="connsiteX14" fmla="*/ 219075 w 3571875"/>
                <a:gd name="connsiteY14" fmla="*/ 352425 h 1009650"/>
                <a:gd name="connsiteX15" fmla="*/ 257175 w 3571875"/>
                <a:gd name="connsiteY15" fmla="*/ 361950 h 1009650"/>
                <a:gd name="connsiteX16" fmla="*/ 290513 w 3571875"/>
                <a:gd name="connsiteY16" fmla="*/ 371475 h 1009650"/>
                <a:gd name="connsiteX17" fmla="*/ 309563 w 3571875"/>
                <a:gd name="connsiteY17" fmla="*/ 376238 h 1009650"/>
                <a:gd name="connsiteX18" fmla="*/ 342900 w 3571875"/>
                <a:gd name="connsiteY18" fmla="*/ 409575 h 1009650"/>
                <a:gd name="connsiteX19" fmla="*/ 371475 w 3571875"/>
                <a:gd name="connsiteY19" fmla="*/ 461963 h 1009650"/>
                <a:gd name="connsiteX20" fmla="*/ 395288 w 3571875"/>
                <a:gd name="connsiteY20" fmla="*/ 519113 h 1009650"/>
                <a:gd name="connsiteX21" fmla="*/ 409575 w 3571875"/>
                <a:gd name="connsiteY21" fmla="*/ 576263 h 1009650"/>
                <a:gd name="connsiteX22" fmla="*/ 438150 w 3571875"/>
                <a:gd name="connsiteY22" fmla="*/ 609600 h 1009650"/>
                <a:gd name="connsiteX23" fmla="*/ 495300 w 3571875"/>
                <a:gd name="connsiteY23" fmla="*/ 623888 h 1009650"/>
                <a:gd name="connsiteX24" fmla="*/ 547688 w 3571875"/>
                <a:gd name="connsiteY24" fmla="*/ 619125 h 1009650"/>
                <a:gd name="connsiteX25" fmla="*/ 700088 w 3571875"/>
                <a:gd name="connsiteY25" fmla="*/ 590550 h 1009650"/>
                <a:gd name="connsiteX26" fmla="*/ 938213 w 3571875"/>
                <a:gd name="connsiteY26" fmla="*/ 557213 h 1009650"/>
                <a:gd name="connsiteX27" fmla="*/ 981075 w 3571875"/>
                <a:gd name="connsiteY27" fmla="*/ 557213 h 1009650"/>
                <a:gd name="connsiteX28" fmla="*/ 1185863 w 3571875"/>
                <a:gd name="connsiteY28" fmla="*/ 528638 h 1009650"/>
                <a:gd name="connsiteX29" fmla="*/ 1262063 w 3571875"/>
                <a:gd name="connsiteY29" fmla="*/ 528638 h 1009650"/>
                <a:gd name="connsiteX30" fmla="*/ 1319213 w 3571875"/>
                <a:gd name="connsiteY30" fmla="*/ 538163 h 1009650"/>
                <a:gd name="connsiteX31" fmla="*/ 1390650 w 3571875"/>
                <a:gd name="connsiteY31" fmla="*/ 542925 h 1009650"/>
                <a:gd name="connsiteX32" fmla="*/ 1524000 w 3571875"/>
                <a:gd name="connsiteY32" fmla="*/ 542925 h 1009650"/>
                <a:gd name="connsiteX33" fmla="*/ 1666875 w 3571875"/>
                <a:gd name="connsiteY33" fmla="*/ 533400 h 1009650"/>
                <a:gd name="connsiteX34" fmla="*/ 1843088 w 3571875"/>
                <a:gd name="connsiteY34" fmla="*/ 533400 h 1009650"/>
                <a:gd name="connsiteX35" fmla="*/ 1943100 w 3571875"/>
                <a:gd name="connsiteY35" fmla="*/ 514350 h 1009650"/>
                <a:gd name="connsiteX36" fmla="*/ 2043113 w 3571875"/>
                <a:gd name="connsiteY36" fmla="*/ 500063 h 1009650"/>
                <a:gd name="connsiteX37" fmla="*/ 2052638 w 3571875"/>
                <a:gd name="connsiteY37" fmla="*/ 485775 h 1009650"/>
                <a:gd name="connsiteX38" fmla="*/ 2152650 w 3571875"/>
                <a:gd name="connsiteY38" fmla="*/ 461963 h 1009650"/>
                <a:gd name="connsiteX39" fmla="*/ 2305050 w 3571875"/>
                <a:gd name="connsiteY39" fmla="*/ 457200 h 1009650"/>
                <a:gd name="connsiteX40" fmla="*/ 2395538 w 3571875"/>
                <a:gd name="connsiteY40" fmla="*/ 447675 h 1009650"/>
                <a:gd name="connsiteX41" fmla="*/ 2466975 w 3571875"/>
                <a:gd name="connsiteY41" fmla="*/ 409575 h 1009650"/>
                <a:gd name="connsiteX42" fmla="*/ 2552700 w 3571875"/>
                <a:gd name="connsiteY42" fmla="*/ 352425 h 1009650"/>
                <a:gd name="connsiteX43" fmla="*/ 2619375 w 3571875"/>
                <a:gd name="connsiteY43" fmla="*/ 333375 h 1009650"/>
                <a:gd name="connsiteX44" fmla="*/ 2662238 w 3571875"/>
                <a:gd name="connsiteY44" fmla="*/ 328613 h 1009650"/>
                <a:gd name="connsiteX45" fmla="*/ 2709863 w 3571875"/>
                <a:gd name="connsiteY45" fmla="*/ 338138 h 1009650"/>
                <a:gd name="connsiteX46" fmla="*/ 2752725 w 3571875"/>
                <a:gd name="connsiteY46" fmla="*/ 352425 h 1009650"/>
                <a:gd name="connsiteX47" fmla="*/ 2800350 w 3571875"/>
                <a:gd name="connsiteY47" fmla="*/ 385763 h 1009650"/>
                <a:gd name="connsiteX48" fmla="*/ 2847975 w 3571875"/>
                <a:gd name="connsiteY48" fmla="*/ 414338 h 1009650"/>
                <a:gd name="connsiteX49" fmla="*/ 2876550 w 3571875"/>
                <a:gd name="connsiteY49" fmla="*/ 428625 h 1009650"/>
                <a:gd name="connsiteX50" fmla="*/ 2971800 w 3571875"/>
                <a:gd name="connsiteY50" fmla="*/ 504825 h 1009650"/>
                <a:gd name="connsiteX51" fmla="*/ 3024188 w 3571875"/>
                <a:gd name="connsiteY51" fmla="*/ 566738 h 1009650"/>
                <a:gd name="connsiteX52" fmla="*/ 3114675 w 3571875"/>
                <a:gd name="connsiteY52" fmla="*/ 642938 h 1009650"/>
                <a:gd name="connsiteX53" fmla="*/ 3214688 w 3571875"/>
                <a:gd name="connsiteY53" fmla="*/ 695325 h 1009650"/>
                <a:gd name="connsiteX54" fmla="*/ 3262313 w 3571875"/>
                <a:gd name="connsiteY54" fmla="*/ 752475 h 1009650"/>
                <a:gd name="connsiteX55" fmla="*/ 3328988 w 3571875"/>
                <a:gd name="connsiteY55" fmla="*/ 795338 h 1009650"/>
                <a:gd name="connsiteX56" fmla="*/ 3405188 w 3571875"/>
                <a:gd name="connsiteY56" fmla="*/ 871538 h 1009650"/>
                <a:gd name="connsiteX57" fmla="*/ 3514725 w 3571875"/>
                <a:gd name="connsiteY57" fmla="*/ 942975 h 1009650"/>
                <a:gd name="connsiteX58" fmla="*/ 3571875 w 3571875"/>
                <a:gd name="connsiteY58" fmla="*/ 1009650 h 100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3571875" h="1009650">
                  <a:moveTo>
                    <a:pt x="923925" y="0"/>
                  </a:moveTo>
                  <a:lnTo>
                    <a:pt x="862013" y="0"/>
                  </a:lnTo>
                  <a:lnTo>
                    <a:pt x="771525" y="33338"/>
                  </a:lnTo>
                  <a:lnTo>
                    <a:pt x="581025" y="85725"/>
                  </a:lnTo>
                  <a:lnTo>
                    <a:pt x="409575" y="157163"/>
                  </a:lnTo>
                  <a:lnTo>
                    <a:pt x="223838" y="209550"/>
                  </a:lnTo>
                  <a:lnTo>
                    <a:pt x="42863" y="285750"/>
                  </a:lnTo>
                  <a:lnTo>
                    <a:pt x="28575" y="304800"/>
                  </a:lnTo>
                  <a:lnTo>
                    <a:pt x="0" y="323850"/>
                  </a:lnTo>
                  <a:lnTo>
                    <a:pt x="4763" y="357188"/>
                  </a:lnTo>
                  <a:lnTo>
                    <a:pt x="19050" y="395288"/>
                  </a:lnTo>
                  <a:lnTo>
                    <a:pt x="76200" y="400050"/>
                  </a:lnTo>
                  <a:lnTo>
                    <a:pt x="114300" y="376238"/>
                  </a:lnTo>
                  <a:lnTo>
                    <a:pt x="204788" y="352425"/>
                  </a:lnTo>
                  <a:lnTo>
                    <a:pt x="219075" y="352425"/>
                  </a:lnTo>
                  <a:lnTo>
                    <a:pt x="257175" y="361950"/>
                  </a:lnTo>
                  <a:lnTo>
                    <a:pt x="290513" y="371475"/>
                  </a:lnTo>
                  <a:lnTo>
                    <a:pt x="309563" y="376238"/>
                  </a:lnTo>
                  <a:lnTo>
                    <a:pt x="342900" y="409575"/>
                  </a:lnTo>
                  <a:lnTo>
                    <a:pt x="371475" y="461963"/>
                  </a:lnTo>
                  <a:lnTo>
                    <a:pt x="395288" y="519113"/>
                  </a:lnTo>
                  <a:lnTo>
                    <a:pt x="409575" y="576263"/>
                  </a:lnTo>
                  <a:lnTo>
                    <a:pt x="438150" y="609600"/>
                  </a:lnTo>
                  <a:lnTo>
                    <a:pt x="495300" y="623888"/>
                  </a:lnTo>
                  <a:cubicBezTo>
                    <a:pt x="541319" y="618774"/>
                    <a:pt x="523787" y="619125"/>
                    <a:pt x="547688" y="619125"/>
                  </a:cubicBezTo>
                  <a:lnTo>
                    <a:pt x="700088" y="590550"/>
                  </a:lnTo>
                  <a:lnTo>
                    <a:pt x="938213" y="557213"/>
                  </a:lnTo>
                  <a:lnTo>
                    <a:pt x="981075" y="557213"/>
                  </a:lnTo>
                  <a:lnTo>
                    <a:pt x="1185863" y="528638"/>
                  </a:lnTo>
                  <a:lnTo>
                    <a:pt x="1262063" y="528638"/>
                  </a:lnTo>
                  <a:lnTo>
                    <a:pt x="1319213" y="538163"/>
                  </a:lnTo>
                  <a:lnTo>
                    <a:pt x="1390650" y="542925"/>
                  </a:lnTo>
                  <a:lnTo>
                    <a:pt x="1524000" y="542925"/>
                  </a:lnTo>
                  <a:lnTo>
                    <a:pt x="1666875" y="533400"/>
                  </a:lnTo>
                  <a:lnTo>
                    <a:pt x="1843088" y="533400"/>
                  </a:lnTo>
                  <a:lnTo>
                    <a:pt x="1943100" y="514350"/>
                  </a:lnTo>
                  <a:lnTo>
                    <a:pt x="2043113" y="500063"/>
                  </a:lnTo>
                  <a:lnTo>
                    <a:pt x="2052638" y="485775"/>
                  </a:lnTo>
                  <a:lnTo>
                    <a:pt x="2152650" y="461963"/>
                  </a:lnTo>
                  <a:lnTo>
                    <a:pt x="2305050" y="457200"/>
                  </a:lnTo>
                  <a:lnTo>
                    <a:pt x="2395538" y="447675"/>
                  </a:lnTo>
                  <a:lnTo>
                    <a:pt x="2466975" y="409575"/>
                  </a:lnTo>
                  <a:lnTo>
                    <a:pt x="2552700" y="352425"/>
                  </a:lnTo>
                  <a:lnTo>
                    <a:pt x="2619375" y="333375"/>
                  </a:lnTo>
                  <a:lnTo>
                    <a:pt x="2662238" y="328613"/>
                  </a:lnTo>
                  <a:lnTo>
                    <a:pt x="2709863" y="338138"/>
                  </a:lnTo>
                  <a:lnTo>
                    <a:pt x="2752725" y="352425"/>
                  </a:lnTo>
                  <a:lnTo>
                    <a:pt x="2800350" y="385763"/>
                  </a:lnTo>
                  <a:lnTo>
                    <a:pt x="2847975" y="414338"/>
                  </a:lnTo>
                  <a:lnTo>
                    <a:pt x="2876550" y="428625"/>
                  </a:lnTo>
                  <a:lnTo>
                    <a:pt x="2971800" y="504825"/>
                  </a:lnTo>
                  <a:lnTo>
                    <a:pt x="3024188" y="566738"/>
                  </a:lnTo>
                  <a:lnTo>
                    <a:pt x="3114675" y="642938"/>
                  </a:lnTo>
                  <a:lnTo>
                    <a:pt x="3214688" y="695325"/>
                  </a:lnTo>
                  <a:lnTo>
                    <a:pt x="3262313" y="752475"/>
                  </a:lnTo>
                  <a:lnTo>
                    <a:pt x="3328988" y="795338"/>
                  </a:lnTo>
                  <a:lnTo>
                    <a:pt x="3405188" y="871538"/>
                  </a:lnTo>
                  <a:lnTo>
                    <a:pt x="3514725" y="942975"/>
                  </a:lnTo>
                  <a:lnTo>
                    <a:pt x="3571875" y="1009650"/>
                  </a:ln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4814888" y="4729163"/>
              <a:ext cx="1109662" cy="538162"/>
            </a:xfrm>
            <a:custGeom>
              <a:avLst/>
              <a:gdLst>
                <a:gd name="connsiteX0" fmla="*/ 1109662 w 1109662"/>
                <a:gd name="connsiteY0" fmla="*/ 538162 h 538162"/>
                <a:gd name="connsiteX1" fmla="*/ 1042987 w 1109662"/>
                <a:gd name="connsiteY1" fmla="*/ 457200 h 538162"/>
                <a:gd name="connsiteX2" fmla="*/ 1004887 w 1109662"/>
                <a:gd name="connsiteY2" fmla="*/ 342900 h 538162"/>
                <a:gd name="connsiteX3" fmla="*/ 966787 w 1109662"/>
                <a:gd name="connsiteY3" fmla="*/ 247650 h 538162"/>
                <a:gd name="connsiteX4" fmla="*/ 947737 w 1109662"/>
                <a:gd name="connsiteY4" fmla="*/ 176212 h 538162"/>
                <a:gd name="connsiteX5" fmla="*/ 914400 w 1109662"/>
                <a:gd name="connsiteY5" fmla="*/ 133350 h 538162"/>
                <a:gd name="connsiteX6" fmla="*/ 771525 w 1109662"/>
                <a:gd name="connsiteY6" fmla="*/ 119062 h 538162"/>
                <a:gd name="connsiteX7" fmla="*/ 657225 w 1109662"/>
                <a:gd name="connsiteY7" fmla="*/ 95250 h 538162"/>
                <a:gd name="connsiteX8" fmla="*/ 576262 w 1109662"/>
                <a:gd name="connsiteY8" fmla="*/ 95250 h 538162"/>
                <a:gd name="connsiteX9" fmla="*/ 533400 w 1109662"/>
                <a:gd name="connsiteY9" fmla="*/ 61912 h 538162"/>
                <a:gd name="connsiteX10" fmla="*/ 485775 w 1109662"/>
                <a:gd name="connsiteY10" fmla="*/ 28575 h 538162"/>
                <a:gd name="connsiteX11" fmla="*/ 442912 w 1109662"/>
                <a:gd name="connsiteY11" fmla="*/ 14287 h 538162"/>
                <a:gd name="connsiteX12" fmla="*/ 390525 w 1109662"/>
                <a:gd name="connsiteY12" fmla="*/ 0 h 538162"/>
                <a:gd name="connsiteX13" fmla="*/ 309562 w 1109662"/>
                <a:gd name="connsiteY13" fmla="*/ 14287 h 538162"/>
                <a:gd name="connsiteX14" fmla="*/ 247650 w 1109662"/>
                <a:gd name="connsiteY14" fmla="*/ 42862 h 538162"/>
                <a:gd name="connsiteX15" fmla="*/ 190500 w 1109662"/>
                <a:gd name="connsiteY15" fmla="*/ 80962 h 538162"/>
                <a:gd name="connsiteX16" fmla="*/ 119062 w 1109662"/>
                <a:gd name="connsiteY16" fmla="*/ 95250 h 538162"/>
                <a:gd name="connsiteX17" fmla="*/ 119062 w 1109662"/>
                <a:gd name="connsiteY17" fmla="*/ 95250 h 538162"/>
                <a:gd name="connsiteX18" fmla="*/ 33337 w 1109662"/>
                <a:gd name="connsiteY18" fmla="*/ 47625 h 538162"/>
                <a:gd name="connsiteX19" fmla="*/ 0 w 1109662"/>
                <a:gd name="connsiteY19" fmla="*/ 14287 h 538162"/>
                <a:gd name="connsiteX20" fmla="*/ 0 w 1109662"/>
                <a:gd name="connsiteY20" fmla="*/ 4762 h 538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09662" h="538162">
                  <a:moveTo>
                    <a:pt x="1109662" y="538162"/>
                  </a:moveTo>
                  <a:lnTo>
                    <a:pt x="1042987" y="457200"/>
                  </a:lnTo>
                  <a:lnTo>
                    <a:pt x="1004887" y="342900"/>
                  </a:lnTo>
                  <a:lnTo>
                    <a:pt x="966787" y="247650"/>
                  </a:lnTo>
                  <a:lnTo>
                    <a:pt x="947737" y="176212"/>
                  </a:lnTo>
                  <a:lnTo>
                    <a:pt x="914400" y="133350"/>
                  </a:lnTo>
                  <a:lnTo>
                    <a:pt x="771525" y="119062"/>
                  </a:lnTo>
                  <a:lnTo>
                    <a:pt x="657225" y="95250"/>
                  </a:lnTo>
                  <a:lnTo>
                    <a:pt x="576262" y="95250"/>
                  </a:lnTo>
                  <a:lnTo>
                    <a:pt x="533400" y="61912"/>
                  </a:lnTo>
                  <a:lnTo>
                    <a:pt x="485775" y="28575"/>
                  </a:lnTo>
                  <a:lnTo>
                    <a:pt x="442912" y="14287"/>
                  </a:lnTo>
                  <a:lnTo>
                    <a:pt x="390525" y="0"/>
                  </a:lnTo>
                  <a:lnTo>
                    <a:pt x="309562" y="14287"/>
                  </a:lnTo>
                  <a:lnTo>
                    <a:pt x="247650" y="42862"/>
                  </a:lnTo>
                  <a:lnTo>
                    <a:pt x="190500" y="80962"/>
                  </a:lnTo>
                  <a:lnTo>
                    <a:pt x="119062" y="95250"/>
                  </a:lnTo>
                  <a:lnTo>
                    <a:pt x="119062" y="95250"/>
                  </a:lnTo>
                  <a:lnTo>
                    <a:pt x="33337" y="47625"/>
                  </a:lnTo>
                  <a:lnTo>
                    <a:pt x="0" y="14287"/>
                  </a:lnTo>
                  <a:lnTo>
                    <a:pt x="0" y="4762"/>
                  </a:ln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5310188" y="4405313"/>
              <a:ext cx="372560" cy="323850"/>
            </a:xfrm>
            <a:custGeom>
              <a:avLst/>
              <a:gdLst>
                <a:gd name="connsiteX0" fmla="*/ 304800 w 304800"/>
                <a:gd name="connsiteY0" fmla="*/ 228600 h 323850"/>
                <a:gd name="connsiteX1" fmla="*/ 300037 w 304800"/>
                <a:gd name="connsiteY1" fmla="*/ 157162 h 323850"/>
                <a:gd name="connsiteX2" fmla="*/ 276225 w 304800"/>
                <a:gd name="connsiteY2" fmla="*/ 114300 h 323850"/>
                <a:gd name="connsiteX3" fmla="*/ 261937 w 304800"/>
                <a:gd name="connsiteY3" fmla="*/ 52387 h 323850"/>
                <a:gd name="connsiteX4" fmla="*/ 204787 w 304800"/>
                <a:gd name="connsiteY4" fmla="*/ 0 h 323850"/>
                <a:gd name="connsiteX5" fmla="*/ 147637 w 304800"/>
                <a:gd name="connsiteY5" fmla="*/ 4762 h 323850"/>
                <a:gd name="connsiteX6" fmla="*/ 133350 w 304800"/>
                <a:gd name="connsiteY6" fmla="*/ 9525 h 323850"/>
                <a:gd name="connsiteX7" fmla="*/ 100012 w 304800"/>
                <a:gd name="connsiteY7" fmla="*/ 14287 h 323850"/>
                <a:gd name="connsiteX8" fmla="*/ 90487 w 304800"/>
                <a:gd name="connsiteY8" fmla="*/ 23812 h 323850"/>
                <a:gd name="connsiteX9" fmla="*/ 66675 w 304800"/>
                <a:gd name="connsiteY9" fmla="*/ 33337 h 323850"/>
                <a:gd name="connsiteX10" fmla="*/ 0 w 304800"/>
                <a:gd name="connsiteY10" fmla="*/ 71437 h 323850"/>
                <a:gd name="connsiteX11" fmla="*/ 0 w 304800"/>
                <a:gd name="connsiteY11" fmla="*/ 133350 h 323850"/>
                <a:gd name="connsiteX12" fmla="*/ 4762 w 304800"/>
                <a:gd name="connsiteY12" fmla="*/ 209550 h 323850"/>
                <a:gd name="connsiteX13" fmla="*/ 66675 w 304800"/>
                <a:gd name="connsiteY13" fmla="*/ 261937 h 323850"/>
                <a:gd name="connsiteX14" fmla="*/ 119062 w 304800"/>
                <a:gd name="connsiteY14" fmla="*/ 300037 h 323850"/>
                <a:gd name="connsiteX15" fmla="*/ 195262 w 304800"/>
                <a:gd name="connsiteY15" fmla="*/ 323850 h 323850"/>
                <a:gd name="connsiteX16" fmla="*/ 257175 w 304800"/>
                <a:gd name="connsiteY16" fmla="*/ 285750 h 323850"/>
                <a:gd name="connsiteX17" fmla="*/ 304800 w 304800"/>
                <a:gd name="connsiteY17" fmla="*/ 22860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04800" h="323850">
                  <a:moveTo>
                    <a:pt x="304800" y="228600"/>
                  </a:moveTo>
                  <a:lnTo>
                    <a:pt x="300037" y="157162"/>
                  </a:lnTo>
                  <a:lnTo>
                    <a:pt x="276225" y="114300"/>
                  </a:lnTo>
                  <a:lnTo>
                    <a:pt x="261937" y="52387"/>
                  </a:lnTo>
                  <a:lnTo>
                    <a:pt x="204787" y="0"/>
                  </a:lnTo>
                  <a:cubicBezTo>
                    <a:pt x="185737" y="1587"/>
                    <a:pt x="166585" y="2236"/>
                    <a:pt x="147637" y="4762"/>
                  </a:cubicBezTo>
                  <a:cubicBezTo>
                    <a:pt x="142661" y="5425"/>
                    <a:pt x="138273" y="8540"/>
                    <a:pt x="133350" y="9525"/>
                  </a:cubicBezTo>
                  <a:cubicBezTo>
                    <a:pt x="122343" y="11726"/>
                    <a:pt x="110661" y="10737"/>
                    <a:pt x="100012" y="14287"/>
                  </a:cubicBezTo>
                  <a:cubicBezTo>
                    <a:pt x="95752" y="15707"/>
                    <a:pt x="93662" y="20637"/>
                    <a:pt x="90487" y="23812"/>
                  </a:cubicBezTo>
                  <a:lnTo>
                    <a:pt x="66675" y="33337"/>
                  </a:lnTo>
                  <a:lnTo>
                    <a:pt x="0" y="71437"/>
                  </a:lnTo>
                  <a:lnTo>
                    <a:pt x="0" y="133350"/>
                  </a:lnTo>
                  <a:lnTo>
                    <a:pt x="4762" y="209550"/>
                  </a:lnTo>
                  <a:lnTo>
                    <a:pt x="66675" y="261937"/>
                  </a:lnTo>
                  <a:lnTo>
                    <a:pt x="119062" y="300037"/>
                  </a:lnTo>
                  <a:lnTo>
                    <a:pt x="195262" y="323850"/>
                  </a:lnTo>
                  <a:lnTo>
                    <a:pt x="257175" y="285750"/>
                  </a:lnTo>
                  <a:lnTo>
                    <a:pt x="304800" y="228600"/>
                  </a:lnTo>
                  <a:close/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833938" y="4124325"/>
              <a:ext cx="566737" cy="514350"/>
            </a:xfrm>
            <a:custGeom>
              <a:avLst/>
              <a:gdLst>
                <a:gd name="connsiteX0" fmla="*/ 138112 w 566737"/>
                <a:gd name="connsiteY0" fmla="*/ 490538 h 514350"/>
                <a:gd name="connsiteX1" fmla="*/ 204787 w 566737"/>
                <a:gd name="connsiteY1" fmla="*/ 514350 h 514350"/>
                <a:gd name="connsiteX2" fmla="*/ 257175 w 566737"/>
                <a:gd name="connsiteY2" fmla="*/ 490538 h 514350"/>
                <a:gd name="connsiteX3" fmla="*/ 314325 w 566737"/>
                <a:gd name="connsiteY3" fmla="*/ 452438 h 514350"/>
                <a:gd name="connsiteX4" fmla="*/ 333375 w 566737"/>
                <a:gd name="connsiteY4" fmla="*/ 395288 h 514350"/>
                <a:gd name="connsiteX5" fmla="*/ 404812 w 566737"/>
                <a:gd name="connsiteY5" fmla="*/ 338138 h 514350"/>
                <a:gd name="connsiteX6" fmla="*/ 452437 w 566737"/>
                <a:gd name="connsiteY6" fmla="*/ 304800 h 514350"/>
                <a:gd name="connsiteX7" fmla="*/ 504825 w 566737"/>
                <a:gd name="connsiteY7" fmla="*/ 257175 h 514350"/>
                <a:gd name="connsiteX8" fmla="*/ 561975 w 566737"/>
                <a:gd name="connsiteY8" fmla="*/ 204788 h 514350"/>
                <a:gd name="connsiteX9" fmla="*/ 566737 w 566737"/>
                <a:gd name="connsiteY9" fmla="*/ 147638 h 514350"/>
                <a:gd name="connsiteX10" fmla="*/ 566737 w 566737"/>
                <a:gd name="connsiteY10" fmla="*/ 85725 h 514350"/>
                <a:gd name="connsiteX11" fmla="*/ 547687 w 566737"/>
                <a:gd name="connsiteY11" fmla="*/ 33338 h 514350"/>
                <a:gd name="connsiteX12" fmla="*/ 509587 w 566737"/>
                <a:gd name="connsiteY12" fmla="*/ 14288 h 514350"/>
                <a:gd name="connsiteX13" fmla="*/ 447675 w 566737"/>
                <a:gd name="connsiteY13" fmla="*/ 0 h 514350"/>
                <a:gd name="connsiteX14" fmla="*/ 381000 w 566737"/>
                <a:gd name="connsiteY14" fmla="*/ 4763 h 514350"/>
                <a:gd name="connsiteX15" fmla="*/ 314325 w 566737"/>
                <a:gd name="connsiteY15" fmla="*/ 71438 h 514350"/>
                <a:gd name="connsiteX16" fmla="*/ 261937 w 566737"/>
                <a:gd name="connsiteY16" fmla="*/ 90488 h 514350"/>
                <a:gd name="connsiteX17" fmla="*/ 219075 w 566737"/>
                <a:gd name="connsiteY17" fmla="*/ 114300 h 514350"/>
                <a:gd name="connsiteX18" fmla="*/ 180975 w 566737"/>
                <a:gd name="connsiteY18" fmla="*/ 171450 h 514350"/>
                <a:gd name="connsiteX19" fmla="*/ 171450 w 566737"/>
                <a:gd name="connsiteY19" fmla="*/ 204788 h 514350"/>
                <a:gd name="connsiteX20" fmla="*/ 157162 w 566737"/>
                <a:gd name="connsiteY20" fmla="*/ 223838 h 514350"/>
                <a:gd name="connsiteX21" fmla="*/ 95250 w 566737"/>
                <a:gd name="connsiteY21" fmla="*/ 257175 h 514350"/>
                <a:gd name="connsiteX22" fmla="*/ 0 w 566737"/>
                <a:gd name="connsiteY22" fmla="*/ 319088 h 514350"/>
                <a:gd name="connsiteX23" fmla="*/ 14287 w 566737"/>
                <a:gd name="connsiteY23" fmla="*/ 381000 h 514350"/>
                <a:gd name="connsiteX24" fmla="*/ 38100 w 566737"/>
                <a:gd name="connsiteY24" fmla="*/ 414338 h 514350"/>
                <a:gd name="connsiteX25" fmla="*/ 90487 w 566737"/>
                <a:gd name="connsiteY25" fmla="*/ 452438 h 514350"/>
                <a:gd name="connsiteX26" fmla="*/ 138112 w 566737"/>
                <a:gd name="connsiteY26" fmla="*/ 490538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6737" h="514350">
                  <a:moveTo>
                    <a:pt x="138112" y="490538"/>
                  </a:moveTo>
                  <a:lnTo>
                    <a:pt x="204787" y="514350"/>
                  </a:lnTo>
                  <a:lnTo>
                    <a:pt x="257175" y="490538"/>
                  </a:lnTo>
                  <a:lnTo>
                    <a:pt x="314325" y="452438"/>
                  </a:lnTo>
                  <a:lnTo>
                    <a:pt x="333375" y="395288"/>
                  </a:lnTo>
                  <a:lnTo>
                    <a:pt x="404812" y="338138"/>
                  </a:lnTo>
                  <a:lnTo>
                    <a:pt x="452437" y="304800"/>
                  </a:lnTo>
                  <a:lnTo>
                    <a:pt x="504825" y="257175"/>
                  </a:lnTo>
                  <a:lnTo>
                    <a:pt x="561975" y="204788"/>
                  </a:lnTo>
                  <a:lnTo>
                    <a:pt x="566737" y="147638"/>
                  </a:lnTo>
                  <a:lnTo>
                    <a:pt x="566737" y="85725"/>
                  </a:lnTo>
                  <a:lnTo>
                    <a:pt x="547687" y="33338"/>
                  </a:lnTo>
                  <a:lnTo>
                    <a:pt x="509587" y="14288"/>
                  </a:lnTo>
                  <a:lnTo>
                    <a:pt x="447675" y="0"/>
                  </a:lnTo>
                  <a:lnTo>
                    <a:pt x="381000" y="4763"/>
                  </a:lnTo>
                  <a:lnTo>
                    <a:pt x="314325" y="71438"/>
                  </a:lnTo>
                  <a:lnTo>
                    <a:pt x="261937" y="90488"/>
                  </a:lnTo>
                  <a:lnTo>
                    <a:pt x="219075" y="114300"/>
                  </a:lnTo>
                  <a:lnTo>
                    <a:pt x="180975" y="171450"/>
                  </a:lnTo>
                  <a:lnTo>
                    <a:pt x="171450" y="204788"/>
                  </a:lnTo>
                  <a:lnTo>
                    <a:pt x="157162" y="223838"/>
                  </a:lnTo>
                  <a:lnTo>
                    <a:pt x="95250" y="257175"/>
                  </a:lnTo>
                  <a:lnTo>
                    <a:pt x="0" y="319088"/>
                  </a:lnTo>
                  <a:lnTo>
                    <a:pt x="14287" y="381000"/>
                  </a:lnTo>
                  <a:lnTo>
                    <a:pt x="38100" y="414338"/>
                  </a:lnTo>
                  <a:lnTo>
                    <a:pt x="90487" y="452438"/>
                  </a:lnTo>
                  <a:lnTo>
                    <a:pt x="138112" y="490538"/>
                  </a:lnTo>
                  <a:close/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962400" y="3333750"/>
              <a:ext cx="976313" cy="1019175"/>
            </a:xfrm>
            <a:custGeom>
              <a:avLst/>
              <a:gdLst>
                <a:gd name="connsiteX0" fmla="*/ 561975 w 976313"/>
                <a:gd name="connsiteY0" fmla="*/ 981075 h 1019175"/>
                <a:gd name="connsiteX1" fmla="*/ 614363 w 976313"/>
                <a:gd name="connsiteY1" fmla="*/ 1014413 h 1019175"/>
                <a:gd name="connsiteX2" fmla="*/ 695325 w 976313"/>
                <a:gd name="connsiteY2" fmla="*/ 1019175 h 1019175"/>
                <a:gd name="connsiteX3" fmla="*/ 795338 w 976313"/>
                <a:gd name="connsiteY3" fmla="*/ 985838 h 1019175"/>
                <a:gd name="connsiteX4" fmla="*/ 885825 w 976313"/>
                <a:gd name="connsiteY4" fmla="*/ 938213 h 1019175"/>
                <a:gd name="connsiteX5" fmla="*/ 957263 w 976313"/>
                <a:gd name="connsiteY5" fmla="*/ 857250 h 1019175"/>
                <a:gd name="connsiteX6" fmla="*/ 976313 w 976313"/>
                <a:gd name="connsiteY6" fmla="*/ 781050 h 1019175"/>
                <a:gd name="connsiteX7" fmla="*/ 962025 w 976313"/>
                <a:gd name="connsiteY7" fmla="*/ 690563 h 1019175"/>
                <a:gd name="connsiteX8" fmla="*/ 914400 w 976313"/>
                <a:gd name="connsiteY8" fmla="*/ 585788 h 1019175"/>
                <a:gd name="connsiteX9" fmla="*/ 819150 w 976313"/>
                <a:gd name="connsiteY9" fmla="*/ 442913 h 1019175"/>
                <a:gd name="connsiteX10" fmla="*/ 757238 w 976313"/>
                <a:gd name="connsiteY10" fmla="*/ 347663 h 1019175"/>
                <a:gd name="connsiteX11" fmla="*/ 728663 w 976313"/>
                <a:gd name="connsiteY11" fmla="*/ 319088 h 1019175"/>
                <a:gd name="connsiteX12" fmla="*/ 690563 w 976313"/>
                <a:gd name="connsiteY12" fmla="*/ 209550 h 1019175"/>
                <a:gd name="connsiteX13" fmla="*/ 685800 w 976313"/>
                <a:gd name="connsiteY13" fmla="*/ 128588 h 1019175"/>
                <a:gd name="connsiteX14" fmla="*/ 685800 w 976313"/>
                <a:gd name="connsiteY14" fmla="*/ 57150 h 1019175"/>
                <a:gd name="connsiteX15" fmla="*/ 661988 w 976313"/>
                <a:gd name="connsiteY15" fmla="*/ 9525 h 1019175"/>
                <a:gd name="connsiteX16" fmla="*/ 614363 w 976313"/>
                <a:gd name="connsiteY16" fmla="*/ 0 h 1019175"/>
                <a:gd name="connsiteX17" fmla="*/ 514350 w 976313"/>
                <a:gd name="connsiteY17" fmla="*/ 4763 h 1019175"/>
                <a:gd name="connsiteX18" fmla="*/ 433388 w 976313"/>
                <a:gd name="connsiteY18" fmla="*/ 14288 h 1019175"/>
                <a:gd name="connsiteX19" fmla="*/ 385763 w 976313"/>
                <a:gd name="connsiteY19" fmla="*/ 38100 h 1019175"/>
                <a:gd name="connsiteX20" fmla="*/ 352425 w 976313"/>
                <a:gd name="connsiteY20" fmla="*/ 66675 h 1019175"/>
                <a:gd name="connsiteX21" fmla="*/ 347663 w 976313"/>
                <a:gd name="connsiteY21" fmla="*/ 80963 h 1019175"/>
                <a:gd name="connsiteX22" fmla="*/ 342900 w 976313"/>
                <a:gd name="connsiteY22" fmla="*/ 85725 h 1019175"/>
                <a:gd name="connsiteX23" fmla="*/ 271463 w 976313"/>
                <a:gd name="connsiteY23" fmla="*/ 142875 h 1019175"/>
                <a:gd name="connsiteX24" fmla="*/ 152400 w 976313"/>
                <a:gd name="connsiteY24" fmla="*/ 242888 h 1019175"/>
                <a:gd name="connsiteX25" fmla="*/ 80963 w 976313"/>
                <a:gd name="connsiteY25" fmla="*/ 328613 h 1019175"/>
                <a:gd name="connsiteX26" fmla="*/ 23813 w 976313"/>
                <a:gd name="connsiteY26" fmla="*/ 381000 h 1019175"/>
                <a:gd name="connsiteX27" fmla="*/ 0 w 976313"/>
                <a:gd name="connsiteY27" fmla="*/ 476250 h 1019175"/>
                <a:gd name="connsiteX28" fmla="*/ 9525 w 976313"/>
                <a:gd name="connsiteY28" fmla="*/ 581025 h 1019175"/>
                <a:gd name="connsiteX29" fmla="*/ 71438 w 976313"/>
                <a:gd name="connsiteY29" fmla="*/ 581025 h 1019175"/>
                <a:gd name="connsiteX30" fmla="*/ 114300 w 976313"/>
                <a:gd name="connsiteY30" fmla="*/ 614363 h 1019175"/>
                <a:gd name="connsiteX31" fmla="*/ 157163 w 976313"/>
                <a:gd name="connsiteY31" fmla="*/ 681038 h 1019175"/>
                <a:gd name="connsiteX32" fmla="*/ 242888 w 976313"/>
                <a:gd name="connsiteY32" fmla="*/ 733425 h 1019175"/>
                <a:gd name="connsiteX33" fmla="*/ 304800 w 976313"/>
                <a:gd name="connsiteY33" fmla="*/ 781050 h 1019175"/>
                <a:gd name="connsiteX34" fmla="*/ 376238 w 976313"/>
                <a:gd name="connsiteY34" fmla="*/ 814388 h 1019175"/>
                <a:gd name="connsiteX35" fmla="*/ 414338 w 976313"/>
                <a:gd name="connsiteY35" fmla="*/ 842963 h 1019175"/>
                <a:gd name="connsiteX36" fmla="*/ 457200 w 976313"/>
                <a:gd name="connsiteY36" fmla="*/ 885825 h 1019175"/>
                <a:gd name="connsiteX37" fmla="*/ 509588 w 976313"/>
                <a:gd name="connsiteY37" fmla="*/ 928688 h 1019175"/>
                <a:gd name="connsiteX38" fmla="*/ 561975 w 976313"/>
                <a:gd name="connsiteY38" fmla="*/ 981075 h 1019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976313" h="1019175">
                  <a:moveTo>
                    <a:pt x="561975" y="981075"/>
                  </a:moveTo>
                  <a:lnTo>
                    <a:pt x="614363" y="1014413"/>
                  </a:lnTo>
                  <a:lnTo>
                    <a:pt x="695325" y="1019175"/>
                  </a:lnTo>
                  <a:lnTo>
                    <a:pt x="795338" y="985838"/>
                  </a:lnTo>
                  <a:lnTo>
                    <a:pt x="885825" y="938213"/>
                  </a:lnTo>
                  <a:lnTo>
                    <a:pt x="957263" y="857250"/>
                  </a:lnTo>
                  <a:lnTo>
                    <a:pt x="976313" y="781050"/>
                  </a:lnTo>
                  <a:lnTo>
                    <a:pt x="962025" y="690563"/>
                  </a:lnTo>
                  <a:lnTo>
                    <a:pt x="914400" y="585788"/>
                  </a:lnTo>
                  <a:lnTo>
                    <a:pt x="819150" y="442913"/>
                  </a:lnTo>
                  <a:lnTo>
                    <a:pt x="757238" y="347663"/>
                  </a:lnTo>
                  <a:lnTo>
                    <a:pt x="728663" y="319088"/>
                  </a:lnTo>
                  <a:lnTo>
                    <a:pt x="690563" y="209550"/>
                  </a:lnTo>
                  <a:lnTo>
                    <a:pt x="685800" y="128588"/>
                  </a:lnTo>
                  <a:lnTo>
                    <a:pt x="685800" y="57150"/>
                  </a:lnTo>
                  <a:lnTo>
                    <a:pt x="661988" y="9525"/>
                  </a:lnTo>
                  <a:lnTo>
                    <a:pt x="614363" y="0"/>
                  </a:lnTo>
                  <a:lnTo>
                    <a:pt x="514350" y="4763"/>
                  </a:lnTo>
                  <a:lnTo>
                    <a:pt x="433388" y="14288"/>
                  </a:lnTo>
                  <a:lnTo>
                    <a:pt x="385763" y="38100"/>
                  </a:lnTo>
                  <a:cubicBezTo>
                    <a:pt x="374650" y="47625"/>
                    <a:pt x="362149" y="55736"/>
                    <a:pt x="352425" y="66675"/>
                  </a:cubicBezTo>
                  <a:cubicBezTo>
                    <a:pt x="349090" y="70427"/>
                    <a:pt x="349908" y="76473"/>
                    <a:pt x="347663" y="80963"/>
                  </a:cubicBezTo>
                  <a:cubicBezTo>
                    <a:pt x="346659" y="82971"/>
                    <a:pt x="344488" y="84138"/>
                    <a:pt x="342900" y="85725"/>
                  </a:cubicBezTo>
                  <a:lnTo>
                    <a:pt x="271463" y="142875"/>
                  </a:lnTo>
                  <a:lnTo>
                    <a:pt x="152400" y="242888"/>
                  </a:lnTo>
                  <a:lnTo>
                    <a:pt x="80963" y="328613"/>
                  </a:lnTo>
                  <a:lnTo>
                    <a:pt x="23813" y="381000"/>
                  </a:lnTo>
                  <a:lnTo>
                    <a:pt x="0" y="476250"/>
                  </a:lnTo>
                  <a:lnTo>
                    <a:pt x="9525" y="581025"/>
                  </a:lnTo>
                  <a:lnTo>
                    <a:pt x="71438" y="581025"/>
                  </a:lnTo>
                  <a:lnTo>
                    <a:pt x="114300" y="614363"/>
                  </a:lnTo>
                  <a:lnTo>
                    <a:pt x="157163" y="681038"/>
                  </a:lnTo>
                  <a:lnTo>
                    <a:pt x="242888" y="733425"/>
                  </a:lnTo>
                  <a:lnTo>
                    <a:pt x="304800" y="781050"/>
                  </a:lnTo>
                  <a:lnTo>
                    <a:pt x="376238" y="814388"/>
                  </a:lnTo>
                  <a:lnTo>
                    <a:pt x="414338" y="842963"/>
                  </a:lnTo>
                  <a:lnTo>
                    <a:pt x="457200" y="885825"/>
                  </a:lnTo>
                  <a:lnTo>
                    <a:pt x="509588" y="928688"/>
                  </a:lnTo>
                  <a:lnTo>
                    <a:pt x="561975" y="981075"/>
                  </a:lnTo>
                  <a:close/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781300" y="3776663"/>
              <a:ext cx="1028700" cy="314325"/>
            </a:xfrm>
            <a:custGeom>
              <a:avLst/>
              <a:gdLst>
                <a:gd name="connsiteX0" fmla="*/ 0 w 1028700"/>
                <a:gd name="connsiteY0" fmla="*/ 200025 h 314325"/>
                <a:gd name="connsiteX1" fmla="*/ 0 w 1028700"/>
                <a:gd name="connsiteY1" fmla="*/ 242887 h 314325"/>
                <a:gd name="connsiteX2" fmla="*/ 4763 w 1028700"/>
                <a:gd name="connsiteY2" fmla="*/ 271462 h 314325"/>
                <a:gd name="connsiteX3" fmla="*/ 42863 w 1028700"/>
                <a:gd name="connsiteY3" fmla="*/ 276225 h 314325"/>
                <a:gd name="connsiteX4" fmla="*/ 66675 w 1028700"/>
                <a:gd name="connsiteY4" fmla="*/ 290512 h 314325"/>
                <a:gd name="connsiteX5" fmla="*/ 147638 w 1028700"/>
                <a:gd name="connsiteY5" fmla="*/ 314325 h 314325"/>
                <a:gd name="connsiteX6" fmla="*/ 190500 w 1028700"/>
                <a:gd name="connsiteY6" fmla="*/ 314325 h 314325"/>
                <a:gd name="connsiteX7" fmla="*/ 257175 w 1028700"/>
                <a:gd name="connsiteY7" fmla="*/ 309562 h 314325"/>
                <a:gd name="connsiteX8" fmla="*/ 300038 w 1028700"/>
                <a:gd name="connsiteY8" fmla="*/ 309562 h 314325"/>
                <a:gd name="connsiteX9" fmla="*/ 366713 w 1028700"/>
                <a:gd name="connsiteY9" fmla="*/ 314325 h 314325"/>
                <a:gd name="connsiteX10" fmla="*/ 419100 w 1028700"/>
                <a:gd name="connsiteY10" fmla="*/ 314325 h 314325"/>
                <a:gd name="connsiteX11" fmla="*/ 485775 w 1028700"/>
                <a:gd name="connsiteY11" fmla="*/ 309562 h 314325"/>
                <a:gd name="connsiteX12" fmla="*/ 538163 w 1028700"/>
                <a:gd name="connsiteY12" fmla="*/ 309562 h 314325"/>
                <a:gd name="connsiteX13" fmla="*/ 681038 w 1028700"/>
                <a:gd name="connsiteY13" fmla="*/ 295275 h 314325"/>
                <a:gd name="connsiteX14" fmla="*/ 781050 w 1028700"/>
                <a:gd name="connsiteY14" fmla="*/ 271462 h 314325"/>
                <a:gd name="connsiteX15" fmla="*/ 857250 w 1028700"/>
                <a:gd name="connsiteY15" fmla="*/ 238125 h 314325"/>
                <a:gd name="connsiteX16" fmla="*/ 895350 w 1028700"/>
                <a:gd name="connsiteY16" fmla="*/ 223837 h 314325"/>
                <a:gd name="connsiteX17" fmla="*/ 909638 w 1028700"/>
                <a:gd name="connsiteY17" fmla="*/ 214312 h 314325"/>
                <a:gd name="connsiteX18" fmla="*/ 909638 w 1028700"/>
                <a:gd name="connsiteY18" fmla="*/ 214312 h 314325"/>
                <a:gd name="connsiteX19" fmla="*/ 952500 w 1028700"/>
                <a:gd name="connsiteY19" fmla="*/ 161925 h 314325"/>
                <a:gd name="connsiteX20" fmla="*/ 981075 w 1028700"/>
                <a:gd name="connsiteY20" fmla="*/ 109537 h 314325"/>
                <a:gd name="connsiteX21" fmla="*/ 1004888 w 1028700"/>
                <a:gd name="connsiteY21" fmla="*/ 85725 h 314325"/>
                <a:gd name="connsiteX22" fmla="*/ 1028700 w 1028700"/>
                <a:gd name="connsiteY22" fmla="*/ 66675 h 314325"/>
                <a:gd name="connsiteX23" fmla="*/ 1028700 w 1028700"/>
                <a:gd name="connsiteY23" fmla="*/ 47625 h 314325"/>
                <a:gd name="connsiteX24" fmla="*/ 1014413 w 1028700"/>
                <a:gd name="connsiteY24" fmla="*/ 28575 h 314325"/>
                <a:gd name="connsiteX25" fmla="*/ 990600 w 1028700"/>
                <a:gd name="connsiteY25" fmla="*/ 0 h 314325"/>
                <a:gd name="connsiteX26" fmla="*/ 952500 w 1028700"/>
                <a:gd name="connsiteY26" fmla="*/ 14287 h 314325"/>
                <a:gd name="connsiteX27" fmla="*/ 904875 w 1028700"/>
                <a:gd name="connsiteY27" fmla="*/ 38100 h 314325"/>
                <a:gd name="connsiteX28" fmla="*/ 842963 w 1028700"/>
                <a:gd name="connsiteY28" fmla="*/ 47625 h 314325"/>
                <a:gd name="connsiteX29" fmla="*/ 790575 w 1028700"/>
                <a:gd name="connsiteY29" fmla="*/ 47625 h 314325"/>
                <a:gd name="connsiteX30" fmla="*/ 752475 w 1028700"/>
                <a:gd name="connsiteY30" fmla="*/ 28575 h 314325"/>
                <a:gd name="connsiteX31" fmla="*/ 704850 w 1028700"/>
                <a:gd name="connsiteY31" fmla="*/ 28575 h 314325"/>
                <a:gd name="connsiteX32" fmla="*/ 585788 w 1028700"/>
                <a:gd name="connsiteY32" fmla="*/ 38100 h 314325"/>
                <a:gd name="connsiteX33" fmla="*/ 423863 w 1028700"/>
                <a:gd name="connsiteY33" fmla="*/ 52387 h 314325"/>
                <a:gd name="connsiteX34" fmla="*/ 295275 w 1028700"/>
                <a:gd name="connsiteY34" fmla="*/ 57150 h 314325"/>
                <a:gd name="connsiteX35" fmla="*/ 152400 w 1028700"/>
                <a:gd name="connsiteY35" fmla="*/ 57150 h 314325"/>
                <a:gd name="connsiteX36" fmla="*/ 76200 w 1028700"/>
                <a:gd name="connsiteY36" fmla="*/ 76200 h 314325"/>
                <a:gd name="connsiteX37" fmla="*/ 28575 w 1028700"/>
                <a:gd name="connsiteY37" fmla="*/ 76200 h 314325"/>
                <a:gd name="connsiteX38" fmla="*/ 0 w 1028700"/>
                <a:gd name="connsiteY38" fmla="*/ 109537 h 314325"/>
                <a:gd name="connsiteX39" fmla="*/ 0 w 1028700"/>
                <a:gd name="connsiteY39" fmla="*/ 200025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028700" h="314325">
                  <a:moveTo>
                    <a:pt x="0" y="200025"/>
                  </a:moveTo>
                  <a:lnTo>
                    <a:pt x="0" y="242887"/>
                  </a:lnTo>
                  <a:lnTo>
                    <a:pt x="4763" y="271462"/>
                  </a:lnTo>
                  <a:lnTo>
                    <a:pt x="42863" y="276225"/>
                  </a:lnTo>
                  <a:lnTo>
                    <a:pt x="66675" y="290512"/>
                  </a:lnTo>
                  <a:lnTo>
                    <a:pt x="147638" y="314325"/>
                  </a:lnTo>
                  <a:lnTo>
                    <a:pt x="190500" y="314325"/>
                  </a:lnTo>
                  <a:lnTo>
                    <a:pt x="257175" y="309562"/>
                  </a:lnTo>
                  <a:lnTo>
                    <a:pt x="300038" y="309562"/>
                  </a:lnTo>
                  <a:lnTo>
                    <a:pt x="366713" y="314325"/>
                  </a:lnTo>
                  <a:lnTo>
                    <a:pt x="419100" y="314325"/>
                  </a:lnTo>
                  <a:lnTo>
                    <a:pt x="485775" y="309562"/>
                  </a:lnTo>
                  <a:lnTo>
                    <a:pt x="538163" y="309562"/>
                  </a:lnTo>
                  <a:lnTo>
                    <a:pt x="681038" y="295275"/>
                  </a:lnTo>
                  <a:lnTo>
                    <a:pt x="781050" y="271462"/>
                  </a:lnTo>
                  <a:lnTo>
                    <a:pt x="857250" y="238125"/>
                  </a:lnTo>
                  <a:cubicBezTo>
                    <a:pt x="869950" y="233362"/>
                    <a:pt x="883002" y="229450"/>
                    <a:pt x="895350" y="223837"/>
                  </a:cubicBezTo>
                  <a:cubicBezTo>
                    <a:pt x="900561" y="221468"/>
                    <a:pt x="909638" y="214312"/>
                    <a:pt x="909638" y="214312"/>
                  </a:cubicBezTo>
                  <a:lnTo>
                    <a:pt x="909638" y="214312"/>
                  </a:lnTo>
                  <a:lnTo>
                    <a:pt x="952500" y="161925"/>
                  </a:lnTo>
                  <a:lnTo>
                    <a:pt x="981075" y="109537"/>
                  </a:lnTo>
                  <a:lnTo>
                    <a:pt x="1004888" y="85725"/>
                  </a:lnTo>
                  <a:lnTo>
                    <a:pt x="1028700" y="66675"/>
                  </a:lnTo>
                  <a:lnTo>
                    <a:pt x="1028700" y="47625"/>
                  </a:lnTo>
                  <a:lnTo>
                    <a:pt x="1014413" y="28575"/>
                  </a:lnTo>
                  <a:lnTo>
                    <a:pt x="990600" y="0"/>
                  </a:lnTo>
                  <a:lnTo>
                    <a:pt x="952500" y="14287"/>
                  </a:lnTo>
                  <a:lnTo>
                    <a:pt x="904875" y="38100"/>
                  </a:lnTo>
                  <a:lnTo>
                    <a:pt x="842963" y="47625"/>
                  </a:lnTo>
                  <a:lnTo>
                    <a:pt x="790575" y="47625"/>
                  </a:lnTo>
                  <a:lnTo>
                    <a:pt x="752475" y="28575"/>
                  </a:lnTo>
                  <a:lnTo>
                    <a:pt x="704850" y="28575"/>
                  </a:lnTo>
                  <a:lnTo>
                    <a:pt x="585788" y="38100"/>
                  </a:lnTo>
                  <a:lnTo>
                    <a:pt x="423863" y="52387"/>
                  </a:lnTo>
                  <a:lnTo>
                    <a:pt x="295275" y="57150"/>
                  </a:lnTo>
                  <a:lnTo>
                    <a:pt x="152400" y="57150"/>
                  </a:lnTo>
                  <a:lnTo>
                    <a:pt x="76200" y="76200"/>
                  </a:lnTo>
                  <a:lnTo>
                    <a:pt x="28575" y="76200"/>
                  </a:lnTo>
                  <a:lnTo>
                    <a:pt x="0" y="109537"/>
                  </a:lnTo>
                  <a:lnTo>
                    <a:pt x="0" y="200025"/>
                  </a:lnTo>
                  <a:close/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719263" y="3843338"/>
              <a:ext cx="914400" cy="385762"/>
            </a:xfrm>
            <a:custGeom>
              <a:avLst/>
              <a:gdLst>
                <a:gd name="connsiteX0" fmla="*/ 466725 w 914400"/>
                <a:gd name="connsiteY0" fmla="*/ 271462 h 385762"/>
                <a:gd name="connsiteX1" fmla="*/ 595312 w 914400"/>
                <a:gd name="connsiteY1" fmla="*/ 257175 h 385762"/>
                <a:gd name="connsiteX2" fmla="*/ 647700 w 914400"/>
                <a:gd name="connsiteY2" fmla="*/ 252412 h 385762"/>
                <a:gd name="connsiteX3" fmla="*/ 728662 w 914400"/>
                <a:gd name="connsiteY3" fmla="*/ 242887 h 385762"/>
                <a:gd name="connsiteX4" fmla="*/ 852487 w 914400"/>
                <a:gd name="connsiteY4" fmla="*/ 233362 h 385762"/>
                <a:gd name="connsiteX5" fmla="*/ 904875 w 914400"/>
                <a:gd name="connsiteY5" fmla="*/ 204787 h 385762"/>
                <a:gd name="connsiteX6" fmla="*/ 914400 w 914400"/>
                <a:gd name="connsiteY6" fmla="*/ 138112 h 385762"/>
                <a:gd name="connsiteX7" fmla="*/ 914400 w 914400"/>
                <a:gd name="connsiteY7" fmla="*/ 52387 h 385762"/>
                <a:gd name="connsiteX8" fmla="*/ 890587 w 914400"/>
                <a:gd name="connsiteY8" fmla="*/ 9525 h 385762"/>
                <a:gd name="connsiteX9" fmla="*/ 795337 w 914400"/>
                <a:gd name="connsiteY9" fmla="*/ 0 h 385762"/>
                <a:gd name="connsiteX10" fmla="*/ 642937 w 914400"/>
                <a:gd name="connsiteY10" fmla="*/ 0 h 385762"/>
                <a:gd name="connsiteX11" fmla="*/ 481012 w 914400"/>
                <a:gd name="connsiteY11" fmla="*/ 14287 h 385762"/>
                <a:gd name="connsiteX12" fmla="*/ 357187 w 914400"/>
                <a:gd name="connsiteY12" fmla="*/ 14287 h 385762"/>
                <a:gd name="connsiteX13" fmla="*/ 357187 w 914400"/>
                <a:gd name="connsiteY13" fmla="*/ 14287 h 385762"/>
                <a:gd name="connsiteX14" fmla="*/ 257175 w 914400"/>
                <a:gd name="connsiteY14" fmla="*/ 57150 h 385762"/>
                <a:gd name="connsiteX15" fmla="*/ 171450 w 914400"/>
                <a:gd name="connsiteY15" fmla="*/ 95250 h 385762"/>
                <a:gd name="connsiteX16" fmla="*/ 95250 w 914400"/>
                <a:gd name="connsiteY16" fmla="*/ 138112 h 385762"/>
                <a:gd name="connsiteX17" fmla="*/ 33337 w 914400"/>
                <a:gd name="connsiteY17" fmla="*/ 166687 h 385762"/>
                <a:gd name="connsiteX18" fmla="*/ 4762 w 914400"/>
                <a:gd name="connsiteY18" fmla="*/ 190500 h 385762"/>
                <a:gd name="connsiteX19" fmla="*/ 0 w 914400"/>
                <a:gd name="connsiteY19" fmla="*/ 233362 h 385762"/>
                <a:gd name="connsiteX20" fmla="*/ 14287 w 914400"/>
                <a:gd name="connsiteY20" fmla="*/ 271462 h 385762"/>
                <a:gd name="connsiteX21" fmla="*/ 42862 w 914400"/>
                <a:gd name="connsiteY21" fmla="*/ 328612 h 385762"/>
                <a:gd name="connsiteX22" fmla="*/ 57150 w 914400"/>
                <a:gd name="connsiteY22" fmla="*/ 347662 h 385762"/>
                <a:gd name="connsiteX23" fmla="*/ 57150 w 914400"/>
                <a:gd name="connsiteY23" fmla="*/ 347662 h 385762"/>
                <a:gd name="connsiteX24" fmla="*/ 119062 w 914400"/>
                <a:gd name="connsiteY24" fmla="*/ 385762 h 385762"/>
                <a:gd name="connsiteX25" fmla="*/ 161925 w 914400"/>
                <a:gd name="connsiteY25" fmla="*/ 385762 h 385762"/>
                <a:gd name="connsiteX26" fmla="*/ 223837 w 914400"/>
                <a:gd name="connsiteY26" fmla="*/ 352425 h 385762"/>
                <a:gd name="connsiteX27" fmla="*/ 266700 w 914400"/>
                <a:gd name="connsiteY27" fmla="*/ 342900 h 385762"/>
                <a:gd name="connsiteX28" fmla="*/ 290512 w 914400"/>
                <a:gd name="connsiteY28" fmla="*/ 328612 h 385762"/>
                <a:gd name="connsiteX29" fmla="*/ 357187 w 914400"/>
                <a:gd name="connsiteY29" fmla="*/ 309562 h 385762"/>
                <a:gd name="connsiteX30" fmla="*/ 466725 w 914400"/>
                <a:gd name="connsiteY30" fmla="*/ 271462 h 385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14400" h="385762">
                  <a:moveTo>
                    <a:pt x="466725" y="271462"/>
                  </a:moveTo>
                  <a:lnTo>
                    <a:pt x="595312" y="257175"/>
                  </a:lnTo>
                  <a:lnTo>
                    <a:pt x="647700" y="252412"/>
                  </a:lnTo>
                  <a:lnTo>
                    <a:pt x="728662" y="242887"/>
                  </a:lnTo>
                  <a:lnTo>
                    <a:pt x="852487" y="233362"/>
                  </a:lnTo>
                  <a:lnTo>
                    <a:pt x="904875" y="204787"/>
                  </a:lnTo>
                  <a:lnTo>
                    <a:pt x="914400" y="138112"/>
                  </a:lnTo>
                  <a:lnTo>
                    <a:pt x="914400" y="52387"/>
                  </a:lnTo>
                  <a:lnTo>
                    <a:pt x="890587" y="9525"/>
                  </a:lnTo>
                  <a:lnTo>
                    <a:pt x="795337" y="0"/>
                  </a:lnTo>
                  <a:lnTo>
                    <a:pt x="642937" y="0"/>
                  </a:lnTo>
                  <a:lnTo>
                    <a:pt x="481012" y="14287"/>
                  </a:lnTo>
                  <a:lnTo>
                    <a:pt x="357187" y="14287"/>
                  </a:lnTo>
                  <a:lnTo>
                    <a:pt x="357187" y="14287"/>
                  </a:lnTo>
                  <a:lnTo>
                    <a:pt x="257175" y="57150"/>
                  </a:lnTo>
                  <a:lnTo>
                    <a:pt x="171450" y="95250"/>
                  </a:lnTo>
                  <a:lnTo>
                    <a:pt x="95250" y="138112"/>
                  </a:lnTo>
                  <a:lnTo>
                    <a:pt x="33337" y="166687"/>
                  </a:lnTo>
                  <a:lnTo>
                    <a:pt x="4762" y="190500"/>
                  </a:lnTo>
                  <a:lnTo>
                    <a:pt x="0" y="233362"/>
                  </a:lnTo>
                  <a:lnTo>
                    <a:pt x="14287" y="271462"/>
                  </a:lnTo>
                  <a:lnTo>
                    <a:pt x="42862" y="328612"/>
                  </a:lnTo>
                  <a:lnTo>
                    <a:pt x="57150" y="347662"/>
                  </a:lnTo>
                  <a:lnTo>
                    <a:pt x="57150" y="347662"/>
                  </a:lnTo>
                  <a:lnTo>
                    <a:pt x="119062" y="385762"/>
                  </a:lnTo>
                  <a:lnTo>
                    <a:pt x="161925" y="385762"/>
                  </a:lnTo>
                  <a:lnTo>
                    <a:pt x="223837" y="352425"/>
                  </a:lnTo>
                  <a:lnTo>
                    <a:pt x="266700" y="342900"/>
                  </a:lnTo>
                  <a:lnTo>
                    <a:pt x="290512" y="328612"/>
                  </a:lnTo>
                  <a:lnTo>
                    <a:pt x="357187" y="309562"/>
                  </a:lnTo>
                  <a:lnTo>
                    <a:pt x="466725" y="271462"/>
                  </a:lnTo>
                  <a:close/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Freeform 43"/>
          <p:cNvSpPr/>
          <p:nvPr/>
        </p:nvSpPr>
        <p:spPr>
          <a:xfrm>
            <a:off x="5060373" y="1818409"/>
            <a:ext cx="1153391" cy="394855"/>
          </a:xfrm>
          <a:custGeom>
            <a:avLst/>
            <a:gdLst>
              <a:gd name="connsiteX0" fmla="*/ 1153391 w 1153391"/>
              <a:gd name="connsiteY0" fmla="*/ 145473 h 394855"/>
              <a:gd name="connsiteX1" fmla="*/ 1028700 w 1153391"/>
              <a:gd name="connsiteY1" fmla="*/ 62346 h 394855"/>
              <a:gd name="connsiteX2" fmla="*/ 841663 w 1153391"/>
              <a:gd name="connsiteY2" fmla="*/ 0 h 394855"/>
              <a:gd name="connsiteX3" fmla="*/ 716972 w 1153391"/>
              <a:gd name="connsiteY3" fmla="*/ 20782 h 394855"/>
              <a:gd name="connsiteX4" fmla="*/ 540327 w 1153391"/>
              <a:gd name="connsiteY4" fmla="*/ 62346 h 394855"/>
              <a:gd name="connsiteX5" fmla="*/ 405245 w 1153391"/>
              <a:gd name="connsiteY5" fmla="*/ 218209 h 394855"/>
              <a:gd name="connsiteX6" fmla="*/ 363682 w 1153391"/>
              <a:gd name="connsiteY6" fmla="*/ 353291 h 394855"/>
              <a:gd name="connsiteX7" fmla="*/ 363682 w 1153391"/>
              <a:gd name="connsiteY7" fmla="*/ 353291 h 394855"/>
              <a:gd name="connsiteX8" fmla="*/ 280554 w 1153391"/>
              <a:gd name="connsiteY8" fmla="*/ 394855 h 394855"/>
              <a:gd name="connsiteX9" fmla="*/ 197427 w 1153391"/>
              <a:gd name="connsiteY9" fmla="*/ 374073 h 394855"/>
              <a:gd name="connsiteX10" fmla="*/ 114300 w 1153391"/>
              <a:gd name="connsiteY10" fmla="*/ 322118 h 394855"/>
              <a:gd name="connsiteX11" fmla="*/ 0 w 1153391"/>
              <a:gd name="connsiteY11" fmla="*/ 228600 h 394855"/>
              <a:gd name="connsiteX12" fmla="*/ 0 w 1153391"/>
              <a:gd name="connsiteY12" fmla="*/ 228600 h 394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3391" h="394855">
                <a:moveTo>
                  <a:pt x="1153391" y="145473"/>
                </a:moveTo>
                <a:lnTo>
                  <a:pt x="1028700" y="62346"/>
                </a:lnTo>
                <a:lnTo>
                  <a:pt x="841663" y="0"/>
                </a:lnTo>
                <a:lnTo>
                  <a:pt x="716972" y="20782"/>
                </a:lnTo>
                <a:lnTo>
                  <a:pt x="540327" y="62346"/>
                </a:lnTo>
                <a:lnTo>
                  <a:pt x="405245" y="218209"/>
                </a:lnTo>
                <a:lnTo>
                  <a:pt x="363682" y="353291"/>
                </a:lnTo>
                <a:lnTo>
                  <a:pt x="363682" y="353291"/>
                </a:lnTo>
                <a:lnTo>
                  <a:pt x="280554" y="394855"/>
                </a:lnTo>
                <a:lnTo>
                  <a:pt x="197427" y="374073"/>
                </a:lnTo>
                <a:lnTo>
                  <a:pt x="114300" y="322118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054217" y="1766455"/>
            <a:ext cx="172410" cy="311727"/>
          </a:xfrm>
          <a:custGeom>
            <a:avLst/>
            <a:gdLst>
              <a:gd name="connsiteX0" fmla="*/ 16547 w 172410"/>
              <a:gd name="connsiteY0" fmla="*/ 311727 h 311727"/>
              <a:gd name="connsiteX1" fmla="*/ 16547 w 172410"/>
              <a:gd name="connsiteY1" fmla="*/ 114300 h 311727"/>
              <a:gd name="connsiteX2" fmla="*/ 110065 w 172410"/>
              <a:gd name="connsiteY2" fmla="*/ 62345 h 311727"/>
              <a:gd name="connsiteX3" fmla="*/ 130847 w 172410"/>
              <a:gd name="connsiteY3" fmla="*/ 31172 h 311727"/>
              <a:gd name="connsiteX4" fmla="*/ 162019 w 172410"/>
              <a:gd name="connsiteY4" fmla="*/ 10390 h 311727"/>
              <a:gd name="connsiteX5" fmla="*/ 172410 w 172410"/>
              <a:gd name="connsiteY5" fmla="*/ 0 h 31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410" h="311727">
                <a:moveTo>
                  <a:pt x="16547" y="311727"/>
                </a:moveTo>
                <a:cubicBezTo>
                  <a:pt x="3010" y="244042"/>
                  <a:pt x="-12686" y="189471"/>
                  <a:pt x="16547" y="114300"/>
                </a:cubicBezTo>
                <a:cubicBezTo>
                  <a:pt x="27190" y="86932"/>
                  <a:pt x="81867" y="71744"/>
                  <a:pt x="110065" y="62345"/>
                </a:cubicBezTo>
                <a:cubicBezTo>
                  <a:pt x="116992" y="51954"/>
                  <a:pt x="122016" y="40003"/>
                  <a:pt x="130847" y="31172"/>
                </a:cubicBezTo>
                <a:cubicBezTo>
                  <a:pt x="139677" y="22341"/>
                  <a:pt x="152028" y="17883"/>
                  <a:pt x="162019" y="10390"/>
                </a:cubicBezTo>
                <a:cubicBezTo>
                  <a:pt x="165938" y="7451"/>
                  <a:pt x="168946" y="3463"/>
                  <a:pt x="172410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748645" y="1506682"/>
            <a:ext cx="218645" cy="384463"/>
          </a:xfrm>
          <a:custGeom>
            <a:avLst/>
            <a:gdLst>
              <a:gd name="connsiteX0" fmla="*/ 0 w 218645"/>
              <a:gd name="connsiteY0" fmla="*/ 384463 h 384463"/>
              <a:gd name="connsiteX1" fmla="*/ 51955 w 218645"/>
              <a:gd name="connsiteY1" fmla="*/ 353291 h 384463"/>
              <a:gd name="connsiteX2" fmla="*/ 114300 w 218645"/>
              <a:gd name="connsiteY2" fmla="*/ 322118 h 384463"/>
              <a:gd name="connsiteX3" fmla="*/ 155864 w 218645"/>
              <a:gd name="connsiteY3" fmla="*/ 197427 h 384463"/>
              <a:gd name="connsiteX4" fmla="*/ 166255 w 218645"/>
              <a:gd name="connsiteY4" fmla="*/ 166254 h 384463"/>
              <a:gd name="connsiteX5" fmla="*/ 187037 w 218645"/>
              <a:gd name="connsiteY5" fmla="*/ 135082 h 384463"/>
              <a:gd name="connsiteX6" fmla="*/ 218210 w 218645"/>
              <a:gd name="connsiteY6" fmla="*/ 20782 h 384463"/>
              <a:gd name="connsiteX7" fmla="*/ 218210 w 218645"/>
              <a:gd name="connsiteY7" fmla="*/ 0 h 384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8645" h="384463">
                <a:moveTo>
                  <a:pt x="0" y="384463"/>
                </a:moveTo>
                <a:cubicBezTo>
                  <a:pt x="17318" y="374072"/>
                  <a:pt x="33891" y="362323"/>
                  <a:pt x="51955" y="353291"/>
                </a:cubicBezTo>
                <a:cubicBezTo>
                  <a:pt x="137984" y="310278"/>
                  <a:pt x="24978" y="381668"/>
                  <a:pt x="114300" y="322118"/>
                </a:cubicBezTo>
                <a:lnTo>
                  <a:pt x="155864" y="197427"/>
                </a:lnTo>
                <a:cubicBezTo>
                  <a:pt x="159328" y="187036"/>
                  <a:pt x="160179" y="175367"/>
                  <a:pt x="166255" y="166254"/>
                </a:cubicBezTo>
                <a:lnTo>
                  <a:pt x="187037" y="135082"/>
                </a:lnTo>
                <a:cubicBezTo>
                  <a:pt x="204295" y="83308"/>
                  <a:pt x="210867" y="72185"/>
                  <a:pt x="218210" y="20782"/>
                </a:cubicBezTo>
                <a:cubicBezTo>
                  <a:pt x="219190" y="13924"/>
                  <a:pt x="218210" y="6927"/>
                  <a:pt x="218210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4218709" y="1506682"/>
            <a:ext cx="540327" cy="374073"/>
          </a:xfrm>
          <a:custGeom>
            <a:avLst/>
            <a:gdLst>
              <a:gd name="connsiteX0" fmla="*/ 540327 w 540327"/>
              <a:gd name="connsiteY0" fmla="*/ 374073 h 374073"/>
              <a:gd name="connsiteX1" fmla="*/ 446809 w 540327"/>
              <a:gd name="connsiteY1" fmla="*/ 322118 h 374073"/>
              <a:gd name="connsiteX2" fmla="*/ 353291 w 540327"/>
              <a:gd name="connsiteY2" fmla="*/ 259773 h 374073"/>
              <a:gd name="connsiteX3" fmla="*/ 238991 w 540327"/>
              <a:gd name="connsiteY3" fmla="*/ 207818 h 374073"/>
              <a:gd name="connsiteX4" fmla="*/ 166255 w 540327"/>
              <a:gd name="connsiteY4" fmla="*/ 176645 h 374073"/>
              <a:gd name="connsiteX5" fmla="*/ 72736 w 540327"/>
              <a:gd name="connsiteY5" fmla="*/ 72736 h 374073"/>
              <a:gd name="connsiteX6" fmla="*/ 0 w 540327"/>
              <a:gd name="connsiteY6" fmla="*/ 0 h 374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0327" h="374073">
                <a:moveTo>
                  <a:pt x="540327" y="374073"/>
                </a:moveTo>
                <a:lnTo>
                  <a:pt x="446809" y="322118"/>
                </a:lnTo>
                <a:lnTo>
                  <a:pt x="353291" y="259773"/>
                </a:lnTo>
                <a:lnTo>
                  <a:pt x="238991" y="207818"/>
                </a:lnTo>
                <a:lnTo>
                  <a:pt x="166255" y="176645"/>
                </a:lnTo>
                <a:lnTo>
                  <a:pt x="72736" y="72736"/>
                </a:lnTo>
                <a:lnTo>
                  <a:pt x="0" y="0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218709" y="1153391"/>
            <a:ext cx="259773" cy="363682"/>
          </a:xfrm>
          <a:custGeom>
            <a:avLst/>
            <a:gdLst>
              <a:gd name="connsiteX0" fmla="*/ 0 w 259773"/>
              <a:gd name="connsiteY0" fmla="*/ 363682 h 363682"/>
              <a:gd name="connsiteX1" fmla="*/ 31173 w 259773"/>
              <a:gd name="connsiteY1" fmla="*/ 228600 h 363682"/>
              <a:gd name="connsiteX2" fmla="*/ 62346 w 259773"/>
              <a:gd name="connsiteY2" fmla="*/ 218209 h 363682"/>
              <a:gd name="connsiteX3" fmla="*/ 124691 w 259773"/>
              <a:gd name="connsiteY3" fmla="*/ 166254 h 363682"/>
              <a:gd name="connsiteX4" fmla="*/ 187036 w 259773"/>
              <a:gd name="connsiteY4" fmla="*/ 114300 h 363682"/>
              <a:gd name="connsiteX5" fmla="*/ 197427 w 259773"/>
              <a:gd name="connsiteY5" fmla="*/ 83127 h 363682"/>
              <a:gd name="connsiteX6" fmla="*/ 228600 w 259773"/>
              <a:gd name="connsiteY6" fmla="*/ 62345 h 363682"/>
              <a:gd name="connsiteX7" fmla="*/ 249382 w 259773"/>
              <a:gd name="connsiteY7" fmla="*/ 31173 h 363682"/>
              <a:gd name="connsiteX8" fmla="*/ 259773 w 259773"/>
              <a:gd name="connsiteY8" fmla="*/ 0 h 36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773" h="363682">
                <a:moveTo>
                  <a:pt x="0" y="363682"/>
                </a:moveTo>
                <a:cubicBezTo>
                  <a:pt x="3131" y="332370"/>
                  <a:pt x="-5867" y="258232"/>
                  <a:pt x="31173" y="228600"/>
                </a:cubicBezTo>
                <a:cubicBezTo>
                  <a:pt x="39726" y="221758"/>
                  <a:pt x="51955" y="221673"/>
                  <a:pt x="62346" y="218209"/>
                </a:cubicBezTo>
                <a:cubicBezTo>
                  <a:pt x="153397" y="127156"/>
                  <a:pt x="37908" y="238572"/>
                  <a:pt x="124691" y="166254"/>
                </a:cubicBezTo>
                <a:cubicBezTo>
                  <a:pt x="204703" y="99578"/>
                  <a:pt x="109637" y="165901"/>
                  <a:pt x="187036" y="114300"/>
                </a:cubicBezTo>
                <a:cubicBezTo>
                  <a:pt x="190500" y="103909"/>
                  <a:pt x="190585" y="91680"/>
                  <a:pt x="197427" y="83127"/>
                </a:cubicBezTo>
                <a:cubicBezTo>
                  <a:pt x="205228" y="73375"/>
                  <a:pt x="219769" y="71176"/>
                  <a:pt x="228600" y="62345"/>
                </a:cubicBezTo>
                <a:cubicBezTo>
                  <a:pt x="237431" y="53515"/>
                  <a:pt x="242455" y="41564"/>
                  <a:pt x="249382" y="31173"/>
                </a:cubicBezTo>
                <a:lnTo>
                  <a:pt x="259773" y="0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3990109" y="945573"/>
            <a:ext cx="83127" cy="436418"/>
          </a:xfrm>
          <a:custGeom>
            <a:avLst/>
            <a:gdLst>
              <a:gd name="connsiteX0" fmla="*/ 0 w 83127"/>
              <a:gd name="connsiteY0" fmla="*/ 436418 h 436418"/>
              <a:gd name="connsiteX1" fmla="*/ 31173 w 83127"/>
              <a:gd name="connsiteY1" fmla="*/ 384464 h 436418"/>
              <a:gd name="connsiteX2" fmla="*/ 51955 w 83127"/>
              <a:gd name="connsiteY2" fmla="*/ 301336 h 436418"/>
              <a:gd name="connsiteX3" fmla="*/ 72736 w 83127"/>
              <a:gd name="connsiteY3" fmla="*/ 238991 h 436418"/>
              <a:gd name="connsiteX4" fmla="*/ 83127 w 83127"/>
              <a:gd name="connsiteY4" fmla="*/ 197427 h 436418"/>
              <a:gd name="connsiteX5" fmla="*/ 72736 w 83127"/>
              <a:gd name="connsiteY5" fmla="*/ 93518 h 436418"/>
              <a:gd name="connsiteX6" fmla="*/ 62346 w 83127"/>
              <a:gd name="connsiteY6" fmla="*/ 0 h 436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127" h="436418">
                <a:moveTo>
                  <a:pt x="0" y="436418"/>
                </a:moveTo>
                <a:cubicBezTo>
                  <a:pt x="10391" y="419100"/>
                  <a:pt x="22141" y="402528"/>
                  <a:pt x="31173" y="384464"/>
                </a:cubicBezTo>
                <a:cubicBezTo>
                  <a:pt x="43784" y="359242"/>
                  <a:pt x="44842" y="327419"/>
                  <a:pt x="51955" y="301336"/>
                </a:cubicBezTo>
                <a:cubicBezTo>
                  <a:pt x="57719" y="280202"/>
                  <a:pt x="67423" y="260243"/>
                  <a:pt x="72736" y="238991"/>
                </a:cubicBezTo>
                <a:lnTo>
                  <a:pt x="83127" y="197427"/>
                </a:lnTo>
                <a:cubicBezTo>
                  <a:pt x="79663" y="162791"/>
                  <a:pt x="77336" y="128022"/>
                  <a:pt x="72736" y="93518"/>
                </a:cubicBezTo>
                <a:cubicBezTo>
                  <a:pt x="59629" y="-4787"/>
                  <a:pt x="62346" y="84929"/>
                  <a:pt x="62346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3449782" y="1246909"/>
            <a:ext cx="540327" cy="135082"/>
          </a:xfrm>
          <a:custGeom>
            <a:avLst/>
            <a:gdLst>
              <a:gd name="connsiteX0" fmla="*/ 540327 w 540327"/>
              <a:gd name="connsiteY0" fmla="*/ 83127 h 83127"/>
              <a:gd name="connsiteX1" fmla="*/ 540327 w 540327"/>
              <a:gd name="connsiteY1" fmla="*/ 83127 h 83127"/>
              <a:gd name="connsiteX2" fmla="*/ 363682 w 540327"/>
              <a:gd name="connsiteY2" fmla="*/ 10391 h 83127"/>
              <a:gd name="connsiteX3" fmla="*/ 238991 w 540327"/>
              <a:gd name="connsiteY3" fmla="*/ 0 h 83127"/>
              <a:gd name="connsiteX4" fmla="*/ 93518 w 540327"/>
              <a:gd name="connsiteY4" fmla="*/ 20782 h 83127"/>
              <a:gd name="connsiteX5" fmla="*/ 83127 w 540327"/>
              <a:gd name="connsiteY5" fmla="*/ 31173 h 83127"/>
              <a:gd name="connsiteX6" fmla="*/ 0 w 540327"/>
              <a:gd name="connsiteY6" fmla="*/ 83127 h 83127"/>
              <a:gd name="connsiteX7" fmla="*/ 0 w 540327"/>
              <a:gd name="connsiteY7" fmla="*/ 83127 h 83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0327" h="83127">
                <a:moveTo>
                  <a:pt x="540327" y="83127"/>
                </a:moveTo>
                <a:lnTo>
                  <a:pt x="540327" y="83127"/>
                </a:lnTo>
                <a:lnTo>
                  <a:pt x="363682" y="10391"/>
                </a:lnTo>
                <a:lnTo>
                  <a:pt x="238991" y="0"/>
                </a:lnTo>
                <a:lnTo>
                  <a:pt x="93518" y="20782"/>
                </a:lnTo>
                <a:lnTo>
                  <a:pt x="83127" y="31173"/>
                </a:lnTo>
                <a:lnTo>
                  <a:pt x="0" y="83127"/>
                </a:lnTo>
                <a:lnTo>
                  <a:pt x="0" y="83127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2950872" y="810491"/>
            <a:ext cx="498910" cy="571500"/>
          </a:xfrm>
          <a:custGeom>
            <a:avLst/>
            <a:gdLst>
              <a:gd name="connsiteX0" fmla="*/ 498910 w 498910"/>
              <a:gd name="connsiteY0" fmla="*/ 571500 h 571500"/>
              <a:gd name="connsiteX1" fmla="*/ 446955 w 498910"/>
              <a:gd name="connsiteY1" fmla="*/ 550718 h 571500"/>
              <a:gd name="connsiteX2" fmla="*/ 405392 w 498910"/>
              <a:gd name="connsiteY2" fmla="*/ 540327 h 571500"/>
              <a:gd name="connsiteX3" fmla="*/ 270310 w 498910"/>
              <a:gd name="connsiteY3" fmla="*/ 519545 h 571500"/>
              <a:gd name="connsiteX4" fmla="*/ 207964 w 498910"/>
              <a:gd name="connsiteY4" fmla="*/ 498764 h 571500"/>
              <a:gd name="connsiteX5" fmla="*/ 176792 w 498910"/>
              <a:gd name="connsiteY5" fmla="*/ 488373 h 571500"/>
              <a:gd name="connsiteX6" fmla="*/ 145619 w 498910"/>
              <a:gd name="connsiteY6" fmla="*/ 467591 h 571500"/>
              <a:gd name="connsiteX7" fmla="*/ 72883 w 498910"/>
              <a:gd name="connsiteY7" fmla="*/ 384464 h 571500"/>
              <a:gd name="connsiteX8" fmla="*/ 62492 w 498910"/>
              <a:gd name="connsiteY8" fmla="*/ 332509 h 571500"/>
              <a:gd name="connsiteX9" fmla="*/ 52101 w 498910"/>
              <a:gd name="connsiteY9" fmla="*/ 301336 h 571500"/>
              <a:gd name="connsiteX10" fmla="*/ 41710 w 498910"/>
              <a:gd name="connsiteY10" fmla="*/ 228600 h 571500"/>
              <a:gd name="connsiteX11" fmla="*/ 20928 w 498910"/>
              <a:gd name="connsiteY11" fmla="*/ 103909 h 571500"/>
              <a:gd name="connsiteX12" fmla="*/ 10537 w 498910"/>
              <a:gd name="connsiteY12" fmla="*/ 51954 h 571500"/>
              <a:gd name="connsiteX13" fmla="*/ 146 w 498910"/>
              <a:gd name="connsiteY13" fmla="*/ 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98910" h="571500">
                <a:moveTo>
                  <a:pt x="498910" y="571500"/>
                </a:moveTo>
                <a:cubicBezTo>
                  <a:pt x="481592" y="564573"/>
                  <a:pt x="464650" y="556616"/>
                  <a:pt x="446955" y="550718"/>
                </a:cubicBezTo>
                <a:cubicBezTo>
                  <a:pt x="433407" y="546202"/>
                  <a:pt x="419333" y="543425"/>
                  <a:pt x="405392" y="540327"/>
                </a:cubicBezTo>
                <a:cubicBezTo>
                  <a:pt x="344191" y="526727"/>
                  <a:pt x="342287" y="528542"/>
                  <a:pt x="270310" y="519545"/>
                </a:cubicBezTo>
                <a:lnTo>
                  <a:pt x="207964" y="498764"/>
                </a:lnTo>
                <a:cubicBezTo>
                  <a:pt x="197573" y="495300"/>
                  <a:pt x="185905" y="494448"/>
                  <a:pt x="176792" y="488373"/>
                </a:cubicBezTo>
                <a:lnTo>
                  <a:pt x="145619" y="467591"/>
                </a:lnTo>
                <a:cubicBezTo>
                  <a:pt x="97128" y="394854"/>
                  <a:pt x="124837" y="419100"/>
                  <a:pt x="72883" y="384464"/>
                </a:cubicBezTo>
                <a:cubicBezTo>
                  <a:pt x="69419" y="367146"/>
                  <a:pt x="66775" y="349643"/>
                  <a:pt x="62492" y="332509"/>
                </a:cubicBezTo>
                <a:cubicBezTo>
                  <a:pt x="59835" y="321883"/>
                  <a:pt x="54249" y="312076"/>
                  <a:pt x="52101" y="301336"/>
                </a:cubicBezTo>
                <a:cubicBezTo>
                  <a:pt x="47298" y="277320"/>
                  <a:pt x="45530" y="252792"/>
                  <a:pt x="41710" y="228600"/>
                </a:cubicBezTo>
                <a:cubicBezTo>
                  <a:pt x="35138" y="186979"/>
                  <a:pt x="29192" y="145228"/>
                  <a:pt x="20928" y="103909"/>
                </a:cubicBezTo>
                <a:cubicBezTo>
                  <a:pt x="17464" y="86591"/>
                  <a:pt x="14821" y="69088"/>
                  <a:pt x="10537" y="51954"/>
                </a:cubicBezTo>
                <a:cubicBezTo>
                  <a:pt x="-2045" y="1628"/>
                  <a:pt x="146" y="39693"/>
                  <a:pt x="146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2712027" y="1453749"/>
            <a:ext cx="550718" cy="177624"/>
          </a:xfrm>
          <a:custGeom>
            <a:avLst/>
            <a:gdLst>
              <a:gd name="connsiteX0" fmla="*/ 550718 w 550718"/>
              <a:gd name="connsiteY0" fmla="*/ 177624 h 177624"/>
              <a:gd name="connsiteX1" fmla="*/ 529937 w 550718"/>
              <a:gd name="connsiteY1" fmla="*/ 125669 h 177624"/>
              <a:gd name="connsiteX2" fmla="*/ 498764 w 550718"/>
              <a:gd name="connsiteY2" fmla="*/ 104887 h 177624"/>
              <a:gd name="connsiteX3" fmla="*/ 467591 w 550718"/>
              <a:gd name="connsiteY3" fmla="*/ 73715 h 177624"/>
              <a:gd name="connsiteX4" fmla="*/ 426028 w 550718"/>
              <a:gd name="connsiteY4" fmla="*/ 63324 h 177624"/>
              <a:gd name="connsiteX5" fmla="*/ 301337 w 550718"/>
              <a:gd name="connsiteY5" fmla="*/ 32151 h 177624"/>
              <a:gd name="connsiteX6" fmla="*/ 270164 w 550718"/>
              <a:gd name="connsiteY6" fmla="*/ 21760 h 177624"/>
              <a:gd name="connsiteX7" fmla="*/ 145473 w 550718"/>
              <a:gd name="connsiteY7" fmla="*/ 978 h 177624"/>
              <a:gd name="connsiteX8" fmla="*/ 0 w 550718"/>
              <a:gd name="connsiteY8" fmla="*/ 978 h 177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0718" h="177624">
                <a:moveTo>
                  <a:pt x="550718" y="177624"/>
                </a:moveTo>
                <a:cubicBezTo>
                  <a:pt x="543791" y="160306"/>
                  <a:pt x="540778" y="140847"/>
                  <a:pt x="529937" y="125669"/>
                </a:cubicBezTo>
                <a:cubicBezTo>
                  <a:pt x="522678" y="115507"/>
                  <a:pt x="508358" y="112882"/>
                  <a:pt x="498764" y="104887"/>
                </a:cubicBezTo>
                <a:cubicBezTo>
                  <a:pt x="487475" y="95480"/>
                  <a:pt x="480350" y="81006"/>
                  <a:pt x="467591" y="73715"/>
                </a:cubicBezTo>
                <a:cubicBezTo>
                  <a:pt x="455192" y="66630"/>
                  <a:pt x="439706" y="67428"/>
                  <a:pt x="426028" y="63324"/>
                </a:cubicBezTo>
                <a:cubicBezTo>
                  <a:pt x="246062" y="9334"/>
                  <a:pt x="479189" y="71674"/>
                  <a:pt x="301337" y="32151"/>
                </a:cubicBezTo>
                <a:cubicBezTo>
                  <a:pt x="290645" y="29775"/>
                  <a:pt x="280696" y="24769"/>
                  <a:pt x="270164" y="21760"/>
                </a:cubicBezTo>
                <a:cubicBezTo>
                  <a:pt x="228189" y="9767"/>
                  <a:pt x="190601" y="3029"/>
                  <a:pt x="145473" y="978"/>
                </a:cubicBezTo>
                <a:cubicBezTo>
                  <a:pt x="97032" y="-1224"/>
                  <a:pt x="48491" y="978"/>
                  <a:pt x="0" y="978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3210791" y="1631373"/>
            <a:ext cx="51954" cy="1153391"/>
          </a:xfrm>
          <a:custGeom>
            <a:avLst/>
            <a:gdLst>
              <a:gd name="connsiteX0" fmla="*/ 51954 w 51954"/>
              <a:gd name="connsiteY0" fmla="*/ 0 h 1153391"/>
              <a:gd name="connsiteX1" fmla="*/ 51954 w 51954"/>
              <a:gd name="connsiteY1" fmla="*/ 477982 h 1153391"/>
              <a:gd name="connsiteX2" fmla="*/ 10391 w 51954"/>
              <a:gd name="connsiteY2" fmla="*/ 768927 h 1153391"/>
              <a:gd name="connsiteX3" fmla="*/ 0 w 51954"/>
              <a:gd name="connsiteY3" fmla="*/ 1153391 h 1153391"/>
              <a:gd name="connsiteX4" fmla="*/ 0 w 51954"/>
              <a:gd name="connsiteY4" fmla="*/ 1153391 h 1153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54" h="1153391">
                <a:moveTo>
                  <a:pt x="51954" y="0"/>
                </a:moveTo>
                <a:lnTo>
                  <a:pt x="51954" y="477982"/>
                </a:lnTo>
                <a:lnTo>
                  <a:pt x="10391" y="768927"/>
                </a:lnTo>
                <a:lnTo>
                  <a:pt x="0" y="1153391"/>
                </a:lnTo>
                <a:lnTo>
                  <a:pt x="0" y="1153391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2597727" y="2753591"/>
            <a:ext cx="623455" cy="623454"/>
          </a:xfrm>
          <a:custGeom>
            <a:avLst/>
            <a:gdLst>
              <a:gd name="connsiteX0" fmla="*/ 623455 w 623455"/>
              <a:gd name="connsiteY0" fmla="*/ 0 h 623454"/>
              <a:gd name="connsiteX1" fmla="*/ 613064 w 623455"/>
              <a:gd name="connsiteY1" fmla="*/ 51954 h 623454"/>
              <a:gd name="connsiteX2" fmla="*/ 363682 w 623455"/>
              <a:gd name="connsiteY2" fmla="*/ 322118 h 623454"/>
              <a:gd name="connsiteX3" fmla="*/ 322118 w 623455"/>
              <a:gd name="connsiteY3" fmla="*/ 384464 h 623454"/>
              <a:gd name="connsiteX4" fmla="*/ 0 w 623455"/>
              <a:gd name="connsiteY4" fmla="*/ 623454 h 623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455" h="623454">
                <a:moveTo>
                  <a:pt x="623455" y="0"/>
                </a:moveTo>
                <a:lnTo>
                  <a:pt x="613064" y="51954"/>
                </a:lnTo>
                <a:lnTo>
                  <a:pt x="363682" y="322118"/>
                </a:lnTo>
                <a:lnTo>
                  <a:pt x="322118" y="384464"/>
                </a:lnTo>
                <a:lnTo>
                  <a:pt x="0" y="623454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2267873" y="2961409"/>
            <a:ext cx="342982" cy="415636"/>
          </a:xfrm>
          <a:custGeom>
            <a:avLst/>
            <a:gdLst>
              <a:gd name="connsiteX0" fmla="*/ 342982 w 342982"/>
              <a:gd name="connsiteY0" fmla="*/ 415636 h 415636"/>
              <a:gd name="connsiteX1" fmla="*/ 228682 w 342982"/>
              <a:gd name="connsiteY1" fmla="*/ 405245 h 415636"/>
              <a:gd name="connsiteX2" fmla="*/ 197510 w 342982"/>
              <a:gd name="connsiteY2" fmla="*/ 384464 h 415636"/>
              <a:gd name="connsiteX3" fmla="*/ 135164 w 342982"/>
              <a:gd name="connsiteY3" fmla="*/ 363682 h 415636"/>
              <a:gd name="connsiteX4" fmla="*/ 103992 w 342982"/>
              <a:gd name="connsiteY4" fmla="*/ 353291 h 415636"/>
              <a:gd name="connsiteX5" fmla="*/ 41646 w 342982"/>
              <a:gd name="connsiteY5" fmla="*/ 322118 h 415636"/>
              <a:gd name="connsiteX6" fmla="*/ 10473 w 342982"/>
              <a:gd name="connsiteY6" fmla="*/ 93518 h 415636"/>
              <a:gd name="connsiteX7" fmla="*/ 82 w 342982"/>
              <a:gd name="connsiteY7" fmla="*/ 0 h 415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82" h="415636">
                <a:moveTo>
                  <a:pt x="342982" y="415636"/>
                </a:moveTo>
                <a:cubicBezTo>
                  <a:pt x="304882" y="412172"/>
                  <a:pt x="266090" y="413261"/>
                  <a:pt x="228682" y="405245"/>
                </a:cubicBezTo>
                <a:cubicBezTo>
                  <a:pt x="216471" y="402628"/>
                  <a:pt x="208922" y="389536"/>
                  <a:pt x="197510" y="384464"/>
                </a:cubicBezTo>
                <a:cubicBezTo>
                  <a:pt x="177492" y="375567"/>
                  <a:pt x="155946" y="370609"/>
                  <a:pt x="135164" y="363682"/>
                </a:cubicBezTo>
                <a:cubicBezTo>
                  <a:pt x="124773" y="360218"/>
                  <a:pt x="113105" y="359366"/>
                  <a:pt x="103992" y="353291"/>
                </a:cubicBezTo>
                <a:cubicBezTo>
                  <a:pt x="63705" y="326433"/>
                  <a:pt x="84667" y="336458"/>
                  <a:pt x="41646" y="322118"/>
                </a:cubicBezTo>
                <a:cubicBezTo>
                  <a:pt x="406" y="198399"/>
                  <a:pt x="29579" y="303681"/>
                  <a:pt x="10473" y="93518"/>
                </a:cubicBezTo>
                <a:cubicBezTo>
                  <a:pt x="-1626" y="-39573"/>
                  <a:pt x="82" y="82078"/>
                  <a:pt x="82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1963882" y="3210791"/>
            <a:ext cx="242245" cy="519545"/>
          </a:xfrm>
          <a:custGeom>
            <a:avLst/>
            <a:gdLst>
              <a:gd name="connsiteX0" fmla="*/ 197427 w 242245"/>
              <a:gd name="connsiteY0" fmla="*/ 519545 h 519545"/>
              <a:gd name="connsiteX1" fmla="*/ 228600 w 242245"/>
              <a:gd name="connsiteY1" fmla="*/ 467591 h 519545"/>
              <a:gd name="connsiteX2" fmla="*/ 228600 w 242245"/>
              <a:gd name="connsiteY2" fmla="*/ 311727 h 519545"/>
              <a:gd name="connsiteX3" fmla="*/ 187036 w 242245"/>
              <a:gd name="connsiteY3" fmla="*/ 249382 h 519545"/>
              <a:gd name="connsiteX4" fmla="*/ 166254 w 242245"/>
              <a:gd name="connsiteY4" fmla="*/ 218209 h 519545"/>
              <a:gd name="connsiteX5" fmla="*/ 103909 w 242245"/>
              <a:gd name="connsiteY5" fmla="*/ 176645 h 519545"/>
              <a:gd name="connsiteX6" fmla="*/ 72736 w 242245"/>
              <a:gd name="connsiteY6" fmla="*/ 114300 h 519545"/>
              <a:gd name="connsiteX7" fmla="*/ 62345 w 242245"/>
              <a:gd name="connsiteY7" fmla="*/ 83127 h 519545"/>
              <a:gd name="connsiteX8" fmla="*/ 0 w 242245"/>
              <a:gd name="connsiteY8" fmla="*/ 0 h 519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2245" h="519545">
                <a:moveTo>
                  <a:pt x="197427" y="519545"/>
                </a:moveTo>
                <a:cubicBezTo>
                  <a:pt x="207818" y="502227"/>
                  <a:pt x="219568" y="485655"/>
                  <a:pt x="228600" y="467591"/>
                </a:cubicBezTo>
                <a:cubicBezTo>
                  <a:pt x="251939" y="420913"/>
                  <a:pt x="240817" y="355708"/>
                  <a:pt x="228600" y="311727"/>
                </a:cubicBezTo>
                <a:cubicBezTo>
                  <a:pt x="221915" y="287662"/>
                  <a:pt x="200891" y="270164"/>
                  <a:pt x="187036" y="249382"/>
                </a:cubicBezTo>
                <a:cubicBezTo>
                  <a:pt x="180109" y="238991"/>
                  <a:pt x="176645" y="225136"/>
                  <a:pt x="166254" y="218209"/>
                </a:cubicBezTo>
                <a:lnTo>
                  <a:pt x="103909" y="176645"/>
                </a:lnTo>
                <a:cubicBezTo>
                  <a:pt x="77790" y="98291"/>
                  <a:pt x="113024" y="194875"/>
                  <a:pt x="72736" y="114300"/>
                </a:cubicBezTo>
                <a:cubicBezTo>
                  <a:pt x="67838" y="104503"/>
                  <a:pt x="67664" y="92702"/>
                  <a:pt x="62345" y="83127"/>
                </a:cubicBezTo>
                <a:cubicBezTo>
                  <a:pt x="32972" y="30254"/>
                  <a:pt x="31530" y="31530"/>
                  <a:pt x="0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1059873" y="3709555"/>
            <a:ext cx="1111827" cy="945572"/>
          </a:xfrm>
          <a:custGeom>
            <a:avLst/>
            <a:gdLst>
              <a:gd name="connsiteX0" fmla="*/ 1111827 w 1111827"/>
              <a:gd name="connsiteY0" fmla="*/ 0 h 945572"/>
              <a:gd name="connsiteX1" fmla="*/ 997527 w 1111827"/>
              <a:gd name="connsiteY1" fmla="*/ 103909 h 945572"/>
              <a:gd name="connsiteX2" fmla="*/ 696191 w 1111827"/>
              <a:gd name="connsiteY2" fmla="*/ 322118 h 945572"/>
              <a:gd name="connsiteX3" fmla="*/ 540327 w 1111827"/>
              <a:gd name="connsiteY3" fmla="*/ 457200 h 945572"/>
              <a:gd name="connsiteX4" fmla="*/ 332509 w 1111827"/>
              <a:gd name="connsiteY4" fmla="*/ 613063 h 945572"/>
              <a:gd name="connsiteX5" fmla="*/ 103909 w 1111827"/>
              <a:gd name="connsiteY5" fmla="*/ 810490 h 945572"/>
              <a:gd name="connsiteX6" fmla="*/ 51954 w 1111827"/>
              <a:gd name="connsiteY6" fmla="*/ 872836 h 945572"/>
              <a:gd name="connsiteX7" fmla="*/ 0 w 1111827"/>
              <a:gd name="connsiteY7" fmla="*/ 945572 h 945572"/>
              <a:gd name="connsiteX8" fmla="*/ 0 w 1111827"/>
              <a:gd name="connsiteY8" fmla="*/ 945572 h 945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1827" h="945572">
                <a:moveTo>
                  <a:pt x="1111827" y="0"/>
                </a:moveTo>
                <a:lnTo>
                  <a:pt x="997527" y="103909"/>
                </a:lnTo>
                <a:lnTo>
                  <a:pt x="696191" y="322118"/>
                </a:lnTo>
                <a:lnTo>
                  <a:pt x="540327" y="457200"/>
                </a:lnTo>
                <a:lnTo>
                  <a:pt x="332509" y="613063"/>
                </a:lnTo>
                <a:lnTo>
                  <a:pt x="103909" y="810490"/>
                </a:lnTo>
                <a:lnTo>
                  <a:pt x="51954" y="872836"/>
                </a:lnTo>
                <a:lnTo>
                  <a:pt x="0" y="945572"/>
                </a:lnTo>
                <a:lnTo>
                  <a:pt x="0" y="945572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7211291" y="2576945"/>
            <a:ext cx="332509" cy="207819"/>
          </a:xfrm>
          <a:custGeom>
            <a:avLst/>
            <a:gdLst>
              <a:gd name="connsiteX0" fmla="*/ 0 w 332509"/>
              <a:gd name="connsiteY0" fmla="*/ 207819 h 207819"/>
              <a:gd name="connsiteX1" fmla="*/ 83127 w 332509"/>
              <a:gd name="connsiteY1" fmla="*/ 187037 h 207819"/>
              <a:gd name="connsiteX2" fmla="*/ 145473 w 332509"/>
              <a:gd name="connsiteY2" fmla="*/ 145473 h 207819"/>
              <a:gd name="connsiteX3" fmla="*/ 176645 w 332509"/>
              <a:gd name="connsiteY3" fmla="*/ 124691 h 207819"/>
              <a:gd name="connsiteX4" fmla="*/ 207818 w 332509"/>
              <a:gd name="connsiteY4" fmla="*/ 103910 h 207819"/>
              <a:gd name="connsiteX5" fmla="*/ 259773 w 332509"/>
              <a:gd name="connsiteY5" fmla="*/ 62346 h 207819"/>
              <a:gd name="connsiteX6" fmla="*/ 280554 w 332509"/>
              <a:gd name="connsiteY6" fmla="*/ 31173 h 207819"/>
              <a:gd name="connsiteX7" fmla="*/ 311727 w 332509"/>
              <a:gd name="connsiteY7" fmla="*/ 20782 h 207819"/>
              <a:gd name="connsiteX8" fmla="*/ 332509 w 332509"/>
              <a:gd name="connsiteY8" fmla="*/ 0 h 207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2509" h="207819">
                <a:moveTo>
                  <a:pt x="0" y="207819"/>
                </a:moveTo>
                <a:cubicBezTo>
                  <a:pt x="14394" y="204940"/>
                  <a:pt x="65154" y="197022"/>
                  <a:pt x="83127" y="187037"/>
                </a:cubicBezTo>
                <a:cubicBezTo>
                  <a:pt x="104961" y="174907"/>
                  <a:pt x="124691" y="159328"/>
                  <a:pt x="145473" y="145473"/>
                </a:cubicBezTo>
                <a:lnTo>
                  <a:pt x="176645" y="124691"/>
                </a:lnTo>
                <a:lnTo>
                  <a:pt x="207818" y="103910"/>
                </a:lnTo>
                <a:cubicBezTo>
                  <a:pt x="267378" y="14570"/>
                  <a:pt x="188070" y="119709"/>
                  <a:pt x="259773" y="62346"/>
                </a:cubicBezTo>
                <a:cubicBezTo>
                  <a:pt x="269525" y="54545"/>
                  <a:pt x="270802" y="38974"/>
                  <a:pt x="280554" y="31173"/>
                </a:cubicBezTo>
                <a:cubicBezTo>
                  <a:pt x="289107" y="24331"/>
                  <a:pt x="302335" y="26417"/>
                  <a:pt x="311727" y="20782"/>
                </a:cubicBezTo>
                <a:cubicBezTo>
                  <a:pt x="320128" y="15742"/>
                  <a:pt x="325582" y="6927"/>
                  <a:pt x="332509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6847609" y="2389909"/>
            <a:ext cx="384464" cy="394855"/>
          </a:xfrm>
          <a:custGeom>
            <a:avLst/>
            <a:gdLst>
              <a:gd name="connsiteX0" fmla="*/ 384464 w 384464"/>
              <a:gd name="connsiteY0" fmla="*/ 394855 h 394855"/>
              <a:gd name="connsiteX1" fmla="*/ 259773 w 384464"/>
              <a:gd name="connsiteY1" fmla="*/ 353291 h 394855"/>
              <a:gd name="connsiteX2" fmla="*/ 124691 w 384464"/>
              <a:gd name="connsiteY2" fmla="*/ 228600 h 394855"/>
              <a:gd name="connsiteX3" fmla="*/ 51955 w 384464"/>
              <a:gd name="connsiteY3" fmla="*/ 114300 h 394855"/>
              <a:gd name="connsiteX4" fmla="*/ 0 w 384464"/>
              <a:gd name="connsiteY4" fmla="*/ 62346 h 394855"/>
              <a:gd name="connsiteX5" fmla="*/ 0 w 384464"/>
              <a:gd name="connsiteY5" fmla="*/ 62346 h 394855"/>
              <a:gd name="connsiteX6" fmla="*/ 20782 w 384464"/>
              <a:gd name="connsiteY6" fmla="*/ 0 h 394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4464" h="394855">
                <a:moveTo>
                  <a:pt x="384464" y="394855"/>
                </a:moveTo>
                <a:lnTo>
                  <a:pt x="259773" y="353291"/>
                </a:lnTo>
                <a:lnTo>
                  <a:pt x="124691" y="228600"/>
                </a:lnTo>
                <a:lnTo>
                  <a:pt x="51955" y="114300"/>
                </a:lnTo>
                <a:lnTo>
                  <a:pt x="0" y="62346"/>
                </a:lnTo>
                <a:lnTo>
                  <a:pt x="0" y="62346"/>
                </a:lnTo>
                <a:lnTo>
                  <a:pt x="20782" y="0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6858000" y="2306779"/>
            <a:ext cx="322118" cy="93521"/>
          </a:xfrm>
          <a:custGeom>
            <a:avLst/>
            <a:gdLst>
              <a:gd name="connsiteX0" fmla="*/ 0 w 322118"/>
              <a:gd name="connsiteY0" fmla="*/ 93521 h 93521"/>
              <a:gd name="connsiteX1" fmla="*/ 83127 w 322118"/>
              <a:gd name="connsiteY1" fmla="*/ 62348 h 93521"/>
              <a:gd name="connsiteX2" fmla="*/ 145473 w 322118"/>
              <a:gd name="connsiteY2" fmla="*/ 41566 h 93521"/>
              <a:gd name="connsiteX3" fmla="*/ 207818 w 322118"/>
              <a:gd name="connsiteY3" fmla="*/ 20785 h 93521"/>
              <a:gd name="connsiteX4" fmla="*/ 238991 w 322118"/>
              <a:gd name="connsiteY4" fmla="*/ 10394 h 93521"/>
              <a:gd name="connsiteX5" fmla="*/ 322118 w 322118"/>
              <a:gd name="connsiteY5" fmla="*/ 3 h 93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2118" h="93521">
                <a:moveTo>
                  <a:pt x="0" y="93521"/>
                </a:moveTo>
                <a:cubicBezTo>
                  <a:pt x="123174" y="68886"/>
                  <a:pt x="-4439" y="101267"/>
                  <a:pt x="83127" y="62348"/>
                </a:cubicBezTo>
                <a:cubicBezTo>
                  <a:pt x="103145" y="53451"/>
                  <a:pt x="124691" y="48493"/>
                  <a:pt x="145473" y="41566"/>
                </a:cubicBezTo>
                <a:lnTo>
                  <a:pt x="207818" y="20785"/>
                </a:lnTo>
                <a:cubicBezTo>
                  <a:pt x="218209" y="17321"/>
                  <a:pt x="228148" y="11943"/>
                  <a:pt x="238991" y="10394"/>
                </a:cubicBezTo>
                <a:cubicBezTo>
                  <a:pt x="315156" y="-487"/>
                  <a:pt x="287236" y="3"/>
                  <a:pt x="322118" y="3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6188149" y="1945758"/>
            <a:ext cx="297711" cy="202019"/>
          </a:xfrm>
          <a:custGeom>
            <a:avLst/>
            <a:gdLst>
              <a:gd name="connsiteX0" fmla="*/ 297711 w 297711"/>
              <a:gd name="connsiteY0" fmla="*/ 202019 h 202019"/>
              <a:gd name="connsiteX1" fmla="*/ 21265 w 297711"/>
              <a:gd name="connsiteY1" fmla="*/ 10633 h 202019"/>
              <a:gd name="connsiteX2" fmla="*/ 0 w 297711"/>
              <a:gd name="connsiteY2" fmla="*/ 0 h 202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711" h="202019">
                <a:moveTo>
                  <a:pt x="297711" y="202019"/>
                </a:moveTo>
                <a:lnTo>
                  <a:pt x="21265" y="10633"/>
                </a:lnTo>
                <a:lnTo>
                  <a:pt x="0" y="0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7591646" y="3068700"/>
            <a:ext cx="988828" cy="616689"/>
          </a:xfrm>
          <a:custGeom>
            <a:avLst/>
            <a:gdLst>
              <a:gd name="connsiteX0" fmla="*/ 0 w 988828"/>
              <a:gd name="connsiteY0" fmla="*/ 0 h 616689"/>
              <a:gd name="connsiteX1" fmla="*/ 255182 w 988828"/>
              <a:gd name="connsiteY1" fmla="*/ 116958 h 616689"/>
              <a:gd name="connsiteX2" fmla="*/ 701749 w 988828"/>
              <a:gd name="connsiteY2" fmla="*/ 425303 h 616689"/>
              <a:gd name="connsiteX3" fmla="*/ 978196 w 988828"/>
              <a:gd name="connsiteY3" fmla="*/ 606056 h 616689"/>
              <a:gd name="connsiteX4" fmla="*/ 988828 w 988828"/>
              <a:gd name="connsiteY4" fmla="*/ 616689 h 616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8828" h="616689">
                <a:moveTo>
                  <a:pt x="0" y="0"/>
                </a:moveTo>
                <a:lnTo>
                  <a:pt x="255182" y="116958"/>
                </a:lnTo>
                <a:lnTo>
                  <a:pt x="701749" y="425303"/>
                </a:lnTo>
                <a:lnTo>
                  <a:pt x="978196" y="606056"/>
                </a:lnTo>
                <a:lnTo>
                  <a:pt x="988828" y="616689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7985051" y="3625702"/>
            <a:ext cx="361507" cy="297712"/>
          </a:xfrm>
          <a:custGeom>
            <a:avLst/>
            <a:gdLst>
              <a:gd name="connsiteX0" fmla="*/ 0 w 361507"/>
              <a:gd name="connsiteY0" fmla="*/ 0 h 297712"/>
              <a:gd name="connsiteX1" fmla="*/ 361507 w 361507"/>
              <a:gd name="connsiteY1" fmla="*/ 297712 h 29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1507" h="297712">
                <a:moveTo>
                  <a:pt x="0" y="0"/>
                </a:moveTo>
                <a:lnTo>
                  <a:pt x="361507" y="297712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7180118" y="2218414"/>
            <a:ext cx="454059" cy="368921"/>
          </a:xfrm>
          <a:custGeom>
            <a:avLst/>
            <a:gdLst>
              <a:gd name="connsiteX0" fmla="*/ 0 w 457200"/>
              <a:gd name="connsiteY0" fmla="*/ 74428 h 308344"/>
              <a:gd name="connsiteX1" fmla="*/ 0 w 457200"/>
              <a:gd name="connsiteY1" fmla="*/ 74428 h 308344"/>
              <a:gd name="connsiteX2" fmla="*/ 159488 w 457200"/>
              <a:gd name="connsiteY2" fmla="*/ 0 h 308344"/>
              <a:gd name="connsiteX3" fmla="*/ 233916 w 457200"/>
              <a:gd name="connsiteY3" fmla="*/ 10632 h 308344"/>
              <a:gd name="connsiteX4" fmla="*/ 361507 w 457200"/>
              <a:gd name="connsiteY4" fmla="*/ 106325 h 308344"/>
              <a:gd name="connsiteX5" fmla="*/ 457200 w 457200"/>
              <a:gd name="connsiteY5" fmla="*/ 233916 h 308344"/>
              <a:gd name="connsiteX6" fmla="*/ 457200 w 457200"/>
              <a:gd name="connsiteY6" fmla="*/ 233916 h 308344"/>
              <a:gd name="connsiteX7" fmla="*/ 329609 w 457200"/>
              <a:gd name="connsiteY7" fmla="*/ 308344 h 30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" h="308344">
                <a:moveTo>
                  <a:pt x="0" y="74428"/>
                </a:moveTo>
                <a:lnTo>
                  <a:pt x="0" y="74428"/>
                </a:lnTo>
                <a:lnTo>
                  <a:pt x="159488" y="0"/>
                </a:lnTo>
                <a:lnTo>
                  <a:pt x="233916" y="10632"/>
                </a:lnTo>
                <a:lnTo>
                  <a:pt x="361507" y="106325"/>
                </a:lnTo>
                <a:lnTo>
                  <a:pt x="457200" y="233916"/>
                </a:lnTo>
                <a:lnTo>
                  <a:pt x="457200" y="233916"/>
                </a:lnTo>
                <a:lnTo>
                  <a:pt x="329609" y="308344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6432698" y="435935"/>
            <a:ext cx="2647507" cy="2775098"/>
          </a:xfrm>
          <a:custGeom>
            <a:avLst/>
            <a:gdLst>
              <a:gd name="connsiteX0" fmla="*/ 1244009 w 2647507"/>
              <a:gd name="connsiteY0" fmla="*/ 2679405 h 2775098"/>
              <a:gd name="connsiteX1" fmla="*/ 1158949 w 2647507"/>
              <a:gd name="connsiteY1" fmla="*/ 2626242 h 2775098"/>
              <a:gd name="connsiteX2" fmla="*/ 1137683 w 2647507"/>
              <a:gd name="connsiteY2" fmla="*/ 2551814 h 2775098"/>
              <a:gd name="connsiteX3" fmla="*/ 1190846 w 2647507"/>
              <a:gd name="connsiteY3" fmla="*/ 2424223 h 2775098"/>
              <a:gd name="connsiteX4" fmla="*/ 1222744 w 2647507"/>
              <a:gd name="connsiteY4" fmla="*/ 2349795 h 2775098"/>
              <a:gd name="connsiteX5" fmla="*/ 1222744 w 2647507"/>
              <a:gd name="connsiteY5" fmla="*/ 2349795 h 2775098"/>
              <a:gd name="connsiteX6" fmla="*/ 1360967 w 2647507"/>
              <a:gd name="connsiteY6" fmla="*/ 2307265 h 2775098"/>
              <a:gd name="connsiteX7" fmla="*/ 1488558 w 2647507"/>
              <a:gd name="connsiteY7" fmla="*/ 2296632 h 2775098"/>
              <a:gd name="connsiteX8" fmla="*/ 1552353 w 2647507"/>
              <a:gd name="connsiteY8" fmla="*/ 2317898 h 2775098"/>
              <a:gd name="connsiteX9" fmla="*/ 1679944 w 2647507"/>
              <a:gd name="connsiteY9" fmla="*/ 2371060 h 2775098"/>
              <a:gd name="connsiteX10" fmla="*/ 1711842 w 2647507"/>
              <a:gd name="connsiteY10" fmla="*/ 2445488 h 2775098"/>
              <a:gd name="connsiteX11" fmla="*/ 1743739 w 2647507"/>
              <a:gd name="connsiteY11" fmla="*/ 2541181 h 2775098"/>
              <a:gd name="connsiteX12" fmla="*/ 1786269 w 2647507"/>
              <a:gd name="connsiteY12" fmla="*/ 2626242 h 2775098"/>
              <a:gd name="connsiteX13" fmla="*/ 1850065 w 2647507"/>
              <a:gd name="connsiteY13" fmla="*/ 2743200 h 2775098"/>
              <a:gd name="connsiteX14" fmla="*/ 1977655 w 2647507"/>
              <a:gd name="connsiteY14" fmla="*/ 2753832 h 2775098"/>
              <a:gd name="connsiteX15" fmla="*/ 2169042 w 2647507"/>
              <a:gd name="connsiteY15" fmla="*/ 2775098 h 2775098"/>
              <a:gd name="connsiteX16" fmla="*/ 2275367 w 2647507"/>
              <a:gd name="connsiteY16" fmla="*/ 2775098 h 2775098"/>
              <a:gd name="connsiteX17" fmla="*/ 2477386 w 2647507"/>
              <a:gd name="connsiteY17" fmla="*/ 2764465 h 2775098"/>
              <a:gd name="connsiteX18" fmla="*/ 2615609 w 2647507"/>
              <a:gd name="connsiteY18" fmla="*/ 2583712 h 2775098"/>
              <a:gd name="connsiteX19" fmla="*/ 2636874 w 2647507"/>
              <a:gd name="connsiteY19" fmla="*/ 2381693 h 2775098"/>
              <a:gd name="connsiteX20" fmla="*/ 2636874 w 2647507"/>
              <a:gd name="connsiteY20" fmla="*/ 2275367 h 2775098"/>
              <a:gd name="connsiteX21" fmla="*/ 2626242 w 2647507"/>
              <a:gd name="connsiteY21" fmla="*/ 2094614 h 2775098"/>
              <a:gd name="connsiteX22" fmla="*/ 2604976 w 2647507"/>
              <a:gd name="connsiteY22" fmla="*/ 1881963 h 2775098"/>
              <a:gd name="connsiteX23" fmla="*/ 2647507 w 2647507"/>
              <a:gd name="connsiteY23" fmla="*/ 1733107 h 2775098"/>
              <a:gd name="connsiteX24" fmla="*/ 2647507 w 2647507"/>
              <a:gd name="connsiteY24" fmla="*/ 1509823 h 2775098"/>
              <a:gd name="connsiteX25" fmla="*/ 2488018 w 2647507"/>
              <a:gd name="connsiteY25" fmla="*/ 1382232 h 2775098"/>
              <a:gd name="connsiteX26" fmla="*/ 2402958 w 2647507"/>
              <a:gd name="connsiteY26" fmla="*/ 1339702 h 2775098"/>
              <a:gd name="connsiteX27" fmla="*/ 2339162 w 2647507"/>
              <a:gd name="connsiteY27" fmla="*/ 1148316 h 2775098"/>
              <a:gd name="connsiteX28" fmla="*/ 2424223 w 2647507"/>
              <a:gd name="connsiteY28" fmla="*/ 1063256 h 2775098"/>
              <a:gd name="connsiteX29" fmla="*/ 2519916 w 2647507"/>
              <a:gd name="connsiteY29" fmla="*/ 967563 h 2775098"/>
              <a:gd name="connsiteX30" fmla="*/ 2615609 w 2647507"/>
              <a:gd name="connsiteY30" fmla="*/ 765544 h 2775098"/>
              <a:gd name="connsiteX31" fmla="*/ 2626242 w 2647507"/>
              <a:gd name="connsiteY31" fmla="*/ 595423 h 2775098"/>
              <a:gd name="connsiteX32" fmla="*/ 2636874 w 2647507"/>
              <a:gd name="connsiteY32" fmla="*/ 435935 h 2775098"/>
              <a:gd name="connsiteX33" fmla="*/ 2615609 w 2647507"/>
              <a:gd name="connsiteY33" fmla="*/ 350874 h 2775098"/>
              <a:gd name="connsiteX34" fmla="*/ 2594344 w 2647507"/>
              <a:gd name="connsiteY34" fmla="*/ 191386 h 2775098"/>
              <a:gd name="connsiteX35" fmla="*/ 2551814 w 2647507"/>
              <a:gd name="connsiteY35" fmla="*/ 127591 h 2775098"/>
              <a:gd name="connsiteX36" fmla="*/ 2402958 w 2647507"/>
              <a:gd name="connsiteY36" fmla="*/ 31898 h 2775098"/>
              <a:gd name="connsiteX37" fmla="*/ 2232837 w 2647507"/>
              <a:gd name="connsiteY37" fmla="*/ 21265 h 2775098"/>
              <a:gd name="connsiteX38" fmla="*/ 1892595 w 2647507"/>
              <a:gd name="connsiteY38" fmla="*/ 0 h 2775098"/>
              <a:gd name="connsiteX39" fmla="*/ 1573618 w 2647507"/>
              <a:gd name="connsiteY39" fmla="*/ 63795 h 2775098"/>
              <a:gd name="connsiteX40" fmla="*/ 1244009 w 2647507"/>
              <a:gd name="connsiteY40" fmla="*/ 85060 h 2775098"/>
              <a:gd name="connsiteX41" fmla="*/ 1148316 w 2647507"/>
              <a:gd name="connsiteY41" fmla="*/ 191386 h 2775098"/>
              <a:gd name="connsiteX42" fmla="*/ 999460 w 2647507"/>
              <a:gd name="connsiteY42" fmla="*/ 318977 h 2775098"/>
              <a:gd name="connsiteX43" fmla="*/ 914400 w 2647507"/>
              <a:gd name="connsiteY43" fmla="*/ 467832 h 2775098"/>
              <a:gd name="connsiteX44" fmla="*/ 839972 w 2647507"/>
              <a:gd name="connsiteY44" fmla="*/ 659218 h 2775098"/>
              <a:gd name="connsiteX45" fmla="*/ 839972 w 2647507"/>
              <a:gd name="connsiteY45" fmla="*/ 882502 h 2775098"/>
              <a:gd name="connsiteX46" fmla="*/ 839972 w 2647507"/>
              <a:gd name="connsiteY46" fmla="*/ 999460 h 2775098"/>
              <a:gd name="connsiteX47" fmla="*/ 765544 w 2647507"/>
              <a:gd name="connsiteY47" fmla="*/ 1095153 h 2775098"/>
              <a:gd name="connsiteX48" fmla="*/ 765544 w 2647507"/>
              <a:gd name="connsiteY48" fmla="*/ 1318437 h 2775098"/>
              <a:gd name="connsiteX49" fmla="*/ 765544 w 2647507"/>
              <a:gd name="connsiteY49" fmla="*/ 1456660 h 2775098"/>
              <a:gd name="connsiteX50" fmla="*/ 712381 w 2647507"/>
              <a:gd name="connsiteY50" fmla="*/ 1573618 h 2775098"/>
              <a:gd name="connsiteX51" fmla="*/ 659218 w 2647507"/>
              <a:gd name="connsiteY51" fmla="*/ 1711842 h 2775098"/>
              <a:gd name="connsiteX52" fmla="*/ 584790 w 2647507"/>
              <a:gd name="connsiteY52" fmla="*/ 1733107 h 2775098"/>
              <a:gd name="connsiteX53" fmla="*/ 425302 w 2647507"/>
              <a:gd name="connsiteY53" fmla="*/ 1743739 h 2775098"/>
              <a:gd name="connsiteX54" fmla="*/ 276446 w 2647507"/>
              <a:gd name="connsiteY54" fmla="*/ 1786270 h 2775098"/>
              <a:gd name="connsiteX55" fmla="*/ 159488 w 2647507"/>
              <a:gd name="connsiteY55" fmla="*/ 1775637 h 2775098"/>
              <a:gd name="connsiteX56" fmla="*/ 53162 w 2647507"/>
              <a:gd name="connsiteY56" fmla="*/ 1711842 h 2775098"/>
              <a:gd name="connsiteX57" fmla="*/ 0 w 2647507"/>
              <a:gd name="connsiteY57" fmla="*/ 1669312 h 2775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647507" h="2775098">
                <a:moveTo>
                  <a:pt x="1244009" y="2679405"/>
                </a:moveTo>
                <a:lnTo>
                  <a:pt x="1158949" y="2626242"/>
                </a:lnTo>
                <a:lnTo>
                  <a:pt x="1137683" y="2551814"/>
                </a:lnTo>
                <a:lnTo>
                  <a:pt x="1190846" y="2424223"/>
                </a:lnTo>
                <a:lnTo>
                  <a:pt x="1222744" y="2349795"/>
                </a:lnTo>
                <a:lnTo>
                  <a:pt x="1222744" y="2349795"/>
                </a:lnTo>
                <a:lnTo>
                  <a:pt x="1360967" y="2307265"/>
                </a:lnTo>
                <a:lnTo>
                  <a:pt x="1488558" y="2296632"/>
                </a:lnTo>
                <a:lnTo>
                  <a:pt x="1552353" y="2317898"/>
                </a:lnTo>
                <a:lnTo>
                  <a:pt x="1679944" y="2371060"/>
                </a:lnTo>
                <a:lnTo>
                  <a:pt x="1711842" y="2445488"/>
                </a:lnTo>
                <a:lnTo>
                  <a:pt x="1743739" y="2541181"/>
                </a:lnTo>
                <a:lnTo>
                  <a:pt x="1786269" y="2626242"/>
                </a:lnTo>
                <a:lnTo>
                  <a:pt x="1850065" y="2743200"/>
                </a:lnTo>
                <a:lnTo>
                  <a:pt x="1977655" y="2753832"/>
                </a:lnTo>
                <a:lnTo>
                  <a:pt x="2169042" y="2775098"/>
                </a:lnTo>
                <a:lnTo>
                  <a:pt x="2275367" y="2775098"/>
                </a:lnTo>
                <a:lnTo>
                  <a:pt x="2477386" y="2764465"/>
                </a:lnTo>
                <a:lnTo>
                  <a:pt x="2615609" y="2583712"/>
                </a:lnTo>
                <a:lnTo>
                  <a:pt x="2636874" y="2381693"/>
                </a:lnTo>
                <a:lnTo>
                  <a:pt x="2636874" y="2275367"/>
                </a:lnTo>
                <a:lnTo>
                  <a:pt x="2626242" y="2094614"/>
                </a:lnTo>
                <a:lnTo>
                  <a:pt x="2604976" y="1881963"/>
                </a:lnTo>
                <a:lnTo>
                  <a:pt x="2647507" y="1733107"/>
                </a:lnTo>
                <a:lnTo>
                  <a:pt x="2647507" y="1509823"/>
                </a:lnTo>
                <a:lnTo>
                  <a:pt x="2488018" y="1382232"/>
                </a:lnTo>
                <a:lnTo>
                  <a:pt x="2402958" y="1339702"/>
                </a:lnTo>
                <a:lnTo>
                  <a:pt x="2339162" y="1148316"/>
                </a:lnTo>
                <a:lnTo>
                  <a:pt x="2424223" y="1063256"/>
                </a:lnTo>
                <a:lnTo>
                  <a:pt x="2519916" y="967563"/>
                </a:lnTo>
                <a:lnTo>
                  <a:pt x="2615609" y="765544"/>
                </a:lnTo>
                <a:lnTo>
                  <a:pt x="2626242" y="595423"/>
                </a:lnTo>
                <a:lnTo>
                  <a:pt x="2636874" y="435935"/>
                </a:lnTo>
                <a:lnTo>
                  <a:pt x="2615609" y="350874"/>
                </a:lnTo>
                <a:lnTo>
                  <a:pt x="2594344" y="191386"/>
                </a:lnTo>
                <a:lnTo>
                  <a:pt x="2551814" y="127591"/>
                </a:lnTo>
                <a:lnTo>
                  <a:pt x="2402958" y="31898"/>
                </a:lnTo>
                <a:lnTo>
                  <a:pt x="2232837" y="21265"/>
                </a:lnTo>
                <a:lnTo>
                  <a:pt x="1892595" y="0"/>
                </a:lnTo>
                <a:lnTo>
                  <a:pt x="1573618" y="63795"/>
                </a:lnTo>
                <a:lnTo>
                  <a:pt x="1244009" y="85060"/>
                </a:lnTo>
                <a:lnTo>
                  <a:pt x="1148316" y="191386"/>
                </a:lnTo>
                <a:lnTo>
                  <a:pt x="999460" y="318977"/>
                </a:lnTo>
                <a:lnTo>
                  <a:pt x="914400" y="467832"/>
                </a:lnTo>
                <a:lnTo>
                  <a:pt x="839972" y="659218"/>
                </a:lnTo>
                <a:lnTo>
                  <a:pt x="839972" y="882502"/>
                </a:lnTo>
                <a:lnTo>
                  <a:pt x="839972" y="999460"/>
                </a:lnTo>
                <a:lnTo>
                  <a:pt x="765544" y="1095153"/>
                </a:lnTo>
                <a:lnTo>
                  <a:pt x="765544" y="1318437"/>
                </a:lnTo>
                <a:lnTo>
                  <a:pt x="765544" y="1456660"/>
                </a:lnTo>
                <a:lnTo>
                  <a:pt x="712381" y="1573618"/>
                </a:lnTo>
                <a:lnTo>
                  <a:pt x="659218" y="1711842"/>
                </a:lnTo>
                <a:lnTo>
                  <a:pt x="584790" y="1733107"/>
                </a:lnTo>
                <a:lnTo>
                  <a:pt x="425302" y="1743739"/>
                </a:lnTo>
                <a:lnTo>
                  <a:pt x="276446" y="1786270"/>
                </a:lnTo>
                <a:lnTo>
                  <a:pt x="159488" y="1775637"/>
                </a:lnTo>
                <a:lnTo>
                  <a:pt x="53162" y="1711842"/>
                </a:lnTo>
                <a:lnTo>
                  <a:pt x="0" y="1669312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8748610" y="1954389"/>
            <a:ext cx="207819" cy="1933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8261498" y="2402958"/>
            <a:ext cx="617070" cy="574158"/>
          </a:xfrm>
          <a:custGeom>
            <a:avLst/>
            <a:gdLst>
              <a:gd name="connsiteX0" fmla="*/ 95693 w 617070"/>
              <a:gd name="connsiteY0" fmla="*/ 318977 h 574158"/>
              <a:gd name="connsiteX1" fmla="*/ 265814 w 617070"/>
              <a:gd name="connsiteY1" fmla="*/ 287079 h 574158"/>
              <a:gd name="connsiteX2" fmla="*/ 297711 w 617070"/>
              <a:gd name="connsiteY2" fmla="*/ 265814 h 574158"/>
              <a:gd name="connsiteX3" fmla="*/ 308344 w 617070"/>
              <a:gd name="connsiteY3" fmla="*/ 233916 h 574158"/>
              <a:gd name="connsiteX4" fmla="*/ 329609 w 617070"/>
              <a:gd name="connsiteY4" fmla="*/ 202019 h 574158"/>
              <a:gd name="connsiteX5" fmla="*/ 340242 w 617070"/>
              <a:gd name="connsiteY5" fmla="*/ 170121 h 574158"/>
              <a:gd name="connsiteX6" fmla="*/ 361507 w 617070"/>
              <a:gd name="connsiteY6" fmla="*/ 74428 h 574158"/>
              <a:gd name="connsiteX7" fmla="*/ 372139 w 617070"/>
              <a:gd name="connsiteY7" fmla="*/ 42530 h 574158"/>
              <a:gd name="connsiteX8" fmla="*/ 435935 w 617070"/>
              <a:gd name="connsiteY8" fmla="*/ 0 h 574158"/>
              <a:gd name="connsiteX9" fmla="*/ 499730 w 617070"/>
              <a:gd name="connsiteY9" fmla="*/ 10633 h 574158"/>
              <a:gd name="connsiteX10" fmla="*/ 542260 w 617070"/>
              <a:gd name="connsiteY10" fmla="*/ 63795 h 574158"/>
              <a:gd name="connsiteX11" fmla="*/ 563525 w 617070"/>
              <a:gd name="connsiteY11" fmla="*/ 95693 h 574158"/>
              <a:gd name="connsiteX12" fmla="*/ 595423 w 617070"/>
              <a:gd name="connsiteY12" fmla="*/ 159489 h 574158"/>
              <a:gd name="connsiteX13" fmla="*/ 616688 w 617070"/>
              <a:gd name="connsiteY13" fmla="*/ 223284 h 574158"/>
              <a:gd name="connsiteX14" fmla="*/ 606055 w 617070"/>
              <a:gd name="connsiteY14" fmla="*/ 297712 h 574158"/>
              <a:gd name="connsiteX15" fmla="*/ 563525 w 617070"/>
              <a:gd name="connsiteY15" fmla="*/ 350875 h 574158"/>
              <a:gd name="connsiteX16" fmla="*/ 531628 w 617070"/>
              <a:gd name="connsiteY16" fmla="*/ 372140 h 574158"/>
              <a:gd name="connsiteX17" fmla="*/ 510362 w 617070"/>
              <a:gd name="connsiteY17" fmla="*/ 393405 h 574158"/>
              <a:gd name="connsiteX18" fmla="*/ 499730 w 617070"/>
              <a:gd name="connsiteY18" fmla="*/ 425302 h 574158"/>
              <a:gd name="connsiteX19" fmla="*/ 478465 w 617070"/>
              <a:gd name="connsiteY19" fmla="*/ 446568 h 574158"/>
              <a:gd name="connsiteX20" fmla="*/ 457200 w 617070"/>
              <a:gd name="connsiteY20" fmla="*/ 478465 h 574158"/>
              <a:gd name="connsiteX21" fmla="*/ 446567 w 617070"/>
              <a:gd name="connsiteY21" fmla="*/ 510363 h 574158"/>
              <a:gd name="connsiteX22" fmla="*/ 414669 w 617070"/>
              <a:gd name="connsiteY22" fmla="*/ 520995 h 574158"/>
              <a:gd name="connsiteX23" fmla="*/ 329609 w 617070"/>
              <a:gd name="connsiteY23" fmla="*/ 563526 h 574158"/>
              <a:gd name="connsiteX24" fmla="*/ 297711 w 617070"/>
              <a:gd name="connsiteY24" fmla="*/ 574158 h 574158"/>
              <a:gd name="connsiteX25" fmla="*/ 138223 w 617070"/>
              <a:gd name="connsiteY25" fmla="*/ 552893 h 574158"/>
              <a:gd name="connsiteX26" fmla="*/ 74428 w 617070"/>
              <a:gd name="connsiteY26" fmla="*/ 531628 h 574158"/>
              <a:gd name="connsiteX27" fmla="*/ 53162 w 617070"/>
              <a:gd name="connsiteY27" fmla="*/ 510363 h 574158"/>
              <a:gd name="connsiteX28" fmla="*/ 21265 w 617070"/>
              <a:gd name="connsiteY28" fmla="*/ 489098 h 574158"/>
              <a:gd name="connsiteX29" fmla="*/ 0 w 617070"/>
              <a:gd name="connsiteY29" fmla="*/ 425302 h 574158"/>
              <a:gd name="connsiteX30" fmla="*/ 31897 w 617070"/>
              <a:gd name="connsiteY30" fmla="*/ 361507 h 574158"/>
              <a:gd name="connsiteX31" fmla="*/ 63795 w 617070"/>
              <a:gd name="connsiteY31" fmla="*/ 350875 h 574158"/>
              <a:gd name="connsiteX32" fmla="*/ 95693 w 617070"/>
              <a:gd name="connsiteY32" fmla="*/ 318977 h 57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17070" h="574158">
                <a:moveTo>
                  <a:pt x="95693" y="318977"/>
                </a:moveTo>
                <a:cubicBezTo>
                  <a:pt x="129363" y="308344"/>
                  <a:pt x="166366" y="303654"/>
                  <a:pt x="265814" y="287079"/>
                </a:cubicBezTo>
                <a:cubicBezTo>
                  <a:pt x="276446" y="279991"/>
                  <a:pt x="289728" y="275792"/>
                  <a:pt x="297711" y="265814"/>
                </a:cubicBezTo>
                <a:cubicBezTo>
                  <a:pt x="304712" y="257062"/>
                  <a:pt x="303332" y="243941"/>
                  <a:pt x="308344" y="233916"/>
                </a:cubicBezTo>
                <a:cubicBezTo>
                  <a:pt x="314059" y="222487"/>
                  <a:pt x="323894" y="213448"/>
                  <a:pt x="329609" y="202019"/>
                </a:cubicBezTo>
                <a:cubicBezTo>
                  <a:pt x="334621" y="191994"/>
                  <a:pt x="337163" y="180898"/>
                  <a:pt x="340242" y="170121"/>
                </a:cubicBezTo>
                <a:cubicBezTo>
                  <a:pt x="362062" y="93751"/>
                  <a:pt x="339592" y="162088"/>
                  <a:pt x="361507" y="74428"/>
                </a:cubicBezTo>
                <a:cubicBezTo>
                  <a:pt x="364225" y="63555"/>
                  <a:pt x="364214" y="50455"/>
                  <a:pt x="372139" y="42530"/>
                </a:cubicBezTo>
                <a:cubicBezTo>
                  <a:pt x="390211" y="24458"/>
                  <a:pt x="435935" y="0"/>
                  <a:pt x="435935" y="0"/>
                </a:cubicBezTo>
                <a:cubicBezTo>
                  <a:pt x="457200" y="3544"/>
                  <a:pt x="479278" y="3816"/>
                  <a:pt x="499730" y="10633"/>
                </a:cubicBezTo>
                <a:cubicBezTo>
                  <a:pt x="542748" y="24972"/>
                  <a:pt x="526013" y="31301"/>
                  <a:pt x="542260" y="63795"/>
                </a:cubicBezTo>
                <a:cubicBezTo>
                  <a:pt x="547975" y="75225"/>
                  <a:pt x="557810" y="84263"/>
                  <a:pt x="563525" y="95693"/>
                </a:cubicBezTo>
                <a:cubicBezTo>
                  <a:pt x="607546" y="183735"/>
                  <a:pt x="534481" y="68074"/>
                  <a:pt x="595423" y="159489"/>
                </a:cubicBezTo>
                <a:cubicBezTo>
                  <a:pt x="602511" y="180754"/>
                  <a:pt x="619858" y="201094"/>
                  <a:pt x="616688" y="223284"/>
                </a:cubicBezTo>
                <a:cubicBezTo>
                  <a:pt x="613144" y="248093"/>
                  <a:pt x="613256" y="273708"/>
                  <a:pt x="606055" y="297712"/>
                </a:cubicBezTo>
                <a:cubicBezTo>
                  <a:pt x="601693" y="312253"/>
                  <a:pt x="576203" y="340732"/>
                  <a:pt x="563525" y="350875"/>
                </a:cubicBezTo>
                <a:cubicBezTo>
                  <a:pt x="553547" y="358858"/>
                  <a:pt x="541606" y="364157"/>
                  <a:pt x="531628" y="372140"/>
                </a:cubicBezTo>
                <a:cubicBezTo>
                  <a:pt x="523800" y="378402"/>
                  <a:pt x="517451" y="386317"/>
                  <a:pt x="510362" y="393405"/>
                </a:cubicBezTo>
                <a:cubicBezTo>
                  <a:pt x="506818" y="404037"/>
                  <a:pt x="505496" y="415692"/>
                  <a:pt x="499730" y="425302"/>
                </a:cubicBezTo>
                <a:cubicBezTo>
                  <a:pt x="494572" y="433898"/>
                  <a:pt x="484727" y="438740"/>
                  <a:pt x="478465" y="446568"/>
                </a:cubicBezTo>
                <a:cubicBezTo>
                  <a:pt x="470482" y="456546"/>
                  <a:pt x="462915" y="467036"/>
                  <a:pt x="457200" y="478465"/>
                </a:cubicBezTo>
                <a:cubicBezTo>
                  <a:pt x="452188" y="488490"/>
                  <a:pt x="454492" y="502438"/>
                  <a:pt x="446567" y="510363"/>
                </a:cubicBezTo>
                <a:cubicBezTo>
                  <a:pt x="438642" y="518288"/>
                  <a:pt x="425302" y="517451"/>
                  <a:pt x="414669" y="520995"/>
                </a:cubicBezTo>
                <a:cubicBezTo>
                  <a:pt x="377555" y="558111"/>
                  <a:pt x="402913" y="539092"/>
                  <a:pt x="329609" y="563526"/>
                </a:cubicBezTo>
                <a:lnTo>
                  <a:pt x="297711" y="574158"/>
                </a:lnTo>
                <a:cubicBezTo>
                  <a:pt x="217764" y="566890"/>
                  <a:pt x="199483" y="571271"/>
                  <a:pt x="138223" y="552893"/>
                </a:cubicBezTo>
                <a:cubicBezTo>
                  <a:pt x="116753" y="546452"/>
                  <a:pt x="74428" y="531628"/>
                  <a:pt x="74428" y="531628"/>
                </a:cubicBezTo>
                <a:cubicBezTo>
                  <a:pt x="67339" y="524540"/>
                  <a:pt x="60990" y="516625"/>
                  <a:pt x="53162" y="510363"/>
                </a:cubicBezTo>
                <a:cubicBezTo>
                  <a:pt x="43184" y="502380"/>
                  <a:pt x="28038" y="499934"/>
                  <a:pt x="21265" y="489098"/>
                </a:cubicBezTo>
                <a:cubicBezTo>
                  <a:pt x="9385" y="470090"/>
                  <a:pt x="0" y="425302"/>
                  <a:pt x="0" y="425302"/>
                </a:cubicBezTo>
                <a:cubicBezTo>
                  <a:pt x="7004" y="404289"/>
                  <a:pt x="13159" y="376497"/>
                  <a:pt x="31897" y="361507"/>
                </a:cubicBezTo>
                <a:cubicBezTo>
                  <a:pt x="40649" y="354506"/>
                  <a:pt x="53770" y="355887"/>
                  <a:pt x="63795" y="350875"/>
                </a:cubicBezTo>
                <a:cubicBezTo>
                  <a:pt x="68278" y="348633"/>
                  <a:pt x="62023" y="329610"/>
                  <a:pt x="95693" y="318977"/>
                </a:cubicBezTo>
                <a:close/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7634177" y="1509823"/>
            <a:ext cx="882502" cy="999461"/>
          </a:xfrm>
          <a:custGeom>
            <a:avLst/>
            <a:gdLst>
              <a:gd name="connsiteX0" fmla="*/ 10632 w 882502"/>
              <a:gd name="connsiteY0" fmla="*/ 584791 h 999461"/>
              <a:gd name="connsiteX1" fmla="*/ 63795 w 882502"/>
              <a:gd name="connsiteY1" fmla="*/ 616689 h 999461"/>
              <a:gd name="connsiteX2" fmla="*/ 85060 w 882502"/>
              <a:gd name="connsiteY2" fmla="*/ 648586 h 999461"/>
              <a:gd name="connsiteX3" fmla="*/ 116958 w 882502"/>
              <a:gd name="connsiteY3" fmla="*/ 669851 h 999461"/>
              <a:gd name="connsiteX4" fmla="*/ 127590 w 882502"/>
              <a:gd name="connsiteY4" fmla="*/ 701749 h 999461"/>
              <a:gd name="connsiteX5" fmla="*/ 148856 w 882502"/>
              <a:gd name="connsiteY5" fmla="*/ 723014 h 999461"/>
              <a:gd name="connsiteX6" fmla="*/ 180753 w 882502"/>
              <a:gd name="connsiteY6" fmla="*/ 818707 h 999461"/>
              <a:gd name="connsiteX7" fmla="*/ 191386 w 882502"/>
              <a:gd name="connsiteY7" fmla="*/ 850605 h 999461"/>
              <a:gd name="connsiteX8" fmla="*/ 233916 w 882502"/>
              <a:gd name="connsiteY8" fmla="*/ 914400 h 999461"/>
              <a:gd name="connsiteX9" fmla="*/ 255181 w 882502"/>
              <a:gd name="connsiteY9" fmla="*/ 946298 h 999461"/>
              <a:gd name="connsiteX10" fmla="*/ 350874 w 882502"/>
              <a:gd name="connsiteY10" fmla="*/ 999461 h 999461"/>
              <a:gd name="connsiteX11" fmla="*/ 489097 w 882502"/>
              <a:gd name="connsiteY11" fmla="*/ 988828 h 999461"/>
              <a:gd name="connsiteX12" fmla="*/ 552893 w 882502"/>
              <a:gd name="connsiteY12" fmla="*/ 946298 h 999461"/>
              <a:gd name="connsiteX13" fmla="*/ 627321 w 882502"/>
              <a:gd name="connsiteY13" fmla="*/ 861237 h 999461"/>
              <a:gd name="connsiteX14" fmla="*/ 659218 w 882502"/>
              <a:gd name="connsiteY14" fmla="*/ 797442 h 999461"/>
              <a:gd name="connsiteX15" fmla="*/ 723014 w 882502"/>
              <a:gd name="connsiteY15" fmla="*/ 744279 h 999461"/>
              <a:gd name="connsiteX16" fmla="*/ 765544 w 882502"/>
              <a:gd name="connsiteY16" fmla="*/ 680484 h 999461"/>
              <a:gd name="connsiteX17" fmla="*/ 776176 w 882502"/>
              <a:gd name="connsiteY17" fmla="*/ 648586 h 999461"/>
              <a:gd name="connsiteX18" fmla="*/ 786809 w 882502"/>
              <a:gd name="connsiteY18" fmla="*/ 510363 h 999461"/>
              <a:gd name="connsiteX19" fmla="*/ 861237 w 882502"/>
              <a:gd name="connsiteY19" fmla="*/ 425303 h 999461"/>
              <a:gd name="connsiteX20" fmla="*/ 882502 w 882502"/>
              <a:gd name="connsiteY20" fmla="*/ 404037 h 999461"/>
              <a:gd name="connsiteX21" fmla="*/ 871870 w 882502"/>
              <a:gd name="connsiteY21" fmla="*/ 308344 h 999461"/>
              <a:gd name="connsiteX22" fmla="*/ 850604 w 882502"/>
              <a:gd name="connsiteY22" fmla="*/ 244549 h 999461"/>
              <a:gd name="connsiteX23" fmla="*/ 839972 w 882502"/>
              <a:gd name="connsiteY23" fmla="*/ 212651 h 999461"/>
              <a:gd name="connsiteX24" fmla="*/ 808074 w 882502"/>
              <a:gd name="connsiteY24" fmla="*/ 74428 h 999461"/>
              <a:gd name="connsiteX25" fmla="*/ 776176 w 882502"/>
              <a:gd name="connsiteY25" fmla="*/ 21265 h 999461"/>
              <a:gd name="connsiteX26" fmla="*/ 723014 w 882502"/>
              <a:gd name="connsiteY26" fmla="*/ 0 h 999461"/>
              <a:gd name="connsiteX27" fmla="*/ 595423 w 882502"/>
              <a:gd name="connsiteY27" fmla="*/ 21265 h 999461"/>
              <a:gd name="connsiteX28" fmla="*/ 542260 w 882502"/>
              <a:gd name="connsiteY28" fmla="*/ 63796 h 999461"/>
              <a:gd name="connsiteX29" fmla="*/ 520995 w 882502"/>
              <a:gd name="connsiteY29" fmla="*/ 95693 h 999461"/>
              <a:gd name="connsiteX30" fmla="*/ 478465 w 882502"/>
              <a:gd name="connsiteY30" fmla="*/ 191386 h 999461"/>
              <a:gd name="connsiteX31" fmla="*/ 435935 w 882502"/>
              <a:gd name="connsiteY31" fmla="*/ 212651 h 999461"/>
              <a:gd name="connsiteX32" fmla="*/ 340242 w 882502"/>
              <a:gd name="connsiteY32" fmla="*/ 244549 h 999461"/>
              <a:gd name="connsiteX33" fmla="*/ 244549 w 882502"/>
              <a:gd name="connsiteY33" fmla="*/ 276447 h 999461"/>
              <a:gd name="connsiteX34" fmla="*/ 212651 w 882502"/>
              <a:gd name="connsiteY34" fmla="*/ 287079 h 999461"/>
              <a:gd name="connsiteX35" fmla="*/ 180753 w 882502"/>
              <a:gd name="connsiteY35" fmla="*/ 308344 h 999461"/>
              <a:gd name="connsiteX36" fmla="*/ 159488 w 882502"/>
              <a:gd name="connsiteY36" fmla="*/ 372140 h 999461"/>
              <a:gd name="connsiteX37" fmla="*/ 95693 w 882502"/>
              <a:gd name="connsiteY37" fmla="*/ 414670 h 999461"/>
              <a:gd name="connsiteX38" fmla="*/ 63795 w 882502"/>
              <a:gd name="connsiteY38" fmla="*/ 435935 h 999461"/>
              <a:gd name="connsiteX39" fmla="*/ 53163 w 882502"/>
              <a:gd name="connsiteY39" fmla="*/ 467833 h 999461"/>
              <a:gd name="connsiteX40" fmla="*/ 21265 w 882502"/>
              <a:gd name="connsiteY40" fmla="*/ 478465 h 999461"/>
              <a:gd name="connsiteX41" fmla="*/ 0 w 882502"/>
              <a:gd name="connsiteY41" fmla="*/ 542261 h 999461"/>
              <a:gd name="connsiteX42" fmla="*/ 10632 w 882502"/>
              <a:gd name="connsiteY42" fmla="*/ 584791 h 999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882502" h="999461">
                <a:moveTo>
                  <a:pt x="10632" y="584791"/>
                </a:moveTo>
                <a:cubicBezTo>
                  <a:pt x="28353" y="595424"/>
                  <a:pt x="48104" y="603240"/>
                  <a:pt x="63795" y="616689"/>
                </a:cubicBezTo>
                <a:cubicBezTo>
                  <a:pt x="73497" y="625005"/>
                  <a:pt x="76024" y="639550"/>
                  <a:pt x="85060" y="648586"/>
                </a:cubicBezTo>
                <a:cubicBezTo>
                  <a:pt x="94096" y="657622"/>
                  <a:pt x="106325" y="662763"/>
                  <a:pt x="116958" y="669851"/>
                </a:cubicBezTo>
                <a:cubicBezTo>
                  <a:pt x="120502" y="680484"/>
                  <a:pt x="121824" y="692138"/>
                  <a:pt x="127590" y="701749"/>
                </a:cubicBezTo>
                <a:cubicBezTo>
                  <a:pt x="132748" y="710345"/>
                  <a:pt x="144373" y="714048"/>
                  <a:pt x="148856" y="723014"/>
                </a:cubicBezTo>
                <a:cubicBezTo>
                  <a:pt x="148858" y="723018"/>
                  <a:pt x="175436" y="802755"/>
                  <a:pt x="180753" y="818707"/>
                </a:cubicBezTo>
                <a:cubicBezTo>
                  <a:pt x="184297" y="829340"/>
                  <a:pt x="185169" y="841280"/>
                  <a:pt x="191386" y="850605"/>
                </a:cubicBezTo>
                <a:lnTo>
                  <a:pt x="233916" y="914400"/>
                </a:lnTo>
                <a:cubicBezTo>
                  <a:pt x="241004" y="925033"/>
                  <a:pt x="244548" y="939210"/>
                  <a:pt x="255181" y="946298"/>
                </a:cubicBezTo>
                <a:cubicBezTo>
                  <a:pt x="328301" y="995045"/>
                  <a:pt x="294730" y="980746"/>
                  <a:pt x="350874" y="999461"/>
                </a:cubicBezTo>
                <a:cubicBezTo>
                  <a:pt x="396948" y="995917"/>
                  <a:pt x="444408" y="1000588"/>
                  <a:pt x="489097" y="988828"/>
                </a:cubicBezTo>
                <a:cubicBezTo>
                  <a:pt x="513813" y="982324"/>
                  <a:pt x="552893" y="946298"/>
                  <a:pt x="552893" y="946298"/>
                </a:cubicBezTo>
                <a:cubicBezTo>
                  <a:pt x="602512" y="871870"/>
                  <a:pt x="574158" y="896680"/>
                  <a:pt x="627321" y="861237"/>
                </a:cubicBezTo>
                <a:cubicBezTo>
                  <a:pt x="635968" y="835294"/>
                  <a:pt x="638607" y="818053"/>
                  <a:pt x="659218" y="797442"/>
                </a:cubicBezTo>
                <a:cubicBezTo>
                  <a:pt x="720653" y="736007"/>
                  <a:pt x="662045" y="822667"/>
                  <a:pt x="723014" y="744279"/>
                </a:cubicBezTo>
                <a:cubicBezTo>
                  <a:pt x="738705" y="724105"/>
                  <a:pt x="765544" y="680484"/>
                  <a:pt x="765544" y="680484"/>
                </a:cubicBezTo>
                <a:cubicBezTo>
                  <a:pt x="769088" y="669851"/>
                  <a:pt x="774786" y="659707"/>
                  <a:pt x="776176" y="648586"/>
                </a:cubicBezTo>
                <a:cubicBezTo>
                  <a:pt x="781908" y="602732"/>
                  <a:pt x="775049" y="555052"/>
                  <a:pt x="786809" y="510363"/>
                </a:cubicBezTo>
                <a:cubicBezTo>
                  <a:pt x="803113" y="448408"/>
                  <a:pt x="824731" y="454508"/>
                  <a:pt x="861237" y="425303"/>
                </a:cubicBezTo>
                <a:cubicBezTo>
                  <a:pt x="869065" y="419041"/>
                  <a:pt x="875414" y="411126"/>
                  <a:pt x="882502" y="404037"/>
                </a:cubicBezTo>
                <a:cubicBezTo>
                  <a:pt x="878958" y="372139"/>
                  <a:pt x="878164" y="339815"/>
                  <a:pt x="871870" y="308344"/>
                </a:cubicBezTo>
                <a:cubicBezTo>
                  <a:pt x="867474" y="286364"/>
                  <a:pt x="857692" y="265814"/>
                  <a:pt x="850604" y="244549"/>
                </a:cubicBezTo>
                <a:lnTo>
                  <a:pt x="839972" y="212651"/>
                </a:lnTo>
                <a:cubicBezTo>
                  <a:pt x="826168" y="116031"/>
                  <a:pt x="837264" y="162001"/>
                  <a:pt x="808074" y="74428"/>
                </a:cubicBezTo>
                <a:cubicBezTo>
                  <a:pt x="800030" y="50296"/>
                  <a:pt x="800217" y="35003"/>
                  <a:pt x="776176" y="21265"/>
                </a:cubicBezTo>
                <a:cubicBezTo>
                  <a:pt x="759605" y="11796"/>
                  <a:pt x="740735" y="7088"/>
                  <a:pt x="723014" y="0"/>
                </a:cubicBezTo>
                <a:cubicBezTo>
                  <a:pt x="704264" y="2344"/>
                  <a:pt x="624348" y="8869"/>
                  <a:pt x="595423" y="21265"/>
                </a:cubicBezTo>
                <a:cubicBezTo>
                  <a:pt x="578601" y="28474"/>
                  <a:pt x="554191" y="48882"/>
                  <a:pt x="542260" y="63796"/>
                </a:cubicBezTo>
                <a:cubicBezTo>
                  <a:pt x="534277" y="73774"/>
                  <a:pt x="528083" y="85061"/>
                  <a:pt x="520995" y="95693"/>
                </a:cubicBezTo>
                <a:cubicBezTo>
                  <a:pt x="513877" y="117047"/>
                  <a:pt x="501796" y="171944"/>
                  <a:pt x="478465" y="191386"/>
                </a:cubicBezTo>
                <a:cubicBezTo>
                  <a:pt x="466289" y="201533"/>
                  <a:pt x="450651" y="206764"/>
                  <a:pt x="435935" y="212651"/>
                </a:cubicBezTo>
                <a:cubicBezTo>
                  <a:pt x="435907" y="212662"/>
                  <a:pt x="356206" y="239228"/>
                  <a:pt x="340242" y="244549"/>
                </a:cubicBezTo>
                <a:lnTo>
                  <a:pt x="244549" y="276447"/>
                </a:lnTo>
                <a:lnTo>
                  <a:pt x="212651" y="287079"/>
                </a:lnTo>
                <a:cubicBezTo>
                  <a:pt x="202018" y="294167"/>
                  <a:pt x="187526" y="297508"/>
                  <a:pt x="180753" y="308344"/>
                </a:cubicBezTo>
                <a:cubicBezTo>
                  <a:pt x="168873" y="327352"/>
                  <a:pt x="178139" y="359706"/>
                  <a:pt x="159488" y="372140"/>
                </a:cubicBezTo>
                <a:lnTo>
                  <a:pt x="95693" y="414670"/>
                </a:lnTo>
                <a:lnTo>
                  <a:pt x="63795" y="435935"/>
                </a:lnTo>
                <a:cubicBezTo>
                  <a:pt x="60251" y="446568"/>
                  <a:pt x="61088" y="459908"/>
                  <a:pt x="53163" y="467833"/>
                </a:cubicBezTo>
                <a:cubicBezTo>
                  <a:pt x="45238" y="475758"/>
                  <a:pt x="27779" y="469345"/>
                  <a:pt x="21265" y="478465"/>
                </a:cubicBezTo>
                <a:cubicBezTo>
                  <a:pt x="8236" y="496705"/>
                  <a:pt x="0" y="542261"/>
                  <a:pt x="0" y="542261"/>
                </a:cubicBezTo>
                <a:lnTo>
                  <a:pt x="10632" y="584791"/>
                </a:lnTo>
                <a:close/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7442791" y="754912"/>
            <a:ext cx="1212169" cy="1116418"/>
          </a:xfrm>
          <a:custGeom>
            <a:avLst/>
            <a:gdLst>
              <a:gd name="connsiteX0" fmla="*/ 170121 w 1212169"/>
              <a:gd name="connsiteY0" fmla="*/ 1031358 h 1116418"/>
              <a:gd name="connsiteX1" fmla="*/ 116958 w 1212169"/>
              <a:gd name="connsiteY1" fmla="*/ 1041990 h 1116418"/>
              <a:gd name="connsiteX2" fmla="*/ 106325 w 1212169"/>
              <a:gd name="connsiteY2" fmla="*/ 1073888 h 1116418"/>
              <a:gd name="connsiteX3" fmla="*/ 53162 w 1212169"/>
              <a:gd name="connsiteY3" fmla="*/ 1116418 h 1116418"/>
              <a:gd name="connsiteX4" fmla="*/ 21265 w 1212169"/>
              <a:gd name="connsiteY4" fmla="*/ 1105786 h 1116418"/>
              <a:gd name="connsiteX5" fmla="*/ 0 w 1212169"/>
              <a:gd name="connsiteY5" fmla="*/ 1041990 h 1116418"/>
              <a:gd name="connsiteX6" fmla="*/ 10632 w 1212169"/>
              <a:gd name="connsiteY6" fmla="*/ 893135 h 1116418"/>
              <a:gd name="connsiteX7" fmla="*/ 21265 w 1212169"/>
              <a:gd name="connsiteY7" fmla="*/ 861237 h 1116418"/>
              <a:gd name="connsiteX8" fmla="*/ 31897 w 1212169"/>
              <a:gd name="connsiteY8" fmla="*/ 797441 h 1116418"/>
              <a:gd name="connsiteX9" fmla="*/ 53162 w 1212169"/>
              <a:gd name="connsiteY9" fmla="*/ 723014 h 1116418"/>
              <a:gd name="connsiteX10" fmla="*/ 138223 w 1212169"/>
              <a:gd name="connsiteY10" fmla="*/ 659218 h 1116418"/>
              <a:gd name="connsiteX11" fmla="*/ 202018 w 1212169"/>
              <a:gd name="connsiteY11" fmla="*/ 637953 h 1116418"/>
              <a:gd name="connsiteX12" fmla="*/ 212651 w 1212169"/>
              <a:gd name="connsiteY12" fmla="*/ 318976 h 1116418"/>
              <a:gd name="connsiteX13" fmla="*/ 233916 w 1212169"/>
              <a:gd name="connsiteY13" fmla="*/ 244548 h 1116418"/>
              <a:gd name="connsiteX14" fmla="*/ 329609 w 1212169"/>
              <a:gd name="connsiteY14" fmla="*/ 191386 h 1116418"/>
              <a:gd name="connsiteX15" fmla="*/ 361507 w 1212169"/>
              <a:gd name="connsiteY15" fmla="*/ 170121 h 1116418"/>
              <a:gd name="connsiteX16" fmla="*/ 425302 w 1212169"/>
              <a:gd name="connsiteY16" fmla="*/ 148855 h 1116418"/>
              <a:gd name="connsiteX17" fmla="*/ 489097 w 1212169"/>
              <a:gd name="connsiteY17" fmla="*/ 106325 h 1116418"/>
              <a:gd name="connsiteX18" fmla="*/ 520995 w 1212169"/>
              <a:gd name="connsiteY18" fmla="*/ 85060 h 1116418"/>
              <a:gd name="connsiteX19" fmla="*/ 552893 w 1212169"/>
              <a:gd name="connsiteY19" fmla="*/ 74428 h 1116418"/>
              <a:gd name="connsiteX20" fmla="*/ 574158 w 1212169"/>
              <a:gd name="connsiteY20" fmla="*/ 53162 h 1116418"/>
              <a:gd name="connsiteX21" fmla="*/ 669851 w 1212169"/>
              <a:gd name="connsiteY21" fmla="*/ 31897 h 1116418"/>
              <a:gd name="connsiteX22" fmla="*/ 701749 w 1212169"/>
              <a:gd name="connsiteY22" fmla="*/ 21265 h 1116418"/>
              <a:gd name="connsiteX23" fmla="*/ 776176 w 1212169"/>
              <a:gd name="connsiteY23" fmla="*/ 0 h 1116418"/>
              <a:gd name="connsiteX24" fmla="*/ 935665 w 1212169"/>
              <a:gd name="connsiteY24" fmla="*/ 10632 h 1116418"/>
              <a:gd name="connsiteX25" fmla="*/ 999460 w 1212169"/>
              <a:gd name="connsiteY25" fmla="*/ 31897 h 1116418"/>
              <a:gd name="connsiteX26" fmla="*/ 1063256 w 1212169"/>
              <a:gd name="connsiteY26" fmla="*/ 63795 h 1116418"/>
              <a:gd name="connsiteX27" fmla="*/ 1105786 w 1212169"/>
              <a:gd name="connsiteY27" fmla="*/ 127590 h 1116418"/>
              <a:gd name="connsiteX28" fmla="*/ 1127051 w 1212169"/>
              <a:gd name="connsiteY28" fmla="*/ 191386 h 1116418"/>
              <a:gd name="connsiteX29" fmla="*/ 1148316 w 1212169"/>
              <a:gd name="connsiteY29" fmla="*/ 223283 h 1116418"/>
              <a:gd name="connsiteX30" fmla="*/ 1169581 w 1212169"/>
              <a:gd name="connsiteY30" fmla="*/ 287079 h 1116418"/>
              <a:gd name="connsiteX31" fmla="*/ 1180214 w 1212169"/>
              <a:gd name="connsiteY31" fmla="*/ 318976 h 1116418"/>
              <a:gd name="connsiteX32" fmla="*/ 1201479 w 1212169"/>
              <a:gd name="connsiteY32" fmla="*/ 350874 h 1116418"/>
              <a:gd name="connsiteX33" fmla="*/ 1180214 w 1212169"/>
              <a:gd name="connsiteY33" fmla="*/ 404037 h 1116418"/>
              <a:gd name="connsiteX34" fmla="*/ 829339 w 1212169"/>
              <a:gd name="connsiteY34" fmla="*/ 414669 h 1116418"/>
              <a:gd name="connsiteX35" fmla="*/ 797442 w 1212169"/>
              <a:gd name="connsiteY35" fmla="*/ 510362 h 1116418"/>
              <a:gd name="connsiteX36" fmla="*/ 786809 w 1212169"/>
              <a:gd name="connsiteY36" fmla="*/ 542260 h 1116418"/>
              <a:gd name="connsiteX37" fmla="*/ 754911 w 1212169"/>
              <a:gd name="connsiteY37" fmla="*/ 563525 h 1116418"/>
              <a:gd name="connsiteX38" fmla="*/ 723014 w 1212169"/>
              <a:gd name="connsiteY38" fmla="*/ 574158 h 1116418"/>
              <a:gd name="connsiteX39" fmla="*/ 637953 w 1212169"/>
              <a:gd name="connsiteY39" fmla="*/ 595423 h 1116418"/>
              <a:gd name="connsiteX40" fmla="*/ 574158 w 1212169"/>
              <a:gd name="connsiteY40" fmla="*/ 616688 h 1116418"/>
              <a:gd name="connsiteX41" fmla="*/ 531628 w 1212169"/>
              <a:gd name="connsiteY41" fmla="*/ 680483 h 1116418"/>
              <a:gd name="connsiteX42" fmla="*/ 520995 w 1212169"/>
              <a:gd name="connsiteY42" fmla="*/ 712381 h 1116418"/>
              <a:gd name="connsiteX43" fmla="*/ 510362 w 1212169"/>
              <a:gd name="connsiteY43" fmla="*/ 754911 h 1116418"/>
              <a:gd name="connsiteX44" fmla="*/ 478465 w 1212169"/>
              <a:gd name="connsiteY44" fmla="*/ 786809 h 1116418"/>
              <a:gd name="connsiteX45" fmla="*/ 382772 w 1212169"/>
              <a:gd name="connsiteY45" fmla="*/ 839972 h 1116418"/>
              <a:gd name="connsiteX46" fmla="*/ 350874 w 1212169"/>
              <a:gd name="connsiteY46" fmla="*/ 871869 h 1116418"/>
              <a:gd name="connsiteX47" fmla="*/ 287079 w 1212169"/>
              <a:gd name="connsiteY47" fmla="*/ 914400 h 1116418"/>
              <a:gd name="connsiteX48" fmla="*/ 233916 w 1212169"/>
              <a:gd name="connsiteY48" fmla="*/ 956930 h 1116418"/>
              <a:gd name="connsiteX49" fmla="*/ 202018 w 1212169"/>
              <a:gd name="connsiteY49" fmla="*/ 988828 h 1116418"/>
              <a:gd name="connsiteX50" fmla="*/ 170121 w 1212169"/>
              <a:gd name="connsiteY50" fmla="*/ 1031358 h 1116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212169" h="1116418">
                <a:moveTo>
                  <a:pt x="170121" y="1031358"/>
                </a:moveTo>
                <a:cubicBezTo>
                  <a:pt x="155944" y="1040218"/>
                  <a:pt x="131995" y="1031966"/>
                  <a:pt x="116958" y="1041990"/>
                </a:cubicBezTo>
                <a:cubicBezTo>
                  <a:pt x="107632" y="1048207"/>
                  <a:pt x="111337" y="1063863"/>
                  <a:pt x="106325" y="1073888"/>
                </a:cubicBezTo>
                <a:cubicBezTo>
                  <a:pt x="87087" y="1112364"/>
                  <a:pt x="89953" y="1104155"/>
                  <a:pt x="53162" y="1116418"/>
                </a:cubicBezTo>
                <a:cubicBezTo>
                  <a:pt x="42530" y="1112874"/>
                  <a:pt x="27779" y="1114906"/>
                  <a:pt x="21265" y="1105786"/>
                </a:cubicBezTo>
                <a:cubicBezTo>
                  <a:pt x="8236" y="1087546"/>
                  <a:pt x="0" y="1041990"/>
                  <a:pt x="0" y="1041990"/>
                </a:cubicBezTo>
                <a:cubicBezTo>
                  <a:pt x="3544" y="992372"/>
                  <a:pt x="4820" y="942539"/>
                  <a:pt x="10632" y="893135"/>
                </a:cubicBezTo>
                <a:cubicBezTo>
                  <a:pt x="11942" y="882004"/>
                  <a:pt x="18834" y="872178"/>
                  <a:pt x="21265" y="861237"/>
                </a:cubicBezTo>
                <a:cubicBezTo>
                  <a:pt x="25942" y="840192"/>
                  <a:pt x="27669" y="818581"/>
                  <a:pt x="31897" y="797441"/>
                </a:cubicBezTo>
                <a:cubicBezTo>
                  <a:pt x="33286" y="790494"/>
                  <a:pt x="47083" y="733145"/>
                  <a:pt x="53162" y="723014"/>
                </a:cubicBezTo>
                <a:cubicBezTo>
                  <a:pt x="65757" y="702022"/>
                  <a:pt x="134264" y="660538"/>
                  <a:pt x="138223" y="659218"/>
                </a:cubicBezTo>
                <a:lnTo>
                  <a:pt x="202018" y="637953"/>
                </a:lnTo>
                <a:cubicBezTo>
                  <a:pt x="205562" y="531627"/>
                  <a:pt x="206404" y="425177"/>
                  <a:pt x="212651" y="318976"/>
                </a:cubicBezTo>
                <a:cubicBezTo>
                  <a:pt x="212668" y="318681"/>
                  <a:pt x="228888" y="249576"/>
                  <a:pt x="233916" y="244548"/>
                </a:cubicBezTo>
                <a:cubicBezTo>
                  <a:pt x="270477" y="207987"/>
                  <a:pt x="289497" y="204756"/>
                  <a:pt x="329609" y="191386"/>
                </a:cubicBezTo>
                <a:cubicBezTo>
                  <a:pt x="340242" y="184298"/>
                  <a:pt x="349830" y="175311"/>
                  <a:pt x="361507" y="170121"/>
                </a:cubicBezTo>
                <a:cubicBezTo>
                  <a:pt x="381990" y="161017"/>
                  <a:pt x="406651" y="161289"/>
                  <a:pt x="425302" y="148855"/>
                </a:cubicBezTo>
                <a:lnTo>
                  <a:pt x="489097" y="106325"/>
                </a:lnTo>
                <a:cubicBezTo>
                  <a:pt x="499730" y="99237"/>
                  <a:pt x="508872" y="89101"/>
                  <a:pt x="520995" y="85060"/>
                </a:cubicBezTo>
                <a:lnTo>
                  <a:pt x="552893" y="74428"/>
                </a:lnTo>
                <a:cubicBezTo>
                  <a:pt x="559981" y="67339"/>
                  <a:pt x="565562" y="58320"/>
                  <a:pt x="574158" y="53162"/>
                </a:cubicBezTo>
                <a:cubicBezTo>
                  <a:pt x="595274" y="40493"/>
                  <a:pt x="655081" y="35179"/>
                  <a:pt x="669851" y="31897"/>
                </a:cubicBezTo>
                <a:cubicBezTo>
                  <a:pt x="680792" y="29466"/>
                  <a:pt x="690972" y="24344"/>
                  <a:pt x="701749" y="21265"/>
                </a:cubicBezTo>
                <a:cubicBezTo>
                  <a:pt x="795196" y="-5434"/>
                  <a:pt x="699704" y="25490"/>
                  <a:pt x="776176" y="0"/>
                </a:cubicBezTo>
                <a:cubicBezTo>
                  <a:pt x="829339" y="3544"/>
                  <a:pt x="882919" y="3097"/>
                  <a:pt x="935665" y="10632"/>
                </a:cubicBezTo>
                <a:cubicBezTo>
                  <a:pt x="957855" y="13802"/>
                  <a:pt x="978195" y="24809"/>
                  <a:pt x="999460" y="31897"/>
                </a:cubicBezTo>
                <a:cubicBezTo>
                  <a:pt x="1043480" y="46571"/>
                  <a:pt x="1022034" y="36314"/>
                  <a:pt x="1063256" y="63795"/>
                </a:cubicBezTo>
                <a:cubicBezTo>
                  <a:pt x="1077433" y="85060"/>
                  <a:pt x="1097704" y="103344"/>
                  <a:pt x="1105786" y="127590"/>
                </a:cubicBezTo>
                <a:cubicBezTo>
                  <a:pt x="1112874" y="148855"/>
                  <a:pt x="1114617" y="172735"/>
                  <a:pt x="1127051" y="191386"/>
                </a:cubicBezTo>
                <a:cubicBezTo>
                  <a:pt x="1134139" y="202018"/>
                  <a:pt x="1143126" y="211606"/>
                  <a:pt x="1148316" y="223283"/>
                </a:cubicBezTo>
                <a:cubicBezTo>
                  <a:pt x="1157420" y="243767"/>
                  <a:pt x="1162492" y="265814"/>
                  <a:pt x="1169581" y="287079"/>
                </a:cubicBezTo>
                <a:cubicBezTo>
                  <a:pt x="1173125" y="297711"/>
                  <a:pt x="1173997" y="309651"/>
                  <a:pt x="1180214" y="318976"/>
                </a:cubicBezTo>
                <a:lnTo>
                  <a:pt x="1201479" y="350874"/>
                </a:lnTo>
                <a:cubicBezTo>
                  <a:pt x="1209312" y="374374"/>
                  <a:pt x="1229235" y="399952"/>
                  <a:pt x="1180214" y="404037"/>
                </a:cubicBezTo>
                <a:cubicBezTo>
                  <a:pt x="1063606" y="413754"/>
                  <a:pt x="946297" y="411125"/>
                  <a:pt x="829339" y="414669"/>
                </a:cubicBezTo>
                <a:lnTo>
                  <a:pt x="797442" y="510362"/>
                </a:lnTo>
                <a:cubicBezTo>
                  <a:pt x="793898" y="520995"/>
                  <a:pt x="796135" y="536043"/>
                  <a:pt x="786809" y="542260"/>
                </a:cubicBezTo>
                <a:cubicBezTo>
                  <a:pt x="776176" y="549348"/>
                  <a:pt x="766341" y="557810"/>
                  <a:pt x="754911" y="563525"/>
                </a:cubicBezTo>
                <a:cubicBezTo>
                  <a:pt x="744887" y="568537"/>
                  <a:pt x="733827" y="571209"/>
                  <a:pt x="723014" y="574158"/>
                </a:cubicBezTo>
                <a:cubicBezTo>
                  <a:pt x="694818" y="581848"/>
                  <a:pt x="665679" y="586181"/>
                  <a:pt x="637953" y="595423"/>
                </a:cubicBezTo>
                <a:lnTo>
                  <a:pt x="574158" y="616688"/>
                </a:lnTo>
                <a:cubicBezTo>
                  <a:pt x="559981" y="637953"/>
                  <a:pt x="539710" y="656237"/>
                  <a:pt x="531628" y="680483"/>
                </a:cubicBezTo>
                <a:cubicBezTo>
                  <a:pt x="528084" y="691116"/>
                  <a:pt x="524074" y="701604"/>
                  <a:pt x="520995" y="712381"/>
                </a:cubicBezTo>
                <a:cubicBezTo>
                  <a:pt x="516980" y="726432"/>
                  <a:pt x="517612" y="742223"/>
                  <a:pt x="510362" y="754911"/>
                </a:cubicBezTo>
                <a:cubicBezTo>
                  <a:pt x="502902" y="767966"/>
                  <a:pt x="490334" y="777577"/>
                  <a:pt x="478465" y="786809"/>
                </a:cubicBezTo>
                <a:cubicBezTo>
                  <a:pt x="423627" y="829461"/>
                  <a:pt x="430897" y="823929"/>
                  <a:pt x="382772" y="839972"/>
                </a:cubicBezTo>
                <a:cubicBezTo>
                  <a:pt x="372139" y="850604"/>
                  <a:pt x="362743" y="862637"/>
                  <a:pt x="350874" y="871869"/>
                </a:cubicBezTo>
                <a:cubicBezTo>
                  <a:pt x="330700" y="887560"/>
                  <a:pt x="287079" y="914400"/>
                  <a:pt x="287079" y="914400"/>
                </a:cubicBezTo>
                <a:cubicBezTo>
                  <a:pt x="239521" y="985736"/>
                  <a:pt x="295545" y="915843"/>
                  <a:pt x="233916" y="956930"/>
                </a:cubicBezTo>
                <a:cubicBezTo>
                  <a:pt x="221405" y="965271"/>
                  <a:pt x="213887" y="979596"/>
                  <a:pt x="202018" y="988828"/>
                </a:cubicBezTo>
                <a:cubicBezTo>
                  <a:pt x="135274" y="1040740"/>
                  <a:pt x="184298" y="1022498"/>
                  <a:pt x="170121" y="1031358"/>
                </a:cubicBezTo>
                <a:close/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77456" y="5761812"/>
            <a:ext cx="207819" cy="19338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 rot="18370973">
            <a:off x="8121877" y="3417894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sp>
        <p:nvSpPr>
          <p:cNvPr id="55" name="TextBox 54"/>
          <p:cNvSpPr txBox="1"/>
          <p:nvPr/>
        </p:nvSpPr>
        <p:spPr>
          <a:xfrm rot="18348517">
            <a:off x="8031793" y="3527740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</a:t>
            </a:r>
            <a:endParaRPr lang="en-US" sz="1200" dirty="0"/>
          </a:p>
        </p:txBody>
      </p:sp>
      <p:cxnSp>
        <p:nvCxnSpPr>
          <p:cNvPr id="56" name="Straight Connector 55"/>
          <p:cNvCxnSpPr>
            <a:endCxn id="77" idx="2"/>
          </p:cNvCxnSpPr>
          <p:nvPr/>
        </p:nvCxnSpPr>
        <p:spPr>
          <a:xfrm flipV="1">
            <a:off x="8113258" y="3494003"/>
            <a:ext cx="180137" cy="2363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 rot="18355982">
            <a:off x="8217060" y="3714481"/>
            <a:ext cx="251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en-US" sz="1000" dirty="0"/>
          </a:p>
        </p:txBody>
      </p:sp>
      <p:sp>
        <p:nvSpPr>
          <p:cNvPr id="59" name="TextBox 58"/>
          <p:cNvSpPr txBox="1"/>
          <p:nvPr/>
        </p:nvSpPr>
        <p:spPr>
          <a:xfrm rot="2820229">
            <a:off x="6157078" y="2614463"/>
            <a:ext cx="7040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5</a:t>
            </a:r>
            <a:r>
              <a:rPr lang="en-US" sz="1000" dirty="0" smtClean="0"/>
              <a:t>,000 cfm</a:t>
            </a:r>
          </a:p>
          <a:p>
            <a:endParaRPr lang="en-US" sz="1200" dirty="0"/>
          </a:p>
        </p:txBody>
      </p:sp>
      <p:sp>
        <p:nvSpPr>
          <p:cNvPr id="70" name="TextBox 69"/>
          <p:cNvSpPr txBox="1"/>
          <p:nvPr/>
        </p:nvSpPr>
        <p:spPr>
          <a:xfrm rot="3128276">
            <a:off x="7039698" y="2235595"/>
            <a:ext cx="689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First Team </a:t>
            </a:r>
          </a:p>
          <a:p>
            <a:r>
              <a:rPr lang="en-US" sz="800" b="1" dirty="0" smtClean="0"/>
              <a:t>D&amp;I /FPA</a:t>
            </a:r>
            <a:endParaRPr lang="en-US" sz="800" b="1" dirty="0"/>
          </a:p>
        </p:txBody>
      </p:sp>
      <p:cxnSp>
        <p:nvCxnSpPr>
          <p:cNvPr id="19" name="Straight Arrow Connector 18"/>
          <p:cNvCxnSpPr>
            <a:stCxn id="70" idx="2"/>
          </p:cNvCxnSpPr>
          <p:nvPr/>
        </p:nvCxnSpPr>
        <p:spPr>
          <a:xfrm>
            <a:off x="7250571" y="2508768"/>
            <a:ext cx="293229" cy="4683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0" idx="2"/>
          </p:cNvCxnSpPr>
          <p:nvPr/>
        </p:nvCxnSpPr>
        <p:spPr>
          <a:xfrm flipH="1" flipV="1">
            <a:off x="6858000" y="2438632"/>
            <a:ext cx="392571" cy="701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5432647" y="1797280"/>
            <a:ext cx="1016000" cy="693298"/>
          </a:xfrm>
          <a:custGeom>
            <a:avLst/>
            <a:gdLst>
              <a:gd name="connsiteX0" fmla="*/ 673100 w 1016000"/>
              <a:gd name="connsiteY0" fmla="*/ 641350 h 641350"/>
              <a:gd name="connsiteX1" fmla="*/ 1016000 w 1016000"/>
              <a:gd name="connsiteY1" fmla="*/ 311150 h 641350"/>
              <a:gd name="connsiteX2" fmla="*/ 838200 w 1016000"/>
              <a:gd name="connsiteY2" fmla="*/ 177800 h 641350"/>
              <a:gd name="connsiteX3" fmla="*/ 628650 w 1016000"/>
              <a:gd name="connsiteY3" fmla="*/ 50800 h 641350"/>
              <a:gd name="connsiteX4" fmla="*/ 457200 w 1016000"/>
              <a:gd name="connsiteY4" fmla="*/ 0 h 641350"/>
              <a:gd name="connsiteX5" fmla="*/ 171450 w 1016000"/>
              <a:gd name="connsiteY5" fmla="*/ 63500 h 641350"/>
              <a:gd name="connsiteX6" fmla="*/ 31750 w 1016000"/>
              <a:gd name="connsiteY6" fmla="*/ 215900 h 641350"/>
              <a:gd name="connsiteX7" fmla="*/ 0 w 1016000"/>
              <a:gd name="connsiteY7" fmla="*/ 355600 h 641350"/>
              <a:gd name="connsiteX8" fmla="*/ 222250 w 1016000"/>
              <a:gd name="connsiteY8" fmla="*/ 527050 h 641350"/>
              <a:gd name="connsiteX9" fmla="*/ 285750 w 1016000"/>
              <a:gd name="connsiteY9" fmla="*/ 469900 h 641350"/>
              <a:gd name="connsiteX10" fmla="*/ 368300 w 1016000"/>
              <a:gd name="connsiteY10" fmla="*/ 425450 h 641350"/>
              <a:gd name="connsiteX11" fmla="*/ 469900 w 1016000"/>
              <a:gd name="connsiteY11" fmla="*/ 406400 h 641350"/>
              <a:gd name="connsiteX12" fmla="*/ 539750 w 1016000"/>
              <a:gd name="connsiteY12" fmla="*/ 457200 h 641350"/>
              <a:gd name="connsiteX13" fmla="*/ 603250 w 1016000"/>
              <a:gd name="connsiteY13" fmla="*/ 527050 h 641350"/>
              <a:gd name="connsiteX14" fmla="*/ 673100 w 1016000"/>
              <a:gd name="connsiteY14" fmla="*/ 641350 h 64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16000" h="641350">
                <a:moveTo>
                  <a:pt x="673100" y="641350"/>
                </a:moveTo>
                <a:lnTo>
                  <a:pt x="1016000" y="311150"/>
                </a:lnTo>
                <a:lnTo>
                  <a:pt x="838200" y="177800"/>
                </a:lnTo>
                <a:lnTo>
                  <a:pt x="628650" y="50800"/>
                </a:lnTo>
                <a:lnTo>
                  <a:pt x="457200" y="0"/>
                </a:lnTo>
                <a:lnTo>
                  <a:pt x="171450" y="63500"/>
                </a:lnTo>
                <a:lnTo>
                  <a:pt x="31750" y="215900"/>
                </a:lnTo>
                <a:lnTo>
                  <a:pt x="0" y="355600"/>
                </a:lnTo>
                <a:lnTo>
                  <a:pt x="222250" y="527050"/>
                </a:lnTo>
                <a:lnTo>
                  <a:pt x="285750" y="469900"/>
                </a:lnTo>
                <a:lnTo>
                  <a:pt x="368300" y="425450"/>
                </a:lnTo>
                <a:lnTo>
                  <a:pt x="469900" y="406400"/>
                </a:lnTo>
                <a:lnTo>
                  <a:pt x="539750" y="457200"/>
                </a:lnTo>
                <a:lnTo>
                  <a:pt x="603250" y="527050"/>
                </a:lnTo>
                <a:lnTo>
                  <a:pt x="673100" y="641350"/>
                </a:lnTo>
                <a:close/>
              </a:path>
            </a:pathLst>
          </a:custGeom>
          <a:pattFill prst="openDmnd">
            <a:fgClr>
              <a:schemeClr val="accent1"/>
            </a:fgClr>
            <a:bgClr>
              <a:schemeClr val="bg1"/>
            </a:bgClr>
          </a:patt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6117696" y="2121980"/>
            <a:ext cx="349893" cy="3695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6082805" y="2101925"/>
            <a:ext cx="349893" cy="36959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 rot="18654406">
            <a:off x="5605836" y="2233949"/>
            <a:ext cx="245336" cy="15297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 rot="18654406">
            <a:off x="5329564" y="2000577"/>
            <a:ext cx="245336" cy="15297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stCxn id="83" idx="3"/>
          </p:cNvCxnSpPr>
          <p:nvPr/>
        </p:nvCxnSpPr>
        <p:spPr>
          <a:xfrm>
            <a:off x="5532559" y="1984356"/>
            <a:ext cx="308826" cy="2560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 rot="21033845">
            <a:off x="5237687" y="1252190"/>
            <a:ext cx="8178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Unsafe Roof</a:t>
            </a:r>
          </a:p>
          <a:p>
            <a:r>
              <a:rPr lang="en-US" sz="1000" dirty="0" smtClean="0"/>
              <a:t>&amp; Rib</a:t>
            </a:r>
            <a:endParaRPr lang="en-US" sz="1000" dirty="0"/>
          </a:p>
        </p:txBody>
      </p:sp>
      <p:cxnSp>
        <p:nvCxnSpPr>
          <p:cNvPr id="37" name="Straight Arrow Connector 36"/>
          <p:cNvCxnSpPr>
            <a:stCxn id="91" idx="2"/>
            <a:endCxn id="83" idx="3"/>
          </p:cNvCxnSpPr>
          <p:nvPr/>
        </p:nvCxnSpPr>
        <p:spPr>
          <a:xfrm flipH="1">
            <a:off x="5532559" y="1649593"/>
            <a:ext cx="146853" cy="3347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91" idx="2"/>
            <a:endCxn id="28" idx="3"/>
          </p:cNvCxnSpPr>
          <p:nvPr/>
        </p:nvCxnSpPr>
        <p:spPr>
          <a:xfrm>
            <a:off x="5679412" y="1649593"/>
            <a:ext cx="129419" cy="5681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743410" y="1481717"/>
            <a:ext cx="8178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Unsafe Roof</a:t>
            </a:r>
            <a:endParaRPr lang="en-US" sz="1000" dirty="0"/>
          </a:p>
        </p:txBody>
      </p:sp>
      <p:cxnSp>
        <p:nvCxnSpPr>
          <p:cNvPr id="43" name="Straight Arrow Connector 42"/>
          <p:cNvCxnSpPr>
            <a:stCxn id="94" idx="2"/>
            <a:endCxn id="23" idx="1"/>
          </p:cNvCxnSpPr>
          <p:nvPr/>
        </p:nvCxnSpPr>
        <p:spPr>
          <a:xfrm>
            <a:off x="6152337" y="1727938"/>
            <a:ext cx="296310" cy="4056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 rot="2382294">
            <a:off x="6711871" y="3041598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XXXXXX</a:t>
            </a:r>
            <a:endParaRPr lang="en-US" sz="1000" dirty="0"/>
          </a:p>
        </p:txBody>
      </p:sp>
      <p:sp>
        <p:nvSpPr>
          <p:cNvPr id="107" name="TextBox 106"/>
          <p:cNvSpPr txBox="1"/>
          <p:nvPr/>
        </p:nvSpPr>
        <p:spPr>
          <a:xfrm rot="4502561">
            <a:off x="6047433" y="3332177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</a:t>
            </a:r>
            <a:endParaRPr lang="en-US" sz="1000" dirty="0"/>
          </a:p>
        </p:txBody>
      </p:sp>
      <p:sp>
        <p:nvSpPr>
          <p:cNvPr id="71" name="Freeform 70"/>
          <p:cNvSpPr/>
          <p:nvPr/>
        </p:nvSpPr>
        <p:spPr>
          <a:xfrm>
            <a:off x="6445250" y="2978150"/>
            <a:ext cx="654050" cy="406400"/>
          </a:xfrm>
          <a:custGeom>
            <a:avLst/>
            <a:gdLst>
              <a:gd name="connsiteX0" fmla="*/ 654050 w 654050"/>
              <a:gd name="connsiteY0" fmla="*/ 209550 h 406400"/>
              <a:gd name="connsiteX1" fmla="*/ 425450 w 654050"/>
              <a:gd name="connsiteY1" fmla="*/ 0 h 406400"/>
              <a:gd name="connsiteX2" fmla="*/ 393700 w 654050"/>
              <a:gd name="connsiteY2" fmla="*/ 57150 h 406400"/>
              <a:gd name="connsiteX3" fmla="*/ 266700 w 654050"/>
              <a:gd name="connsiteY3" fmla="*/ 127000 h 406400"/>
              <a:gd name="connsiteX4" fmla="*/ 203200 w 654050"/>
              <a:gd name="connsiteY4" fmla="*/ 139700 h 406400"/>
              <a:gd name="connsiteX5" fmla="*/ 0 w 654050"/>
              <a:gd name="connsiteY5" fmla="*/ 114300 h 406400"/>
              <a:gd name="connsiteX6" fmla="*/ 88900 w 654050"/>
              <a:gd name="connsiteY6" fmla="*/ 387350 h 406400"/>
              <a:gd name="connsiteX7" fmla="*/ 127000 w 654050"/>
              <a:gd name="connsiteY7" fmla="*/ 361950 h 406400"/>
              <a:gd name="connsiteX8" fmla="*/ 209550 w 654050"/>
              <a:gd name="connsiteY8" fmla="*/ 387350 h 406400"/>
              <a:gd name="connsiteX9" fmla="*/ 304800 w 654050"/>
              <a:gd name="connsiteY9" fmla="*/ 406400 h 406400"/>
              <a:gd name="connsiteX10" fmla="*/ 406400 w 654050"/>
              <a:gd name="connsiteY10" fmla="*/ 336550 h 406400"/>
              <a:gd name="connsiteX11" fmla="*/ 654050 w 654050"/>
              <a:gd name="connsiteY11" fmla="*/ 209550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4050" h="406400">
                <a:moveTo>
                  <a:pt x="654050" y="209550"/>
                </a:moveTo>
                <a:lnTo>
                  <a:pt x="425450" y="0"/>
                </a:lnTo>
                <a:lnTo>
                  <a:pt x="393700" y="57150"/>
                </a:lnTo>
                <a:lnTo>
                  <a:pt x="266700" y="127000"/>
                </a:lnTo>
                <a:lnTo>
                  <a:pt x="203200" y="139700"/>
                </a:lnTo>
                <a:lnTo>
                  <a:pt x="0" y="114300"/>
                </a:lnTo>
                <a:lnTo>
                  <a:pt x="88900" y="387350"/>
                </a:lnTo>
                <a:lnTo>
                  <a:pt x="127000" y="361950"/>
                </a:lnTo>
                <a:lnTo>
                  <a:pt x="209550" y="387350"/>
                </a:lnTo>
                <a:lnTo>
                  <a:pt x="304800" y="406400"/>
                </a:lnTo>
                <a:lnTo>
                  <a:pt x="406400" y="336550"/>
                </a:lnTo>
                <a:lnTo>
                  <a:pt x="654050" y="209550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 rot="6118967">
            <a:off x="5012051" y="3529719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XXXXXXX</a:t>
            </a:r>
            <a:endParaRPr lang="en-US" sz="1000" dirty="0"/>
          </a:p>
        </p:txBody>
      </p:sp>
      <p:sp>
        <p:nvSpPr>
          <p:cNvPr id="109" name="TextBox 108"/>
          <p:cNvSpPr txBox="1"/>
          <p:nvPr/>
        </p:nvSpPr>
        <p:spPr>
          <a:xfrm rot="4133006">
            <a:off x="5689205" y="3607225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XXXXXXX</a:t>
            </a:r>
            <a:endParaRPr lang="en-US" sz="1000" dirty="0"/>
          </a:p>
        </p:txBody>
      </p:sp>
      <p:sp>
        <p:nvSpPr>
          <p:cNvPr id="72" name="Freeform 71"/>
          <p:cNvSpPr/>
          <p:nvPr/>
        </p:nvSpPr>
        <p:spPr>
          <a:xfrm>
            <a:off x="5524500" y="3321050"/>
            <a:ext cx="609600" cy="501650"/>
          </a:xfrm>
          <a:custGeom>
            <a:avLst/>
            <a:gdLst>
              <a:gd name="connsiteX0" fmla="*/ 69850 w 609600"/>
              <a:gd name="connsiteY0" fmla="*/ 0 h 501650"/>
              <a:gd name="connsiteX1" fmla="*/ 0 w 609600"/>
              <a:gd name="connsiteY1" fmla="*/ 387350 h 501650"/>
              <a:gd name="connsiteX2" fmla="*/ 114300 w 609600"/>
              <a:gd name="connsiteY2" fmla="*/ 393700 h 501650"/>
              <a:gd name="connsiteX3" fmla="*/ 203200 w 609600"/>
              <a:gd name="connsiteY3" fmla="*/ 400050 h 501650"/>
              <a:gd name="connsiteX4" fmla="*/ 361950 w 609600"/>
              <a:gd name="connsiteY4" fmla="*/ 469900 h 501650"/>
              <a:gd name="connsiteX5" fmla="*/ 476250 w 609600"/>
              <a:gd name="connsiteY5" fmla="*/ 501650 h 501650"/>
              <a:gd name="connsiteX6" fmla="*/ 609600 w 609600"/>
              <a:gd name="connsiteY6" fmla="*/ 495300 h 501650"/>
              <a:gd name="connsiteX7" fmla="*/ 450850 w 609600"/>
              <a:gd name="connsiteY7" fmla="*/ 82550 h 501650"/>
              <a:gd name="connsiteX8" fmla="*/ 355600 w 609600"/>
              <a:gd name="connsiteY8" fmla="*/ 88900 h 501650"/>
              <a:gd name="connsiteX9" fmla="*/ 222250 w 609600"/>
              <a:gd name="connsiteY9" fmla="*/ 63500 h 501650"/>
              <a:gd name="connsiteX10" fmla="*/ 139700 w 609600"/>
              <a:gd name="connsiteY10" fmla="*/ 44450 h 501650"/>
              <a:gd name="connsiteX11" fmla="*/ 69850 w 609600"/>
              <a:gd name="connsiteY11" fmla="*/ 0 h 50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9600" h="501650">
                <a:moveTo>
                  <a:pt x="69850" y="0"/>
                </a:moveTo>
                <a:lnTo>
                  <a:pt x="0" y="387350"/>
                </a:lnTo>
                <a:lnTo>
                  <a:pt x="114300" y="393700"/>
                </a:lnTo>
                <a:lnTo>
                  <a:pt x="203200" y="400050"/>
                </a:lnTo>
                <a:lnTo>
                  <a:pt x="361950" y="469900"/>
                </a:lnTo>
                <a:lnTo>
                  <a:pt x="476250" y="501650"/>
                </a:lnTo>
                <a:lnTo>
                  <a:pt x="609600" y="495300"/>
                </a:lnTo>
                <a:lnTo>
                  <a:pt x="450850" y="82550"/>
                </a:lnTo>
                <a:lnTo>
                  <a:pt x="355600" y="88900"/>
                </a:lnTo>
                <a:lnTo>
                  <a:pt x="222250" y="63500"/>
                </a:lnTo>
                <a:lnTo>
                  <a:pt x="139700" y="44450"/>
                </a:lnTo>
                <a:lnTo>
                  <a:pt x="69850" y="0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 rot="2059256">
            <a:off x="4640026" y="1941488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</a:t>
            </a:r>
            <a:endParaRPr lang="en-US" sz="1000" dirty="0"/>
          </a:p>
        </p:txBody>
      </p:sp>
      <p:sp>
        <p:nvSpPr>
          <p:cNvPr id="74" name="Freeform 73"/>
          <p:cNvSpPr/>
          <p:nvPr/>
        </p:nvSpPr>
        <p:spPr>
          <a:xfrm>
            <a:off x="4876417" y="1537366"/>
            <a:ext cx="355600" cy="444500"/>
          </a:xfrm>
          <a:custGeom>
            <a:avLst/>
            <a:gdLst>
              <a:gd name="connsiteX0" fmla="*/ 184150 w 355600"/>
              <a:gd name="connsiteY0" fmla="*/ 444500 h 444500"/>
              <a:gd name="connsiteX1" fmla="*/ 0 w 355600"/>
              <a:gd name="connsiteY1" fmla="*/ 311150 h 444500"/>
              <a:gd name="connsiteX2" fmla="*/ 38100 w 355600"/>
              <a:gd name="connsiteY2" fmla="*/ 165100 h 444500"/>
              <a:gd name="connsiteX3" fmla="*/ 88900 w 355600"/>
              <a:gd name="connsiteY3" fmla="*/ 57150 h 444500"/>
              <a:gd name="connsiteX4" fmla="*/ 101600 w 355600"/>
              <a:gd name="connsiteY4" fmla="*/ 0 h 444500"/>
              <a:gd name="connsiteX5" fmla="*/ 355600 w 355600"/>
              <a:gd name="connsiteY5" fmla="*/ 254000 h 444500"/>
              <a:gd name="connsiteX6" fmla="*/ 298450 w 355600"/>
              <a:gd name="connsiteY6" fmla="*/ 292100 h 444500"/>
              <a:gd name="connsiteX7" fmla="*/ 209550 w 355600"/>
              <a:gd name="connsiteY7" fmla="*/ 323850 h 444500"/>
              <a:gd name="connsiteX8" fmla="*/ 184150 w 355600"/>
              <a:gd name="connsiteY8" fmla="*/ 444500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600" h="444500">
                <a:moveTo>
                  <a:pt x="184150" y="444500"/>
                </a:moveTo>
                <a:lnTo>
                  <a:pt x="0" y="311150"/>
                </a:lnTo>
                <a:lnTo>
                  <a:pt x="38100" y="165100"/>
                </a:lnTo>
                <a:lnTo>
                  <a:pt x="88900" y="57150"/>
                </a:lnTo>
                <a:lnTo>
                  <a:pt x="101600" y="0"/>
                </a:lnTo>
                <a:lnTo>
                  <a:pt x="355600" y="254000"/>
                </a:lnTo>
                <a:lnTo>
                  <a:pt x="298450" y="292100"/>
                </a:lnTo>
                <a:lnTo>
                  <a:pt x="209550" y="323850"/>
                </a:lnTo>
                <a:lnTo>
                  <a:pt x="184150" y="444500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 rot="2059256">
            <a:off x="3834657" y="1402349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</a:t>
            </a:r>
            <a:endParaRPr lang="en-US" sz="1000" dirty="0"/>
          </a:p>
        </p:txBody>
      </p:sp>
      <p:sp>
        <p:nvSpPr>
          <p:cNvPr id="76" name="Freeform 75"/>
          <p:cNvSpPr/>
          <p:nvPr/>
        </p:nvSpPr>
        <p:spPr>
          <a:xfrm>
            <a:off x="4032250" y="971550"/>
            <a:ext cx="438150" cy="438150"/>
          </a:xfrm>
          <a:custGeom>
            <a:avLst/>
            <a:gdLst>
              <a:gd name="connsiteX0" fmla="*/ 196850 w 438150"/>
              <a:gd name="connsiteY0" fmla="*/ 438150 h 438150"/>
              <a:gd name="connsiteX1" fmla="*/ 0 w 438150"/>
              <a:gd name="connsiteY1" fmla="*/ 311150 h 438150"/>
              <a:gd name="connsiteX2" fmla="*/ 38100 w 438150"/>
              <a:gd name="connsiteY2" fmla="*/ 165100 h 438150"/>
              <a:gd name="connsiteX3" fmla="*/ 25400 w 438150"/>
              <a:gd name="connsiteY3" fmla="*/ 0 h 438150"/>
              <a:gd name="connsiteX4" fmla="*/ 438150 w 438150"/>
              <a:gd name="connsiteY4" fmla="*/ 209550 h 438150"/>
              <a:gd name="connsiteX5" fmla="*/ 412750 w 438150"/>
              <a:gd name="connsiteY5" fmla="*/ 247650 h 438150"/>
              <a:gd name="connsiteX6" fmla="*/ 298450 w 438150"/>
              <a:gd name="connsiteY6" fmla="*/ 349250 h 438150"/>
              <a:gd name="connsiteX7" fmla="*/ 196850 w 438150"/>
              <a:gd name="connsiteY7" fmla="*/ 43815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150" h="438150">
                <a:moveTo>
                  <a:pt x="196850" y="438150"/>
                </a:moveTo>
                <a:lnTo>
                  <a:pt x="0" y="311150"/>
                </a:lnTo>
                <a:lnTo>
                  <a:pt x="38100" y="165100"/>
                </a:lnTo>
                <a:lnTo>
                  <a:pt x="25400" y="0"/>
                </a:lnTo>
                <a:lnTo>
                  <a:pt x="438150" y="209550"/>
                </a:lnTo>
                <a:lnTo>
                  <a:pt x="412750" y="247650"/>
                </a:lnTo>
                <a:lnTo>
                  <a:pt x="298450" y="349250"/>
                </a:lnTo>
                <a:lnTo>
                  <a:pt x="196850" y="438150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 rot="18193452">
            <a:off x="2981536" y="1169178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</a:t>
            </a:r>
            <a:endParaRPr lang="en-US" sz="1000" dirty="0"/>
          </a:p>
        </p:txBody>
      </p:sp>
      <p:sp>
        <p:nvSpPr>
          <p:cNvPr id="79" name="Freeform 78"/>
          <p:cNvSpPr/>
          <p:nvPr/>
        </p:nvSpPr>
        <p:spPr>
          <a:xfrm>
            <a:off x="2717800" y="819150"/>
            <a:ext cx="628650" cy="755650"/>
          </a:xfrm>
          <a:custGeom>
            <a:avLst/>
            <a:gdLst>
              <a:gd name="connsiteX0" fmla="*/ 628650 w 628650"/>
              <a:gd name="connsiteY0" fmla="*/ 527050 h 755650"/>
              <a:gd name="connsiteX1" fmla="*/ 488950 w 628650"/>
              <a:gd name="connsiteY1" fmla="*/ 755650 h 755650"/>
              <a:gd name="connsiteX2" fmla="*/ 425450 w 628650"/>
              <a:gd name="connsiteY2" fmla="*/ 692150 h 755650"/>
              <a:gd name="connsiteX3" fmla="*/ 279400 w 628650"/>
              <a:gd name="connsiteY3" fmla="*/ 660400 h 755650"/>
              <a:gd name="connsiteX4" fmla="*/ 146050 w 628650"/>
              <a:gd name="connsiteY4" fmla="*/ 628650 h 755650"/>
              <a:gd name="connsiteX5" fmla="*/ 0 w 628650"/>
              <a:gd name="connsiteY5" fmla="*/ 641350 h 755650"/>
              <a:gd name="connsiteX6" fmla="*/ 228600 w 628650"/>
              <a:gd name="connsiteY6" fmla="*/ 0 h 755650"/>
              <a:gd name="connsiteX7" fmla="*/ 266700 w 628650"/>
              <a:gd name="connsiteY7" fmla="*/ 146050 h 755650"/>
              <a:gd name="connsiteX8" fmla="*/ 304800 w 628650"/>
              <a:gd name="connsiteY8" fmla="*/ 361950 h 755650"/>
              <a:gd name="connsiteX9" fmla="*/ 374650 w 628650"/>
              <a:gd name="connsiteY9" fmla="*/ 469900 h 755650"/>
              <a:gd name="connsiteX10" fmla="*/ 508000 w 628650"/>
              <a:gd name="connsiteY10" fmla="*/ 514350 h 755650"/>
              <a:gd name="connsiteX11" fmla="*/ 628650 w 628650"/>
              <a:gd name="connsiteY11" fmla="*/ 527050 h 75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8650" h="755650">
                <a:moveTo>
                  <a:pt x="628650" y="527050"/>
                </a:moveTo>
                <a:lnTo>
                  <a:pt x="488950" y="755650"/>
                </a:lnTo>
                <a:lnTo>
                  <a:pt x="425450" y="692150"/>
                </a:lnTo>
                <a:lnTo>
                  <a:pt x="279400" y="660400"/>
                </a:lnTo>
                <a:lnTo>
                  <a:pt x="146050" y="628650"/>
                </a:lnTo>
                <a:lnTo>
                  <a:pt x="0" y="641350"/>
                </a:lnTo>
                <a:lnTo>
                  <a:pt x="228600" y="0"/>
                </a:lnTo>
                <a:lnTo>
                  <a:pt x="266700" y="146050"/>
                </a:lnTo>
                <a:lnTo>
                  <a:pt x="304800" y="361950"/>
                </a:lnTo>
                <a:lnTo>
                  <a:pt x="374650" y="469900"/>
                </a:lnTo>
                <a:lnTo>
                  <a:pt x="508000" y="514350"/>
                </a:lnTo>
                <a:lnTo>
                  <a:pt x="628650" y="527050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 rot="19193693">
            <a:off x="2003757" y="3286239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XXXXXXX</a:t>
            </a:r>
            <a:endParaRPr lang="en-US" sz="1000" dirty="0"/>
          </a:p>
        </p:txBody>
      </p:sp>
      <p:sp>
        <p:nvSpPr>
          <p:cNvPr id="81" name="Freeform 80"/>
          <p:cNvSpPr/>
          <p:nvPr/>
        </p:nvSpPr>
        <p:spPr>
          <a:xfrm>
            <a:off x="1987550" y="2978150"/>
            <a:ext cx="495300" cy="590550"/>
          </a:xfrm>
          <a:custGeom>
            <a:avLst/>
            <a:gdLst>
              <a:gd name="connsiteX0" fmla="*/ 495300 w 495300"/>
              <a:gd name="connsiteY0" fmla="*/ 368300 h 590550"/>
              <a:gd name="connsiteX1" fmla="*/ 222250 w 495300"/>
              <a:gd name="connsiteY1" fmla="*/ 590550 h 590550"/>
              <a:gd name="connsiteX2" fmla="*/ 158750 w 495300"/>
              <a:gd name="connsiteY2" fmla="*/ 469900 h 590550"/>
              <a:gd name="connsiteX3" fmla="*/ 82550 w 495300"/>
              <a:gd name="connsiteY3" fmla="*/ 406400 h 590550"/>
              <a:gd name="connsiteX4" fmla="*/ 0 w 495300"/>
              <a:gd name="connsiteY4" fmla="*/ 234950 h 590550"/>
              <a:gd name="connsiteX5" fmla="*/ 292100 w 495300"/>
              <a:gd name="connsiteY5" fmla="*/ 0 h 590550"/>
              <a:gd name="connsiteX6" fmla="*/ 298450 w 495300"/>
              <a:gd name="connsiteY6" fmla="*/ 209550 h 590550"/>
              <a:gd name="connsiteX7" fmla="*/ 317500 w 495300"/>
              <a:gd name="connsiteY7" fmla="*/ 292100 h 590550"/>
              <a:gd name="connsiteX8" fmla="*/ 368300 w 495300"/>
              <a:gd name="connsiteY8" fmla="*/ 323850 h 590550"/>
              <a:gd name="connsiteX9" fmla="*/ 495300 w 495300"/>
              <a:gd name="connsiteY9" fmla="*/ 36830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5300" h="590550">
                <a:moveTo>
                  <a:pt x="495300" y="368300"/>
                </a:moveTo>
                <a:lnTo>
                  <a:pt x="222250" y="590550"/>
                </a:lnTo>
                <a:lnTo>
                  <a:pt x="158750" y="469900"/>
                </a:lnTo>
                <a:lnTo>
                  <a:pt x="82550" y="406400"/>
                </a:lnTo>
                <a:lnTo>
                  <a:pt x="0" y="234950"/>
                </a:lnTo>
                <a:lnTo>
                  <a:pt x="292100" y="0"/>
                </a:lnTo>
                <a:lnTo>
                  <a:pt x="298450" y="209550"/>
                </a:lnTo>
                <a:lnTo>
                  <a:pt x="317500" y="292100"/>
                </a:lnTo>
                <a:lnTo>
                  <a:pt x="368300" y="323850"/>
                </a:lnTo>
                <a:lnTo>
                  <a:pt x="495300" y="368300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4" name="Group 113"/>
          <p:cNvGrpSpPr/>
          <p:nvPr/>
        </p:nvGrpSpPr>
        <p:grpSpPr>
          <a:xfrm>
            <a:off x="5140384" y="2310438"/>
            <a:ext cx="140076" cy="152918"/>
            <a:chOff x="6915149" y="1386844"/>
            <a:chExt cx="747383" cy="785485"/>
          </a:xfrm>
        </p:grpSpPr>
        <p:sp>
          <p:nvSpPr>
            <p:cNvPr id="115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6" name="Oval 115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B</a:t>
              </a: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3663986" y="1364672"/>
            <a:ext cx="149261" cy="152401"/>
            <a:chOff x="6915149" y="1386844"/>
            <a:chExt cx="747383" cy="785485"/>
          </a:xfrm>
        </p:grpSpPr>
        <p:sp>
          <p:nvSpPr>
            <p:cNvPr id="118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9" name="Oval 118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solidFill>
              <a:srgbClr val="0066FF">
                <a:alpha val="38824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C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oup 120"/>
          <p:cNvGrpSpPr>
            <a:grpSpLocks/>
          </p:cNvGrpSpPr>
          <p:nvPr/>
        </p:nvGrpSpPr>
        <p:grpSpPr bwMode="auto">
          <a:xfrm rot="16200000" flipH="1">
            <a:off x="3210623" y="2324043"/>
            <a:ext cx="237363" cy="133119"/>
            <a:chOff x="2976" y="4580"/>
            <a:chExt cx="264" cy="141"/>
          </a:xfrm>
        </p:grpSpPr>
        <p:sp>
          <p:nvSpPr>
            <p:cNvPr id="122" name="Rectangle 121"/>
            <p:cNvSpPr>
              <a:spLocks noChangeArrowheads="1"/>
            </p:cNvSpPr>
            <p:nvPr/>
          </p:nvSpPr>
          <p:spPr bwMode="auto">
            <a:xfrm rot="-5187923">
              <a:off x="3012" y="4563"/>
              <a:ext cx="34" cy="69"/>
            </a:xfrm>
            <a:prstGeom prst="rect">
              <a:avLst/>
            </a:prstGeom>
            <a:solidFill>
              <a:schemeClr val="tx1"/>
            </a:solidFill>
            <a:ln w="1587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3" name="Rectangle 122"/>
            <p:cNvSpPr>
              <a:spLocks noChangeArrowheads="1"/>
            </p:cNvSpPr>
            <p:nvPr/>
          </p:nvSpPr>
          <p:spPr bwMode="auto">
            <a:xfrm rot="-5187923">
              <a:off x="3173" y="4559"/>
              <a:ext cx="34" cy="76"/>
            </a:xfrm>
            <a:prstGeom prst="rect">
              <a:avLst/>
            </a:prstGeom>
            <a:solidFill>
              <a:schemeClr val="tx1"/>
            </a:solidFill>
            <a:ln w="1587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4" name="Rectangle 123"/>
            <p:cNvSpPr>
              <a:spLocks noChangeArrowheads="1"/>
            </p:cNvSpPr>
            <p:nvPr/>
          </p:nvSpPr>
          <p:spPr bwMode="auto">
            <a:xfrm rot="-5187923">
              <a:off x="3018" y="4669"/>
              <a:ext cx="34" cy="69"/>
            </a:xfrm>
            <a:prstGeom prst="rect">
              <a:avLst/>
            </a:prstGeom>
            <a:solidFill>
              <a:schemeClr val="tx1"/>
            </a:solidFill>
            <a:ln w="1587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5" name="Rectangle 124"/>
            <p:cNvSpPr>
              <a:spLocks noChangeArrowheads="1"/>
            </p:cNvSpPr>
            <p:nvPr/>
          </p:nvSpPr>
          <p:spPr bwMode="auto">
            <a:xfrm rot="-5187923">
              <a:off x="3180" y="4665"/>
              <a:ext cx="34" cy="76"/>
            </a:xfrm>
            <a:prstGeom prst="rect">
              <a:avLst/>
            </a:prstGeom>
            <a:solidFill>
              <a:schemeClr val="tx1"/>
            </a:solidFill>
            <a:ln w="1587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6" name="Rectangle 125"/>
            <p:cNvSpPr>
              <a:spLocks noChangeArrowheads="1"/>
            </p:cNvSpPr>
            <p:nvPr/>
          </p:nvSpPr>
          <p:spPr bwMode="auto">
            <a:xfrm rot="-5400000">
              <a:off x="3058" y="4517"/>
              <a:ext cx="100" cy="264"/>
            </a:xfrm>
            <a:prstGeom prst="rect">
              <a:avLst/>
            </a:prstGeom>
            <a:solidFill>
              <a:schemeClr val="bg1"/>
            </a:solidFill>
            <a:ln w="19050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7" name="Rectangle 126"/>
            <p:cNvSpPr>
              <a:spLocks noChangeArrowheads="1"/>
            </p:cNvSpPr>
            <p:nvPr/>
          </p:nvSpPr>
          <p:spPr bwMode="auto">
            <a:xfrm>
              <a:off x="3098" y="4599"/>
              <a:ext cx="81" cy="9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pic>
        <p:nvPicPr>
          <p:cNvPr id="128" name="Picture 6" descr="http://www.clker.com/cliparts/a/6/4/9/11954351131708850731zeimusu_Fire_Icon.svg.m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031" y="2149912"/>
            <a:ext cx="169929" cy="211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5" name="Freeform 134"/>
          <p:cNvSpPr/>
          <p:nvPr/>
        </p:nvSpPr>
        <p:spPr>
          <a:xfrm>
            <a:off x="1408449" y="2667231"/>
            <a:ext cx="2413000" cy="2139950"/>
          </a:xfrm>
          <a:custGeom>
            <a:avLst/>
            <a:gdLst>
              <a:gd name="connsiteX0" fmla="*/ 1809750 w 2413000"/>
              <a:gd name="connsiteY0" fmla="*/ 0 h 2139950"/>
              <a:gd name="connsiteX1" fmla="*/ 2108200 w 2413000"/>
              <a:gd name="connsiteY1" fmla="*/ 0 h 2139950"/>
              <a:gd name="connsiteX2" fmla="*/ 2089150 w 2413000"/>
              <a:gd name="connsiteY2" fmla="*/ 139700 h 2139950"/>
              <a:gd name="connsiteX3" fmla="*/ 2197100 w 2413000"/>
              <a:gd name="connsiteY3" fmla="*/ 349250 h 2139950"/>
              <a:gd name="connsiteX4" fmla="*/ 2317750 w 2413000"/>
              <a:gd name="connsiteY4" fmla="*/ 495300 h 2139950"/>
              <a:gd name="connsiteX5" fmla="*/ 2413000 w 2413000"/>
              <a:gd name="connsiteY5" fmla="*/ 469900 h 2139950"/>
              <a:gd name="connsiteX6" fmla="*/ 2038350 w 2413000"/>
              <a:gd name="connsiteY6" fmla="*/ 914400 h 2139950"/>
              <a:gd name="connsiteX7" fmla="*/ 2025650 w 2413000"/>
              <a:gd name="connsiteY7" fmla="*/ 711200 h 2139950"/>
              <a:gd name="connsiteX8" fmla="*/ 2006600 w 2413000"/>
              <a:gd name="connsiteY8" fmla="*/ 635000 h 2139950"/>
              <a:gd name="connsiteX9" fmla="*/ 2025650 w 2413000"/>
              <a:gd name="connsiteY9" fmla="*/ 508000 h 2139950"/>
              <a:gd name="connsiteX10" fmla="*/ 1879600 w 2413000"/>
              <a:gd name="connsiteY10" fmla="*/ 457200 h 2139950"/>
              <a:gd name="connsiteX11" fmla="*/ 1841500 w 2413000"/>
              <a:gd name="connsiteY11" fmla="*/ 558800 h 2139950"/>
              <a:gd name="connsiteX12" fmla="*/ 1758950 w 2413000"/>
              <a:gd name="connsiteY12" fmla="*/ 654050 h 2139950"/>
              <a:gd name="connsiteX13" fmla="*/ 1682750 w 2413000"/>
              <a:gd name="connsiteY13" fmla="*/ 717550 h 2139950"/>
              <a:gd name="connsiteX14" fmla="*/ 1612900 w 2413000"/>
              <a:gd name="connsiteY14" fmla="*/ 723900 h 2139950"/>
              <a:gd name="connsiteX15" fmla="*/ 1485900 w 2413000"/>
              <a:gd name="connsiteY15" fmla="*/ 831850 h 2139950"/>
              <a:gd name="connsiteX16" fmla="*/ 1193800 w 2413000"/>
              <a:gd name="connsiteY16" fmla="*/ 1085850 h 2139950"/>
              <a:gd name="connsiteX17" fmla="*/ 857250 w 2413000"/>
              <a:gd name="connsiteY17" fmla="*/ 1346200 h 2139950"/>
              <a:gd name="connsiteX18" fmla="*/ 806450 w 2413000"/>
              <a:gd name="connsiteY18" fmla="*/ 1416050 h 2139950"/>
              <a:gd name="connsiteX19" fmla="*/ 768350 w 2413000"/>
              <a:gd name="connsiteY19" fmla="*/ 1466850 h 2139950"/>
              <a:gd name="connsiteX20" fmla="*/ 711200 w 2413000"/>
              <a:gd name="connsiteY20" fmla="*/ 1511300 h 2139950"/>
              <a:gd name="connsiteX21" fmla="*/ 711200 w 2413000"/>
              <a:gd name="connsiteY21" fmla="*/ 1587500 h 2139950"/>
              <a:gd name="connsiteX22" fmla="*/ 812800 w 2413000"/>
              <a:gd name="connsiteY22" fmla="*/ 1727200 h 2139950"/>
              <a:gd name="connsiteX23" fmla="*/ 920750 w 2413000"/>
              <a:gd name="connsiteY23" fmla="*/ 1854200 h 2139950"/>
              <a:gd name="connsiteX24" fmla="*/ 1016000 w 2413000"/>
              <a:gd name="connsiteY24" fmla="*/ 1841500 h 2139950"/>
              <a:gd name="connsiteX25" fmla="*/ 654050 w 2413000"/>
              <a:gd name="connsiteY25" fmla="*/ 2139950 h 2139950"/>
              <a:gd name="connsiteX26" fmla="*/ 692150 w 2413000"/>
              <a:gd name="connsiteY26" fmla="*/ 2000250 h 2139950"/>
              <a:gd name="connsiteX27" fmla="*/ 533400 w 2413000"/>
              <a:gd name="connsiteY27" fmla="*/ 1739900 h 2139950"/>
              <a:gd name="connsiteX28" fmla="*/ 444500 w 2413000"/>
              <a:gd name="connsiteY28" fmla="*/ 1695450 h 2139950"/>
              <a:gd name="connsiteX29" fmla="*/ 285750 w 2413000"/>
              <a:gd name="connsiteY29" fmla="*/ 1797050 h 2139950"/>
              <a:gd name="connsiteX30" fmla="*/ 120650 w 2413000"/>
              <a:gd name="connsiteY30" fmla="*/ 1898650 h 2139950"/>
              <a:gd name="connsiteX31" fmla="*/ 0 w 2413000"/>
              <a:gd name="connsiteY31" fmla="*/ 1631950 h 2139950"/>
              <a:gd name="connsiteX32" fmla="*/ 596900 w 2413000"/>
              <a:gd name="connsiteY32" fmla="*/ 1193800 h 2139950"/>
              <a:gd name="connsiteX33" fmla="*/ 793750 w 2413000"/>
              <a:gd name="connsiteY33" fmla="*/ 1009650 h 2139950"/>
              <a:gd name="connsiteX34" fmla="*/ 1206500 w 2413000"/>
              <a:gd name="connsiteY34" fmla="*/ 685800 h 2139950"/>
              <a:gd name="connsiteX35" fmla="*/ 1511300 w 2413000"/>
              <a:gd name="connsiteY35" fmla="*/ 482600 h 2139950"/>
              <a:gd name="connsiteX36" fmla="*/ 1797050 w 2413000"/>
              <a:gd name="connsiteY36" fmla="*/ 139700 h 2139950"/>
              <a:gd name="connsiteX37" fmla="*/ 1809750 w 2413000"/>
              <a:gd name="connsiteY37" fmla="*/ 0 h 213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413000" h="2139950">
                <a:moveTo>
                  <a:pt x="1809750" y="0"/>
                </a:moveTo>
                <a:lnTo>
                  <a:pt x="2108200" y="0"/>
                </a:lnTo>
                <a:lnTo>
                  <a:pt x="2089150" y="139700"/>
                </a:lnTo>
                <a:lnTo>
                  <a:pt x="2197100" y="349250"/>
                </a:lnTo>
                <a:lnTo>
                  <a:pt x="2317750" y="495300"/>
                </a:lnTo>
                <a:lnTo>
                  <a:pt x="2413000" y="469900"/>
                </a:lnTo>
                <a:lnTo>
                  <a:pt x="2038350" y="914400"/>
                </a:lnTo>
                <a:lnTo>
                  <a:pt x="2025650" y="711200"/>
                </a:lnTo>
                <a:lnTo>
                  <a:pt x="2006600" y="635000"/>
                </a:lnTo>
                <a:lnTo>
                  <a:pt x="2025650" y="508000"/>
                </a:lnTo>
                <a:lnTo>
                  <a:pt x="1879600" y="457200"/>
                </a:lnTo>
                <a:lnTo>
                  <a:pt x="1841500" y="558800"/>
                </a:lnTo>
                <a:lnTo>
                  <a:pt x="1758950" y="654050"/>
                </a:lnTo>
                <a:lnTo>
                  <a:pt x="1682750" y="717550"/>
                </a:lnTo>
                <a:lnTo>
                  <a:pt x="1612900" y="723900"/>
                </a:lnTo>
                <a:lnTo>
                  <a:pt x="1485900" y="831850"/>
                </a:lnTo>
                <a:lnTo>
                  <a:pt x="1193800" y="1085850"/>
                </a:lnTo>
                <a:lnTo>
                  <a:pt x="857250" y="1346200"/>
                </a:lnTo>
                <a:lnTo>
                  <a:pt x="806450" y="1416050"/>
                </a:lnTo>
                <a:lnTo>
                  <a:pt x="768350" y="1466850"/>
                </a:lnTo>
                <a:lnTo>
                  <a:pt x="711200" y="1511300"/>
                </a:lnTo>
                <a:lnTo>
                  <a:pt x="711200" y="1587500"/>
                </a:lnTo>
                <a:lnTo>
                  <a:pt x="812800" y="1727200"/>
                </a:lnTo>
                <a:lnTo>
                  <a:pt x="920750" y="1854200"/>
                </a:lnTo>
                <a:lnTo>
                  <a:pt x="1016000" y="1841500"/>
                </a:lnTo>
                <a:lnTo>
                  <a:pt x="654050" y="2139950"/>
                </a:lnTo>
                <a:lnTo>
                  <a:pt x="692150" y="2000250"/>
                </a:lnTo>
                <a:lnTo>
                  <a:pt x="533400" y="1739900"/>
                </a:lnTo>
                <a:lnTo>
                  <a:pt x="444500" y="1695450"/>
                </a:lnTo>
                <a:lnTo>
                  <a:pt x="285750" y="1797050"/>
                </a:lnTo>
                <a:lnTo>
                  <a:pt x="120650" y="1898650"/>
                </a:lnTo>
                <a:lnTo>
                  <a:pt x="0" y="1631950"/>
                </a:lnTo>
                <a:lnTo>
                  <a:pt x="596900" y="1193800"/>
                </a:lnTo>
                <a:lnTo>
                  <a:pt x="793750" y="1009650"/>
                </a:lnTo>
                <a:lnTo>
                  <a:pt x="1206500" y="685800"/>
                </a:lnTo>
                <a:lnTo>
                  <a:pt x="1511300" y="482600"/>
                </a:lnTo>
                <a:lnTo>
                  <a:pt x="1797050" y="139700"/>
                </a:lnTo>
                <a:lnTo>
                  <a:pt x="1809750" y="0"/>
                </a:lnTo>
                <a:close/>
              </a:path>
            </a:pathLst>
          </a:custGeom>
          <a:pattFill prst="zigZag">
            <a:fgClr>
              <a:schemeClr val="accent1"/>
            </a:fgClr>
            <a:bgClr>
              <a:srgbClr val="0066FF"/>
            </a:bgClr>
          </a:patt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3449781" y="3164708"/>
            <a:ext cx="260350" cy="234950"/>
          </a:xfrm>
          <a:custGeom>
            <a:avLst/>
            <a:gdLst>
              <a:gd name="connsiteX0" fmla="*/ 260350 w 260350"/>
              <a:gd name="connsiteY0" fmla="*/ 0 h 234950"/>
              <a:gd name="connsiteX1" fmla="*/ 0 w 260350"/>
              <a:gd name="connsiteY1" fmla="*/ 234950 h 234950"/>
              <a:gd name="connsiteX2" fmla="*/ 0 w 260350"/>
              <a:gd name="connsiteY2" fmla="*/ 234950 h 23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" h="234950">
                <a:moveTo>
                  <a:pt x="260350" y="0"/>
                </a:moveTo>
                <a:lnTo>
                  <a:pt x="0" y="234950"/>
                </a:lnTo>
                <a:lnTo>
                  <a:pt x="0" y="23495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3433610" y="3085979"/>
            <a:ext cx="245199" cy="213466"/>
          </a:xfrm>
          <a:custGeom>
            <a:avLst/>
            <a:gdLst>
              <a:gd name="connsiteX0" fmla="*/ 241300 w 241300"/>
              <a:gd name="connsiteY0" fmla="*/ 0 h 228600"/>
              <a:gd name="connsiteX1" fmla="*/ 0 w 241300"/>
              <a:gd name="connsiteY1" fmla="*/ 228600 h 228600"/>
              <a:gd name="connsiteX2" fmla="*/ 0 w 241300"/>
              <a:gd name="connsiteY2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228600">
                <a:moveTo>
                  <a:pt x="241300" y="0"/>
                </a:moveTo>
                <a:lnTo>
                  <a:pt x="0" y="228600"/>
                </a:lnTo>
                <a:lnTo>
                  <a:pt x="0" y="22860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 rot="212554">
            <a:off x="3302287" y="2822575"/>
            <a:ext cx="215900" cy="311150"/>
          </a:xfrm>
          <a:custGeom>
            <a:avLst/>
            <a:gdLst>
              <a:gd name="connsiteX0" fmla="*/ 215900 w 215900"/>
              <a:gd name="connsiteY0" fmla="*/ 0 h 311150"/>
              <a:gd name="connsiteX1" fmla="*/ 6350 w 215900"/>
              <a:gd name="connsiteY1" fmla="*/ 311150 h 311150"/>
              <a:gd name="connsiteX2" fmla="*/ 0 w 215900"/>
              <a:gd name="connsiteY2" fmla="*/ 292100 h 31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5900" h="311150">
                <a:moveTo>
                  <a:pt x="215900" y="0"/>
                </a:moveTo>
                <a:lnTo>
                  <a:pt x="6350" y="311150"/>
                </a:lnTo>
                <a:lnTo>
                  <a:pt x="0" y="29210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extBox 138"/>
          <p:cNvSpPr txBox="1"/>
          <p:nvPr/>
        </p:nvSpPr>
        <p:spPr>
          <a:xfrm rot="7887320">
            <a:off x="3232004" y="2801605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140" name="Freeform 139"/>
          <p:cNvSpPr/>
          <p:nvPr/>
        </p:nvSpPr>
        <p:spPr>
          <a:xfrm>
            <a:off x="2025650" y="4406900"/>
            <a:ext cx="209550" cy="158750"/>
          </a:xfrm>
          <a:custGeom>
            <a:avLst/>
            <a:gdLst>
              <a:gd name="connsiteX0" fmla="*/ 209550 w 209550"/>
              <a:gd name="connsiteY0" fmla="*/ 0 h 158750"/>
              <a:gd name="connsiteX1" fmla="*/ 0 w 209550"/>
              <a:gd name="connsiteY1" fmla="*/ 158750 h 158750"/>
              <a:gd name="connsiteX2" fmla="*/ 6350 w 209550"/>
              <a:gd name="connsiteY2" fmla="*/ 146050 h 15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9550" h="158750">
                <a:moveTo>
                  <a:pt x="209550" y="0"/>
                </a:moveTo>
                <a:lnTo>
                  <a:pt x="0" y="158750"/>
                </a:lnTo>
                <a:lnTo>
                  <a:pt x="6350" y="14605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2000731" y="4346575"/>
            <a:ext cx="209550" cy="158750"/>
          </a:xfrm>
          <a:custGeom>
            <a:avLst/>
            <a:gdLst>
              <a:gd name="connsiteX0" fmla="*/ 209550 w 209550"/>
              <a:gd name="connsiteY0" fmla="*/ 0 h 158750"/>
              <a:gd name="connsiteX1" fmla="*/ 0 w 209550"/>
              <a:gd name="connsiteY1" fmla="*/ 158750 h 158750"/>
              <a:gd name="connsiteX2" fmla="*/ 6350 w 209550"/>
              <a:gd name="connsiteY2" fmla="*/ 146050 h 15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9550" h="158750">
                <a:moveTo>
                  <a:pt x="209550" y="0"/>
                </a:moveTo>
                <a:lnTo>
                  <a:pt x="0" y="158750"/>
                </a:lnTo>
                <a:lnTo>
                  <a:pt x="6350" y="14605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 rot="20357510">
            <a:off x="1634776" y="4273665"/>
            <a:ext cx="256309" cy="14581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TextBox 142"/>
          <p:cNvSpPr txBox="1"/>
          <p:nvPr/>
        </p:nvSpPr>
        <p:spPr>
          <a:xfrm>
            <a:off x="1603782" y="4532016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Sump</a:t>
            </a:r>
            <a:endParaRPr lang="en-US" sz="1000" dirty="0"/>
          </a:p>
        </p:txBody>
      </p:sp>
      <p:cxnSp>
        <p:nvCxnSpPr>
          <p:cNvPr id="145" name="Straight Arrow Connector 144"/>
          <p:cNvCxnSpPr>
            <a:stCxn id="143" idx="0"/>
          </p:cNvCxnSpPr>
          <p:nvPr/>
        </p:nvCxnSpPr>
        <p:spPr>
          <a:xfrm flipH="1" flipV="1">
            <a:off x="1752600" y="4346575"/>
            <a:ext cx="91793" cy="1854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 rot="19153926">
            <a:off x="1304163" y="4442539"/>
            <a:ext cx="251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en-US" sz="1000" dirty="0"/>
          </a:p>
        </p:txBody>
      </p:sp>
      <p:sp>
        <p:nvSpPr>
          <p:cNvPr id="147" name="TextBox 146"/>
          <p:cNvSpPr txBox="1"/>
          <p:nvPr/>
        </p:nvSpPr>
        <p:spPr>
          <a:xfrm>
            <a:off x="1097306" y="4807181"/>
            <a:ext cx="6222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Pump</a:t>
            </a:r>
          </a:p>
          <a:p>
            <a:pPr algn="ctr"/>
            <a:r>
              <a:rPr lang="en-US" sz="1000" dirty="0" smtClean="0"/>
              <a:t>Controls</a:t>
            </a:r>
            <a:endParaRPr lang="en-US" sz="1000" dirty="0"/>
          </a:p>
        </p:txBody>
      </p:sp>
      <p:cxnSp>
        <p:nvCxnSpPr>
          <p:cNvPr id="149" name="Straight Arrow Connector 148"/>
          <p:cNvCxnSpPr/>
          <p:nvPr/>
        </p:nvCxnSpPr>
        <p:spPr>
          <a:xfrm flipV="1">
            <a:off x="1430159" y="4660212"/>
            <a:ext cx="19775" cy="2360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3" name="Group 152"/>
          <p:cNvGrpSpPr/>
          <p:nvPr/>
        </p:nvGrpSpPr>
        <p:grpSpPr>
          <a:xfrm>
            <a:off x="989835" y="4767916"/>
            <a:ext cx="140076" cy="152918"/>
            <a:chOff x="6915149" y="1386844"/>
            <a:chExt cx="747383" cy="785485"/>
          </a:xfrm>
        </p:grpSpPr>
        <p:sp>
          <p:nvSpPr>
            <p:cNvPr id="154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5" name="Oval 154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B</a:t>
              </a:r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584305" y="5630850"/>
            <a:ext cx="149261" cy="152401"/>
            <a:chOff x="6915149" y="1386844"/>
            <a:chExt cx="747383" cy="785485"/>
          </a:xfrm>
        </p:grpSpPr>
        <p:sp>
          <p:nvSpPr>
            <p:cNvPr id="157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8" name="Oval 157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solidFill>
              <a:srgbClr val="FFFF00">
                <a:alpha val="38824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A</a:t>
              </a: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1741517" y="5089515"/>
            <a:ext cx="149261" cy="152401"/>
            <a:chOff x="6915149" y="1386844"/>
            <a:chExt cx="747383" cy="785485"/>
          </a:xfrm>
        </p:grpSpPr>
        <p:sp>
          <p:nvSpPr>
            <p:cNvPr id="160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1" name="Oval 160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solidFill>
              <a:srgbClr val="FFFF00">
                <a:alpha val="38824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A</a:t>
              </a:r>
            </a:p>
          </p:txBody>
        </p:sp>
      </p:grpSp>
      <p:sp>
        <p:nvSpPr>
          <p:cNvPr id="174" name="Rectangle 173"/>
          <p:cNvSpPr/>
          <p:nvPr/>
        </p:nvSpPr>
        <p:spPr>
          <a:xfrm rot="18889403">
            <a:off x="1542382" y="5387595"/>
            <a:ext cx="398270" cy="231192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5" name="Group 87"/>
          <p:cNvGrpSpPr>
            <a:grpSpLocks/>
          </p:cNvGrpSpPr>
          <p:nvPr/>
        </p:nvGrpSpPr>
        <p:grpSpPr bwMode="auto">
          <a:xfrm rot="2306517" flipH="1">
            <a:off x="1703305" y="5416644"/>
            <a:ext cx="119250" cy="198668"/>
            <a:chOff x="3600" y="768"/>
            <a:chExt cx="96" cy="144"/>
          </a:xfrm>
          <a:solidFill>
            <a:schemeClr val="tx1"/>
          </a:solidFill>
        </p:grpSpPr>
        <p:sp>
          <p:nvSpPr>
            <p:cNvPr id="176" name="Oval 88"/>
            <p:cNvSpPr>
              <a:spLocks noChangeArrowheads="1"/>
            </p:cNvSpPr>
            <p:nvPr/>
          </p:nvSpPr>
          <p:spPr bwMode="auto">
            <a:xfrm>
              <a:off x="3624" y="768"/>
              <a:ext cx="48" cy="5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77" name="Line 89"/>
            <p:cNvSpPr>
              <a:spLocks noChangeShapeType="1"/>
            </p:cNvSpPr>
            <p:nvPr/>
          </p:nvSpPr>
          <p:spPr bwMode="auto">
            <a:xfrm>
              <a:off x="3648" y="822"/>
              <a:ext cx="0" cy="5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Line 90"/>
            <p:cNvSpPr>
              <a:spLocks noChangeShapeType="1"/>
            </p:cNvSpPr>
            <p:nvPr/>
          </p:nvSpPr>
          <p:spPr bwMode="auto">
            <a:xfrm flipH="1">
              <a:off x="3600" y="876"/>
              <a:ext cx="48" cy="3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Line 91"/>
            <p:cNvSpPr>
              <a:spLocks noChangeShapeType="1"/>
            </p:cNvSpPr>
            <p:nvPr/>
          </p:nvSpPr>
          <p:spPr bwMode="auto">
            <a:xfrm>
              <a:off x="3648" y="876"/>
              <a:ext cx="48" cy="3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Line 92"/>
            <p:cNvSpPr>
              <a:spLocks noChangeShapeType="1"/>
            </p:cNvSpPr>
            <p:nvPr/>
          </p:nvSpPr>
          <p:spPr bwMode="auto">
            <a:xfrm>
              <a:off x="3600" y="840"/>
              <a:ext cx="96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1" name="TextBox 180"/>
          <p:cNvSpPr txBox="1"/>
          <p:nvPr/>
        </p:nvSpPr>
        <p:spPr>
          <a:xfrm rot="19153926">
            <a:off x="1966062" y="5059638"/>
            <a:ext cx="251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en-US" sz="1000" dirty="0"/>
          </a:p>
        </p:txBody>
      </p:sp>
      <p:cxnSp>
        <p:nvCxnSpPr>
          <p:cNvPr id="184" name="Straight Arrow Connector 183"/>
          <p:cNvCxnSpPr/>
          <p:nvPr/>
        </p:nvCxnSpPr>
        <p:spPr>
          <a:xfrm flipH="1" flipV="1">
            <a:off x="2130425" y="5229939"/>
            <a:ext cx="409893" cy="2374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8" name="Group 187"/>
          <p:cNvGrpSpPr/>
          <p:nvPr/>
        </p:nvGrpSpPr>
        <p:grpSpPr>
          <a:xfrm>
            <a:off x="2232025" y="4843591"/>
            <a:ext cx="140076" cy="152918"/>
            <a:chOff x="6915149" y="1386844"/>
            <a:chExt cx="747383" cy="785485"/>
          </a:xfrm>
        </p:grpSpPr>
        <p:sp>
          <p:nvSpPr>
            <p:cNvPr id="189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0" name="Oval 189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B</a:t>
              </a:r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3395252" y="3761132"/>
            <a:ext cx="140076" cy="152918"/>
            <a:chOff x="6915149" y="1386844"/>
            <a:chExt cx="747383" cy="785485"/>
          </a:xfrm>
        </p:grpSpPr>
        <p:sp>
          <p:nvSpPr>
            <p:cNvPr id="192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3" name="Oval 192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B</a:t>
              </a:r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2465688" y="3558554"/>
            <a:ext cx="149261" cy="152401"/>
            <a:chOff x="6915149" y="1386844"/>
            <a:chExt cx="747383" cy="785485"/>
          </a:xfrm>
        </p:grpSpPr>
        <p:sp>
          <p:nvSpPr>
            <p:cNvPr id="195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6" name="Oval 195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solidFill>
              <a:srgbClr val="0066FF">
                <a:alpha val="38824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C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213" name="TextBox 212"/>
          <p:cNvSpPr txBox="1"/>
          <p:nvPr/>
        </p:nvSpPr>
        <p:spPr>
          <a:xfrm>
            <a:off x="143403" y="206839"/>
            <a:ext cx="165323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Solution Map </a:t>
            </a:r>
            <a:endParaRPr lang="en-US" dirty="0"/>
          </a:p>
        </p:txBody>
      </p:sp>
      <p:sp>
        <p:nvSpPr>
          <p:cNvPr id="214" name="TextBox 213"/>
          <p:cNvSpPr txBox="1"/>
          <p:nvPr/>
        </p:nvSpPr>
        <p:spPr>
          <a:xfrm>
            <a:off x="144609" y="6301364"/>
            <a:ext cx="165323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Wheeler Side</a:t>
            </a:r>
            <a:endParaRPr lang="en-US" dirty="0"/>
          </a:p>
        </p:txBody>
      </p:sp>
      <p:sp>
        <p:nvSpPr>
          <p:cNvPr id="215" name="TextBox 214"/>
          <p:cNvSpPr txBox="1"/>
          <p:nvPr/>
        </p:nvSpPr>
        <p:spPr>
          <a:xfrm>
            <a:off x="44649" y="4796454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Downcast </a:t>
            </a:r>
          </a:p>
          <a:p>
            <a:r>
              <a:rPr lang="en-US" sz="1000" dirty="0" smtClean="0"/>
              <a:t>Airshaft</a:t>
            </a:r>
            <a:endParaRPr lang="en-US" sz="1000" dirty="0"/>
          </a:p>
        </p:txBody>
      </p:sp>
      <p:cxnSp>
        <p:nvCxnSpPr>
          <p:cNvPr id="217" name="Straight Arrow Connector 216"/>
          <p:cNvCxnSpPr>
            <a:endCxn id="106" idx="1"/>
          </p:cNvCxnSpPr>
          <p:nvPr/>
        </p:nvCxnSpPr>
        <p:spPr>
          <a:xfrm>
            <a:off x="304800" y="5180223"/>
            <a:ext cx="103090" cy="6099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TextBox 217"/>
          <p:cNvSpPr txBox="1"/>
          <p:nvPr/>
        </p:nvSpPr>
        <p:spPr>
          <a:xfrm rot="452667">
            <a:off x="1812322" y="6085804"/>
            <a:ext cx="8178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Unsafe Roof</a:t>
            </a:r>
            <a:endParaRPr lang="en-US" sz="1000" dirty="0"/>
          </a:p>
        </p:txBody>
      </p:sp>
      <p:cxnSp>
        <p:nvCxnSpPr>
          <p:cNvPr id="220" name="Straight Arrow Connector 219"/>
          <p:cNvCxnSpPr>
            <a:stCxn id="218" idx="0"/>
          </p:cNvCxnSpPr>
          <p:nvPr/>
        </p:nvCxnSpPr>
        <p:spPr>
          <a:xfrm flipH="1" flipV="1">
            <a:off x="1878323" y="5647609"/>
            <a:ext cx="359090" cy="43926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TextBox 220"/>
          <p:cNvSpPr txBox="1"/>
          <p:nvPr/>
        </p:nvSpPr>
        <p:spPr>
          <a:xfrm>
            <a:off x="3186710" y="4520724"/>
            <a:ext cx="793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Permanent </a:t>
            </a:r>
          </a:p>
          <a:p>
            <a:r>
              <a:rPr lang="en-US" sz="1000" dirty="0" smtClean="0"/>
              <a:t>Stopping</a:t>
            </a:r>
            <a:endParaRPr lang="en-US" sz="1000" dirty="0"/>
          </a:p>
        </p:txBody>
      </p:sp>
      <p:cxnSp>
        <p:nvCxnSpPr>
          <p:cNvPr id="223" name="Straight Arrow Connector 222"/>
          <p:cNvCxnSpPr>
            <a:stCxn id="221" idx="0"/>
            <a:endCxn id="135" idx="7"/>
          </p:cNvCxnSpPr>
          <p:nvPr/>
        </p:nvCxnSpPr>
        <p:spPr>
          <a:xfrm flipH="1" flipV="1">
            <a:off x="3434099" y="3378431"/>
            <a:ext cx="149515" cy="11422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Arrow Connector 224"/>
          <p:cNvCxnSpPr>
            <a:stCxn id="221" idx="0"/>
            <a:endCxn id="135" idx="22"/>
          </p:cNvCxnSpPr>
          <p:nvPr/>
        </p:nvCxnSpPr>
        <p:spPr>
          <a:xfrm flipH="1" flipV="1">
            <a:off x="2221249" y="4394431"/>
            <a:ext cx="1362365" cy="1262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xtBox 226"/>
          <p:cNvSpPr txBox="1"/>
          <p:nvPr/>
        </p:nvSpPr>
        <p:spPr>
          <a:xfrm>
            <a:off x="1219568" y="2890435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sp>
        <p:nvSpPr>
          <p:cNvPr id="228" name="TextBox 227"/>
          <p:cNvSpPr txBox="1"/>
          <p:nvPr/>
        </p:nvSpPr>
        <p:spPr>
          <a:xfrm>
            <a:off x="4607317" y="1187855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sp>
        <p:nvSpPr>
          <p:cNvPr id="229" name="TextBox 228"/>
          <p:cNvSpPr txBox="1"/>
          <p:nvPr/>
        </p:nvSpPr>
        <p:spPr>
          <a:xfrm>
            <a:off x="3963625" y="564270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sp>
        <p:nvSpPr>
          <p:cNvPr id="230" name="TextBox 229"/>
          <p:cNvSpPr txBox="1"/>
          <p:nvPr/>
        </p:nvSpPr>
        <p:spPr>
          <a:xfrm>
            <a:off x="1980045" y="818523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cxnSp>
        <p:nvCxnSpPr>
          <p:cNvPr id="232" name="Straight Arrow Connector 231"/>
          <p:cNvCxnSpPr/>
          <p:nvPr/>
        </p:nvCxnSpPr>
        <p:spPr>
          <a:xfrm>
            <a:off x="2482850" y="1096241"/>
            <a:ext cx="762925" cy="3854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Arrow Connector 235"/>
          <p:cNvCxnSpPr>
            <a:stCxn id="227" idx="2"/>
          </p:cNvCxnSpPr>
          <p:nvPr/>
        </p:nvCxnSpPr>
        <p:spPr>
          <a:xfrm>
            <a:off x="1617274" y="3136656"/>
            <a:ext cx="702639" cy="31863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Arrow Connector 238"/>
          <p:cNvCxnSpPr/>
          <p:nvPr/>
        </p:nvCxnSpPr>
        <p:spPr>
          <a:xfrm flipH="1">
            <a:off x="5016292" y="1381991"/>
            <a:ext cx="91979" cy="4826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Arrow Connector 241"/>
          <p:cNvCxnSpPr/>
          <p:nvPr/>
        </p:nvCxnSpPr>
        <p:spPr>
          <a:xfrm flipH="1">
            <a:off x="4163602" y="810491"/>
            <a:ext cx="139300" cy="576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TextBox 243"/>
          <p:cNvSpPr txBox="1"/>
          <p:nvPr/>
        </p:nvSpPr>
        <p:spPr>
          <a:xfrm rot="19249143">
            <a:off x="2195331" y="1757654"/>
            <a:ext cx="914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Battery Scoop</a:t>
            </a:r>
          </a:p>
          <a:p>
            <a:pPr algn="ctr"/>
            <a:r>
              <a:rPr lang="en-US" sz="1000" dirty="0" smtClean="0"/>
              <a:t>On fire</a:t>
            </a:r>
            <a:endParaRPr lang="en-US" sz="1000" dirty="0"/>
          </a:p>
        </p:txBody>
      </p:sp>
      <p:cxnSp>
        <p:nvCxnSpPr>
          <p:cNvPr id="246" name="Straight Arrow Connector 245"/>
          <p:cNvCxnSpPr>
            <a:stCxn id="244" idx="2"/>
            <a:endCxn id="53" idx="2"/>
          </p:cNvCxnSpPr>
          <p:nvPr/>
        </p:nvCxnSpPr>
        <p:spPr>
          <a:xfrm>
            <a:off x="2778736" y="2112783"/>
            <a:ext cx="442446" cy="2875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 rot="18379518">
            <a:off x="8584720" y="4183159"/>
            <a:ext cx="535596" cy="36933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FAB</a:t>
            </a:r>
            <a:endParaRPr lang="en-US" dirty="0"/>
          </a:p>
        </p:txBody>
      </p:sp>
      <p:sp>
        <p:nvSpPr>
          <p:cNvPr id="248" name="TextBox 247"/>
          <p:cNvSpPr txBox="1"/>
          <p:nvPr/>
        </p:nvSpPr>
        <p:spPr>
          <a:xfrm>
            <a:off x="5418761" y="4109947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cxnSp>
        <p:nvCxnSpPr>
          <p:cNvPr id="250" name="Straight Arrow Connector 249"/>
          <p:cNvCxnSpPr>
            <a:stCxn id="248" idx="0"/>
          </p:cNvCxnSpPr>
          <p:nvPr/>
        </p:nvCxnSpPr>
        <p:spPr>
          <a:xfrm flipH="1" flipV="1">
            <a:off x="5524500" y="3774558"/>
            <a:ext cx="291967" cy="3353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Arrow Connector 251"/>
          <p:cNvCxnSpPr>
            <a:stCxn id="248" idx="0"/>
          </p:cNvCxnSpPr>
          <p:nvPr/>
        </p:nvCxnSpPr>
        <p:spPr>
          <a:xfrm flipV="1">
            <a:off x="5816467" y="3837591"/>
            <a:ext cx="317633" cy="2723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TextBox 252"/>
          <p:cNvSpPr txBox="1"/>
          <p:nvPr/>
        </p:nvSpPr>
        <p:spPr>
          <a:xfrm>
            <a:off x="6561263" y="3573482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cxnSp>
        <p:nvCxnSpPr>
          <p:cNvPr id="255" name="Straight Arrow Connector 254"/>
          <p:cNvCxnSpPr>
            <a:stCxn id="253" idx="0"/>
          </p:cNvCxnSpPr>
          <p:nvPr/>
        </p:nvCxnSpPr>
        <p:spPr>
          <a:xfrm flipH="1" flipV="1">
            <a:off x="6493983" y="3378431"/>
            <a:ext cx="464986" cy="1950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Arrow Connector 257"/>
          <p:cNvCxnSpPr>
            <a:stCxn id="253" idx="0"/>
            <a:endCxn id="103" idx="2"/>
          </p:cNvCxnSpPr>
          <p:nvPr/>
        </p:nvCxnSpPr>
        <p:spPr>
          <a:xfrm flipV="1">
            <a:off x="6958969" y="3259423"/>
            <a:ext cx="142501" cy="3140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/>
          <p:cNvSpPr txBox="1"/>
          <p:nvPr/>
        </p:nvSpPr>
        <p:spPr>
          <a:xfrm rot="20490214">
            <a:off x="6871981" y="3858906"/>
            <a:ext cx="918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Regulator</a:t>
            </a:r>
          </a:p>
          <a:p>
            <a:r>
              <a:rPr lang="en-US" sz="1000" dirty="0" smtClean="0"/>
              <a:t>W/Door Open</a:t>
            </a:r>
            <a:endParaRPr lang="en-US" sz="1000" dirty="0"/>
          </a:p>
        </p:txBody>
      </p:sp>
      <p:cxnSp>
        <p:nvCxnSpPr>
          <p:cNvPr id="261" name="Straight Arrow Connector 260"/>
          <p:cNvCxnSpPr>
            <a:endCxn id="55" idx="1"/>
          </p:cNvCxnSpPr>
          <p:nvPr/>
        </p:nvCxnSpPr>
        <p:spPr>
          <a:xfrm flipV="1">
            <a:off x="7756451" y="3774919"/>
            <a:ext cx="330946" cy="2677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TextBox 272"/>
          <p:cNvSpPr txBox="1"/>
          <p:nvPr/>
        </p:nvSpPr>
        <p:spPr>
          <a:xfrm>
            <a:off x="6710643" y="2435532"/>
            <a:ext cx="251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en-US" sz="1000" dirty="0"/>
          </a:p>
        </p:txBody>
      </p:sp>
      <p:sp>
        <p:nvSpPr>
          <p:cNvPr id="274" name="TextBox 273"/>
          <p:cNvSpPr txBox="1"/>
          <p:nvPr/>
        </p:nvSpPr>
        <p:spPr>
          <a:xfrm>
            <a:off x="6391858" y="1769615"/>
            <a:ext cx="7761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Timbers (5)</a:t>
            </a:r>
            <a:endParaRPr lang="en-US" sz="1000" dirty="0"/>
          </a:p>
        </p:txBody>
      </p:sp>
      <p:cxnSp>
        <p:nvCxnSpPr>
          <p:cNvPr id="277" name="Straight Arrow Connector 276"/>
          <p:cNvCxnSpPr/>
          <p:nvPr/>
        </p:nvCxnSpPr>
        <p:spPr>
          <a:xfrm>
            <a:off x="6750601" y="2052925"/>
            <a:ext cx="56693" cy="4196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TextBox 284"/>
          <p:cNvSpPr txBox="1"/>
          <p:nvPr/>
        </p:nvSpPr>
        <p:spPr>
          <a:xfrm>
            <a:off x="7634177" y="4197163"/>
            <a:ext cx="7761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Timbers (4)</a:t>
            </a:r>
            <a:endParaRPr lang="en-US" sz="1000" dirty="0"/>
          </a:p>
        </p:txBody>
      </p:sp>
      <p:cxnSp>
        <p:nvCxnSpPr>
          <p:cNvPr id="287" name="Straight Arrow Connector 286"/>
          <p:cNvCxnSpPr>
            <a:stCxn id="285" idx="0"/>
            <a:endCxn id="58" idx="1"/>
          </p:cNvCxnSpPr>
          <p:nvPr/>
        </p:nvCxnSpPr>
        <p:spPr>
          <a:xfrm flipV="1">
            <a:off x="8022265" y="3939611"/>
            <a:ext cx="246852" cy="2575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TextBox 289"/>
          <p:cNvSpPr txBox="1"/>
          <p:nvPr/>
        </p:nvSpPr>
        <p:spPr>
          <a:xfrm rot="18355982">
            <a:off x="3421058" y="296349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X</a:t>
            </a:r>
            <a:endParaRPr lang="en-US" sz="1400" b="1" dirty="0"/>
          </a:p>
        </p:txBody>
      </p:sp>
      <p:sp>
        <p:nvSpPr>
          <p:cNvPr id="291" name="TextBox 290"/>
          <p:cNvSpPr txBox="1"/>
          <p:nvPr/>
        </p:nvSpPr>
        <p:spPr>
          <a:xfrm>
            <a:off x="3831142" y="2767324"/>
            <a:ext cx="7761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Timbers (4)</a:t>
            </a:r>
            <a:endParaRPr lang="en-US" sz="1000" dirty="0"/>
          </a:p>
        </p:txBody>
      </p:sp>
      <p:cxnSp>
        <p:nvCxnSpPr>
          <p:cNvPr id="293" name="Straight Arrow Connector 292"/>
          <p:cNvCxnSpPr/>
          <p:nvPr/>
        </p:nvCxnSpPr>
        <p:spPr>
          <a:xfrm flipH="1">
            <a:off x="3553584" y="2961409"/>
            <a:ext cx="395539" cy="965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" name="TextBox 293"/>
          <p:cNvSpPr txBox="1"/>
          <p:nvPr/>
        </p:nvSpPr>
        <p:spPr>
          <a:xfrm rot="5207413">
            <a:off x="3166883" y="2487670"/>
            <a:ext cx="251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en-US" sz="1000" dirty="0"/>
          </a:p>
        </p:txBody>
      </p:sp>
      <p:sp>
        <p:nvSpPr>
          <p:cNvPr id="216" name="Flowchart: Summing Junction 215"/>
          <p:cNvSpPr/>
          <p:nvPr/>
        </p:nvSpPr>
        <p:spPr>
          <a:xfrm>
            <a:off x="1605975" y="5490043"/>
            <a:ext cx="75838" cy="75361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Flowchart: Summing Junction 218"/>
          <p:cNvSpPr/>
          <p:nvPr/>
        </p:nvSpPr>
        <p:spPr>
          <a:xfrm>
            <a:off x="1481232" y="5609929"/>
            <a:ext cx="75838" cy="75361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Flowchart: Summing Junction 221"/>
          <p:cNvSpPr/>
          <p:nvPr/>
        </p:nvSpPr>
        <p:spPr>
          <a:xfrm>
            <a:off x="1840404" y="5239904"/>
            <a:ext cx="75838" cy="75361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Flowchart: Summing Junction 223"/>
          <p:cNvSpPr/>
          <p:nvPr/>
        </p:nvSpPr>
        <p:spPr>
          <a:xfrm>
            <a:off x="1713075" y="5365299"/>
            <a:ext cx="75838" cy="75361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59" idx="0"/>
          </p:cNvCxnSpPr>
          <p:nvPr/>
        </p:nvCxnSpPr>
        <p:spPr>
          <a:xfrm flipV="1">
            <a:off x="6666673" y="2293018"/>
            <a:ext cx="169966" cy="3899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9" idx="0"/>
          </p:cNvCxnSpPr>
          <p:nvPr/>
        </p:nvCxnSpPr>
        <p:spPr>
          <a:xfrm>
            <a:off x="6666673" y="2682985"/>
            <a:ext cx="723583" cy="16965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Flowchart: Summing Junction 225"/>
          <p:cNvSpPr/>
          <p:nvPr/>
        </p:nvSpPr>
        <p:spPr>
          <a:xfrm>
            <a:off x="5380842" y="2224205"/>
            <a:ext cx="75838" cy="75361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Flowchart: Summing Junction 230"/>
          <p:cNvSpPr/>
          <p:nvPr/>
        </p:nvSpPr>
        <p:spPr>
          <a:xfrm>
            <a:off x="5609838" y="1928680"/>
            <a:ext cx="75838" cy="75361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Flowchart: Summing Junction 232"/>
          <p:cNvSpPr/>
          <p:nvPr/>
        </p:nvSpPr>
        <p:spPr>
          <a:xfrm>
            <a:off x="5794641" y="2072276"/>
            <a:ext cx="75838" cy="75361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Flowchart: Summing Junction 233"/>
          <p:cNvSpPr/>
          <p:nvPr/>
        </p:nvSpPr>
        <p:spPr>
          <a:xfrm>
            <a:off x="5902728" y="1944185"/>
            <a:ext cx="75838" cy="75361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Flowchart: Summing Junction 234"/>
          <p:cNvSpPr/>
          <p:nvPr/>
        </p:nvSpPr>
        <p:spPr>
          <a:xfrm>
            <a:off x="6111462" y="2110068"/>
            <a:ext cx="75838" cy="75361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Flowchart: Summing Junction 236"/>
          <p:cNvSpPr/>
          <p:nvPr/>
        </p:nvSpPr>
        <p:spPr>
          <a:xfrm>
            <a:off x="6336095" y="2305830"/>
            <a:ext cx="75838" cy="75361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Flowchart: Summing Junction 237"/>
          <p:cNvSpPr/>
          <p:nvPr/>
        </p:nvSpPr>
        <p:spPr>
          <a:xfrm>
            <a:off x="5528070" y="2356918"/>
            <a:ext cx="75838" cy="75361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Flowchart: Summing Junction 239"/>
          <p:cNvSpPr/>
          <p:nvPr/>
        </p:nvSpPr>
        <p:spPr>
          <a:xfrm>
            <a:off x="5490151" y="2084299"/>
            <a:ext cx="75838" cy="75361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Flowchart: Summing Junction 240"/>
          <p:cNvSpPr/>
          <p:nvPr/>
        </p:nvSpPr>
        <p:spPr>
          <a:xfrm>
            <a:off x="5660022" y="2215291"/>
            <a:ext cx="75838" cy="75361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8668691">
            <a:off x="1778752" y="2381191"/>
            <a:ext cx="10743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Building Material</a:t>
            </a:r>
          </a:p>
          <a:p>
            <a:pPr algn="ctr"/>
            <a:r>
              <a:rPr lang="en-US" sz="1000" dirty="0" smtClean="0"/>
              <a:t>(one set)</a:t>
            </a:r>
            <a:endParaRPr lang="en-US" sz="1000" dirty="0"/>
          </a:p>
        </p:txBody>
      </p:sp>
      <p:cxnSp>
        <p:nvCxnSpPr>
          <p:cNvPr id="24" name="Straight Arrow Connector 23"/>
          <p:cNvCxnSpPr>
            <a:endCxn id="294" idx="2"/>
          </p:cNvCxnSpPr>
          <p:nvPr/>
        </p:nvCxnSpPr>
        <p:spPr>
          <a:xfrm>
            <a:off x="2541250" y="2613688"/>
            <a:ext cx="628712" cy="39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TextBox 242"/>
          <p:cNvSpPr txBox="1"/>
          <p:nvPr/>
        </p:nvSpPr>
        <p:spPr>
          <a:xfrm>
            <a:off x="3767056" y="2095213"/>
            <a:ext cx="64953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Tool Crib</a:t>
            </a:r>
          </a:p>
          <a:p>
            <a:r>
              <a:rPr lang="en-US" sz="1000" dirty="0" smtClean="0"/>
              <a:t>W/Door </a:t>
            </a:r>
          </a:p>
          <a:p>
            <a:r>
              <a:rPr lang="en-US" sz="1000" dirty="0" smtClean="0"/>
              <a:t>Closed</a:t>
            </a:r>
            <a:endParaRPr lang="en-US" sz="10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508856" y="2605147"/>
            <a:ext cx="534646" cy="3519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TextBox 244"/>
          <p:cNvSpPr txBox="1"/>
          <p:nvPr/>
        </p:nvSpPr>
        <p:spPr>
          <a:xfrm>
            <a:off x="3831142" y="5228102"/>
            <a:ext cx="1085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Water over knee </a:t>
            </a:r>
          </a:p>
          <a:p>
            <a:r>
              <a:rPr lang="en-US" sz="1000" dirty="0"/>
              <a:t>d</a:t>
            </a:r>
            <a:r>
              <a:rPr lang="en-US" sz="1000" dirty="0" smtClean="0"/>
              <a:t>eep begins   </a:t>
            </a:r>
            <a:endParaRPr lang="en-US" sz="1000" dirty="0"/>
          </a:p>
        </p:txBody>
      </p:sp>
      <p:sp>
        <p:nvSpPr>
          <p:cNvPr id="249" name="5-Point Star 248"/>
          <p:cNvSpPr/>
          <p:nvPr/>
        </p:nvSpPr>
        <p:spPr>
          <a:xfrm>
            <a:off x="3754157" y="5268451"/>
            <a:ext cx="118179" cy="12389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5-Point Star 250"/>
          <p:cNvSpPr/>
          <p:nvPr/>
        </p:nvSpPr>
        <p:spPr>
          <a:xfrm>
            <a:off x="1430159" y="4344950"/>
            <a:ext cx="118179" cy="12389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5-Point Star 253"/>
          <p:cNvSpPr/>
          <p:nvPr/>
        </p:nvSpPr>
        <p:spPr>
          <a:xfrm>
            <a:off x="3319780" y="2613688"/>
            <a:ext cx="118179" cy="12389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5-Point Star 255"/>
          <p:cNvSpPr/>
          <p:nvPr/>
        </p:nvSpPr>
        <p:spPr>
          <a:xfrm>
            <a:off x="3579956" y="3273425"/>
            <a:ext cx="118179" cy="12389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5-Point Star 256"/>
          <p:cNvSpPr/>
          <p:nvPr/>
        </p:nvSpPr>
        <p:spPr>
          <a:xfrm>
            <a:off x="2216993" y="4553048"/>
            <a:ext cx="118179" cy="123899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0" name="Group 87"/>
          <p:cNvGrpSpPr>
            <a:grpSpLocks/>
          </p:cNvGrpSpPr>
          <p:nvPr/>
        </p:nvGrpSpPr>
        <p:grpSpPr bwMode="auto">
          <a:xfrm rot="765462" flipH="1">
            <a:off x="3421135" y="3091601"/>
            <a:ext cx="62731" cy="105708"/>
            <a:chOff x="3600" y="768"/>
            <a:chExt cx="96" cy="144"/>
          </a:xfrm>
          <a:solidFill>
            <a:schemeClr val="tx1"/>
          </a:solidFill>
        </p:grpSpPr>
        <p:sp>
          <p:nvSpPr>
            <p:cNvPr id="262" name="Oval 88"/>
            <p:cNvSpPr>
              <a:spLocks noChangeArrowheads="1"/>
            </p:cNvSpPr>
            <p:nvPr/>
          </p:nvSpPr>
          <p:spPr bwMode="auto">
            <a:xfrm>
              <a:off x="3624" y="768"/>
              <a:ext cx="48" cy="5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263" name="Line 89"/>
            <p:cNvSpPr>
              <a:spLocks noChangeShapeType="1"/>
            </p:cNvSpPr>
            <p:nvPr/>
          </p:nvSpPr>
          <p:spPr bwMode="auto">
            <a:xfrm>
              <a:off x="3648" y="822"/>
              <a:ext cx="0" cy="5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264" name="Line 90"/>
            <p:cNvSpPr>
              <a:spLocks noChangeShapeType="1"/>
            </p:cNvSpPr>
            <p:nvPr/>
          </p:nvSpPr>
          <p:spPr bwMode="auto">
            <a:xfrm flipH="1">
              <a:off x="3600" y="876"/>
              <a:ext cx="48" cy="3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265" name="Line 91"/>
            <p:cNvSpPr>
              <a:spLocks noChangeShapeType="1"/>
            </p:cNvSpPr>
            <p:nvPr/>
          </p:nvSpPr>
          <p:spPr bwMode="auto">
            <a:xfrm>
              <a:off x="3648" y="876"/>
              <a:ext cx="48" cy="3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266" name="Line 92"/>
            <p:cNvSpPr>
              <a:spLocks noChangeShapeType="1"/>
            </p:cNvSpPr>
            <p:nvPr/>
          </p:nvSpPr>
          <p:spPr bwMode="auto">
            <a:xfrm>
              <a:off x="3600" y="840"/>
              <a:ext cx="96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7" name="Oval 266"/>
          <p:cNvSpPr/>
          <p:nvPr/>
        </p:nvSpPr>
        <p:spPr>
          <a:xfrm>
            <a:off x="8271450" y="3644899"/>
            <a:ext cx="181111" cy="1708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1</a:t>
            </a:r>
          </a:p>
        </p:txBody>
      </p:sp>
      <p:sp>
        <p:nvSpPr>
          <p:cNvPr id="268" name="Oval 267"/>
          <p:cNvSpPr/>
          <p:nvPr/>
        </p:nvSpPr>
        <p:spPr>
          <a:xfrm>
            <a:off x="7262647" y="2816202"/>
            <a:ext cx="181111" cy="1708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2</a:t>
            </a:r>
          </a:p>
        </p:txBody>
      </p:sp>
      <p:sp>
        <p:nvSpPr>
          <p:cNvPr id="269" name="Oval 268"/>
          <p:cNvSpPr/>
          <p:nvPr/>
        </p:nvSpPr>
        <p:spPr>
          <a:xfrm>
            <a:off x="6612477" y="2262773"/>
            <a:ext cx="181111" cy="1708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3</a:t>
            </a:r>
          </a:p>
        </p:txBody>
      </p:sp>
      <p:sp>
        <p:nvSpPr>
          <p:cNvPr id="270" name="Oval 269"/>
          <p:cNvSpPr/>
          <p:nvPr/>
        </p:nvSpPr>
        <p:spPr>
          <a:xfrm>
            <a:off x="6192903" y="2367799"/>
            <a:ext cx="181111" cy="1708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4</a:t>
            </a:r>
          </a:p>
        </p:txBody>
      </p:sp>
      <p:sp>
        <p:nvSpPr>
          <p:cNvPr id="271" name="Oval 270"/>
          <p:cNvSpPr/>
          <p:nvPr/>
        </p:nvSpPr>
        <p:spPr>
          <a:xfrm>
            <a:off x="6111531" y="3300322"/>
            <a:ext cx="181111" cy="1708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5</a:t>
            </a:r>
          </a:p>
        </p:txBody>
      </p:sp>
      <p:sp>
        <p:nvSpPr>
          <p:cNvPr id="272" name="Oval 271"/>
          <p:cNvSpPr/>
          <p:nvPr/>
        </p:nvSpPr>
        <p:spPr>
          <a:xfrm>
            <a:off x="5321127" y="2272552"/>
            <a:ext cx="181111" cy="1708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6</a:t>
            </a:r>
          </a:p>
        </p:txBody>
      </p:sp>
      <p:sp>
        <p:nvSpPr>
          <p:cNvPr id="275" name="Oval 274"/>
          <p:cNvSpPr/>
          <p:nvPr/>
        </p:nvSpPr>
        <p:spPr>
          <a:xfrm>
            <a:off x="3308908" y="2026920"/>
            <a:ext cx="181111" cy="1708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7</a:t>
            </a:r>
            <a:endParaRPr lang="en-US" sz="1050" dirty="0"/>
          </a:p>
        </p:txBody>
      </p:sp>
      <p:sp>
        <p:nvSpPr>
          <p:cNvPr id="276" name="Oval 275"/>
          <p:cNvSpPr/>
          <p:nvPr/>
        </p:nvSpPr>
        <p:spPr>
          <a:xfrm>
            <a:off x="1916242" y="5069663"/>
            <a:ext cx="181111" cy="1708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8</a:t>
            </a:r>
          </a:p>
        </p:txBody>
      </p:sp>
      <p:sp>
        <p:nvSpPr>
          <p:cNvPr id="278" name="Oval 277"/>
          <p:cNvSpPr/>
          <p:nvPr/>
        </p:nvSpPr>
        <p:spPr>
          <a:xfrm>
            <a:off x="568379" y="5542776"/>
            <a:ext cx="181111" cy="1708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9</a:t>
            </a:r>
          </a:p>
        </p:txBody>
      </p:sp>
      <p:sp>
        <p:nvSpPr>
          <p:cNvPr id="279" name="Oval 278"/>
          <p:cNvSpPr/>
          <p:nvPr/>
        </p:nvSpPr>
        <p:spPr>
          <a:xfrm>
            <a:off x="1643894" y="5560660"/>
            <a:ext cx="181111" cy="1708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3" name="TextBox 2"/>
          <p:cNvSpPr txBox="1"/>
          <p:nvPr/>
        </p:nvSpPr>
        <p:spPr>
          <a:xfrm>
            <a:off x="1588306" y="5541599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13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80" name="Oval 279"/>
          <p:cNvSpPr/>
          <p:nvPr/>
        </p:nvSpPr>
        <p:spPr>
          <a:xfrm>
            <a:off x="3403932" y="3034544"/>
            <a:ext cx="181111" cy="1708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281" name="TextBox 280"/>
          <p:cNvSpPr txBox="1"/>
          <p:nvPr/>
        </p:nvSpPr>
        <p:spPr>
          <a:xfrm>
            <a:off x="3328046" y="3005899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12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82" name="Oval 281"/>
          <p:cNvSpPr/>
          <p:nvPr/>
        </p:nvSpPr>
        <p:spPr>
          <a:xfrm>
            <a:off x="3172847" y="2815399"/>
            <a:ext cx="181111" cy="1708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283" name="TextBox 282"/>
          <p:cNvSpPr txBox="1"/>
          <p:nvPr/>
        </p:nvSpPr>
        <p:spPr>
          <a:xfrm>
            <a:off x="3113790" y="2806370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11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284" name="Oval 283"/>
          <p:cNvSpPr/>
          <p:nvPr/>
        </p:nvSpPr>
        <p:spPr>
          <a:xfrm>
            <a:off x="1203080" y="4483430"/>
            <a:ext cx="181111" cy="17087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286" name="TextBox 285"/>
          <p:cNvSpPr txBox="1"/>
          <p:nvPr/>
        </p:nvSpPr>
        <p:spPr>
          <a:xfrm>
            <a:off x="1127194" y="4454785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10</a:t>
            </a:r>
            <a:endParaRPr lang="en-US" sz="1000" dirty="0">
              <a:solidFill>
                <a:schemeClr val="bg1"/>
              </a:solidFill>
            </a:endParaRPr>
          </a:p>
        </p:txBody>
      </p:sp>
      <p:grpSp>
        <p:nvGrpSpPr>
          <p:cNvPr id="288" name="Group 287"/>
          <p:cNvGrpSpPr/>
          <p:nvPr/>
        </p:nvGrpSpPr>
        <p:grpSpPr>
          <a:xfrm>
            <a:off x="6488405" y="4507685"/>
            <a:ext cx="1858285" cy="2247575"/>
            <a:chOff x="7123973" y="4552951"/>
            <a:chExt cx="1442843" cy="1513742"/>
          </a:xfrm>
        </p:grpSpPr>
        <p:grpSp>
          <p:nvGrpSpPr>
            <p:cNvPr id="289" name="Group 65"/>
            <p:cNvGrpSpPr>
              <a:grpSpLocks/>
            </p:cNvGrpSpPr>
            <p:nvPr/>
          </p:nvGrpSpPr>
          <p:grpSpPr bwMode="auto">
            <a:xfrm>
              <a:off x="7235488" y="4552951"/>
              <a:ext cx="1300329" cy="419472"/>
              <a:chOff x="4775221" y="88900"/>
              <a:chExt cx="946204" cy="369411"/>
            </a:xfrm>
          </p:grpSpPr>
          <p:sp>
            <p:nvSpPr>
              <p:cNvPr id="296" name="Text Box 59"/>
              <p:cNvSpPr txBox="1">
                <a:spLocks noChangeArrowheads="1"/>
              </p:cNvSpPr>
              <p:nvPr/>
            </p:nvSpPr>
            <p:spPr bwMode="auto">
              <a:xfrm>
                <a:off x="4775221" y="88900"/>
                <a:ext cx="946204" cy="2032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27" tIns="45713" rIns="91427" bIns="45713">
                <a:spAutoFit/>
              </a:bodyPr>
              <a:lstStyle>
                <a:lvl1pPr defTabSz="14636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defTabSz="14636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defTabSz="14636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defTabSz="14636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defTabSz="14636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defTabSz="14636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defTabSz="14636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defTabSz="14636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defTabSz="14636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900" b="1" dirty="0" smtClean="0">
                    <a:latin typeface="Arial" charset="0"/>
                  </a:rPr>
                  <a:t>GAS PLACARD KEY</a:t>
                </a:r>
                <a:endParaRPr lang="en-US" sz="900" b="1" dirty="0">
                  <a:latin typeface="Arial" charset="0"/>
                </a:endParaRPr>
              </a:p>
            </p:txBody>
          </p:sp>
          <p:sp>
            <p:nvSpPr>
              <p:cNvPr id="297" name="Text Box 70"/>
              <p:cNvSpPr txBox="1">
                <a:spLocks noChangeArrowheads="1"/>
              </p:cNvSpPr>
              <p:nvPr/>
            </p:nvSpPr>
            <p:spPr bwMode="auto">
              <a:xfrm>
                <a:off x="4943230" y="280338"/>
                <a:ext cx="499455" cy="1779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1427" tIns="45713" rIns="91427" bIns="45713">
                <a:spAutoFit/>
              </a:bodyPr>
              <a:lstStyle>
                <a:lvl1pPr defTabSz="14636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defTabSz="14636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defTabSz="14636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defTabSz="14636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defTabSz="1463675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defTabSz="14636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defTabSz="14636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defTabSz="14636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defTabSz="14636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sz="800" b="1" dirty="0">
                    <a:latin typeface="Arial" charset="0"/>
                  </a:rPr>
                  <a:t>= </a:t>
                </a:r>
                <a:r>
                  <a:rPr lang="en-US" sz="800" b="1" dirty="0" smtClean="0">
                    <a:latin typeface="Arial" charset="0"/>
                  </a:rPr>
                  <a:t>Clear air</a:t>
                </a:r>
                <a:endParaRPr lang="en-US" sz="800" b="1" dirty="0">
                  <a:latin typeface="Arial" charset="0"/>
                </a:endParaRPr>
              </a:p>
            </p:txBody>
          </p:sp>
        </p:grpSp>
        <p:sp>
          <p:nvSpPr>
            <p:cNvPr id="292" name="Text Box 64"/>
            <p:cNvSpPr txBox="1">
              <a:spLocks noChangeArrowheads="1"/>
            </p:cNvSpPr>
            <p:nvPr/>
          </p:nvSpPr>
          <p:spPr bwMode="auto">
            <a:xfrm>
              <a:off x="7466376" y="5060293"/>
              <a:ext cx="931729" cy="567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27" tIns="45713" rIns="91427" bIns="45713">
              <a:spAutoFit/>
            </a:bodyPr>
            <a:lstStyle>
              <a:lvl1pPr defTabSz="1463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1463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1463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1463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1463675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14636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14636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14636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14636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sz="800" b="1" dirty="0">
                  <a:latin typeface="Arial" charset="0"/>
                </a:rPr>
                <a:t>= </a:t>
              </a:r>
              <a:r>
                <a:rPr lang="en-US" sz="800" b="1" dirty="0" smtClean="0">
                  <a:latin typeface="Arial" charset="0"/>
                </a:rPr>
                <a:t>18 </a:t>
              </a:r>
              <a:r>
                <a:rPr lang="en-US" sz="800" b="1" dirty="0">
                  <a:latin typeface="Arial" charset="0"/>
                </a:rPr>
                <a:t>% O</a:t>
              </a:r>
              <a:r>
                <a:rPr lang="en-US" sz="800" b="1" baseline="-25000" dirty="0">
                  <a:latin typeface="Arial" charset="0"/>
                </a:rPr>
                <a:t>2</a:t>
              </a:r>
            </a:p>
            <a:p>
              <a:pPr eaLnBrk="1" hangingPunct="1"/>
              <a:r>
                <a:rPr lang="en-US" sz="800" b="1" dirty="0">
                  <a:latin typeface="Arial" charset="0"/>
                </a:rPr>
                <a:t>   </a:t>
              </a:r>
              <a:r>
                <a:rPr lang="en-US" sz="800" b="1" dirty="0" smtClean="0">
                  <a:latin typeface="Arial" charset="0"/>
                </a:rPr>
                <a:t>CO - 800 </a:t>
              </a:r>
              <a:r>
                <a:rPr lang="en-US" sz="800" b="1" dirty="0">
                  <a:latin typeface="Arial" charset="0"/>
                </a:rPr>
                <a:t>ppm </a:t>
              </a:r>
              <a:endParaRPr lang="en-US" sz="800" b="1" dirty="0" smtClean="0">
                <a:latin typeface="Arial" charset="0"/>
              </a:endParaRPr>
            </a:p>
            <a:p>
              <a:pPr eaLnBrk="1" hangingPunct="1"/>
              <a:r>
                <a:rPr lang="en-US" sz="800" b="1" dirty="0" smtClean="0">
                  <a:latin typeface="Arial" charset="0"/>
                </a:rPr>
                <a:t>   CH4 – 0%</a:t>
              </a:r>
            </a:p>
            <a:p>
              <a:pPr eaLnBrk="1" hangingPunct="1"/>
              <a:r>
                <a:rPr lang="en-US" sz="800" b="1" dirty="0" smtClean="0">
                  <a:latin typeface="Arial" charset="0"/>
                </a:rPr>
                <a:t>   NO2 – 0 ppm </a:t>
              </a:r>
              <a:endParaRPr lang="en-US" sz="800" b="1" dirty="0">
                <a:latin typeface="Arial" charset="0"/>
              </a:endParaRPr>
            </a:p>
            <a:p>
              <a:pPr eaLnBrk="1" hangingPunct="1"/>
              <a:r>
                <a:rPr lang="en-US" sz="800" b="1" dirty="0">
                  <a:latin typeface="Arial" charset="0"/>
                </a:rPr>
                <a:t>   Light Smoke</a:t>
              </a:r>
            </a:p>
          </p:txBody>
        </p:sp>
        <p:sp>
          <p:nvSpPr>
            <p:cNvPr id="295" name="Rectangle 294"/>
            <p:cNvSpPr/>
            <p:nvPr/>
          </p:nvSpPr>
          <p:spPr>
            <a:xfrm>
              <a:off x="7123973" y="4552953"/>
              <a:ext cx="1442843" cy="151374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8" name="Group 297"/>
          <p:cNvGrpSpPr/>
          <p:nvPr/>
        </p:nvGrpSpPr>
        <p:grpSpPr>
          <a:xfrm>
            <a:off x="6741328" y="4868700"/>
            <a:ext cx="149261" cy="152401"/>
            <a:chOff x="6915149" y="1386844"/>
            <a:chExt cx="747383" cy="785485"/>
          </a:xfrm>
        </p:grpSpPr>
        <p:sp>
          <p:nvSpPr>
            <p:cNvPr id="299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0" name="Oval 299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solidFill>
              <a:srgbClr val="FFFF00">
                <a:alpha val="38824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A</a:t>
              </a:r>
            </a:p>
          </p:txBody>
        </p:sp>
      </p:grpSp>
      <p:grpSp>
        <p:nvGrpSpPr>
          <p:cNvPr id="301" name="Group 300"/>
          <p:cNvGrpSpPr/>
          <p:nvPr/>
        </p:nvGrpSpPr>
        <p:grpSpPr>
          <a:xfrm>
            <a:off x="6741328" y="5327605"/>
            <a:ext cx="140076" cy="152918"/>
            <a:chOff x="6915149" y="1386844"/>
            <a:chExt cx="747383" cy="785485"/>
          </a:xfrm>
        </p:grpSpPr>
        <p:sp>
          <p:nvSpPr>
            <p:cNvPr id="302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3" name="Oval 302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B</a:t>
              </a:r>
            </a:p>
          </p:txBody>
        </p:sp>
      </p:grpSp>
      <p:grpSp>
        <p:nvGrpSpPr>
          <p:cNvPr id="304" name="Group 303"/>
          <p:cNvGrpSpPr/>
          <p:nvPr/>
        </p:nvGrpSpPr>
        <p:grpSpPr>
          <a:xfrm>
            <a:off x="6813923" y="6035464"/>
            <a:ext cx="149261" cy="152401"/>
            <a:chOff x="6915149" y="1386844"/>
            <a:chExt cx="747383" cy="785485"/>
          </a:xfrm>
        </p:grpSpPr>
        <p:sp>
          <p:nvSpPr>
            <p:cNvPr id="305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6" name="Oval 305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solidFill>
              <a:srgbClr val="0066FF">
                <a:alpha val="38824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C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307" name="Text Box 64"/>
          <p:cNvSpPr txBox="1">
            <a:spLocks noChangeArrowheads="1"/>
          </p:cNvSpPr>
          <p:nvPr/>
        </p:nvSpPr>
        <p:spPr bwMode="auto">
          <a:xfrm>
            <a:off x="6992567" y="5952472"/>
            <a:ext cx="1200004" cy="707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7" tIns="45713" rIns="91427" bIns="45713">
            <a:spAutoFit/>
          </a:bodyPr>
          <a:lstStyle>
            <a:lvl1pPr defTabSz="14636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4636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46367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46367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46367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463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463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463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4636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800" b="1" dirty="0">
                <a:latin typeface="Arial" charset="0"/>
              </a:rPr>
              <a:t>= </a:t>
            </a:r>
            <a:r>
              <a:rPr lang="en-US" sz="800" b="1" dirty="0" smtClean="0">
                <a:latin typeface="Arial" charset="0"/>
              </a:rPr>
              <a:t>16 </a:t>
            </a:r>
            <a:r>
              <a:rPr lang="en-US" sz="800" b="1" dirty="0">
                <a:latin typeface="Arial" charset="0"/>
              </a:rPr>
              <a:t>% O</a:t>
            </a:r>
            <a:r>
              <a:rPr lang="en-US" sz="800" b="1" baseline="-25000" dirty="0">
                <a:latin typeface="Arial" charset="0"/>
              </a:rPr>
              <a:t>2</a:t>
            </a:r>
          </a:p>
          <a:p>
            <a:pPr eaLnBrk="1" hangingPunct="1"/>
            <a:r>
              <a:rPr lang="en-US" sz="800" b="1" dirty="0">
                <a:latin typeface="Arial" charset="0"/>
              </a:rPr>
              <a:t>   </a:t>
            </a:r>
            <a:r>
              <a:rPr lang="en-US" sz="800" b="1" dirty="0" smtClean="0">
                <a:latin typeface="Arial" charset="0"/>
              </a:rPr>
              <a:t>CO - 1400 </a:t>
            </a:r>
            <a:r>
              <a:rPr lang="en-US" sz="800" b="1" dirty="0">
                <a:latin typeface="Arial" charset="0"/>
              </a:rPr>
              <a:t>ppm </a:t>
            </a:r>
            <a:endParaRPr lang="en-US" sz="800" b="1" dirty="0" smtClean="0">
              <a:latin typeface="Arial" charset="0"/>
            </a:endParaRPr>
          </a:p>
          <a:p>
            <a:pPr eaLnBrk="1" hangingPunct="1"/>
            <a:r>
              <a:rPr lang="en-US" sz="800" b="1" dirty="0" smtClean="0">
                <a:latin typeface="Arial" charset="0"/>
              </a:rPr>
              <a:t>   CH4 – 0%</a:t>
            </a:r>
          </a:p>
          <a:p>
            <a:pPr eaLnBrk="1" hangingPunct="1"/>
            <a:r>
              <a:rPr lang="en-US" sz="800" b="1" dirty="0" smtClean="0">
                <a:latin typeface="Arial" charset="0"/>
              </a:rPr>
              <a:t>   NO2 – 0 ppm </a:t>
            </a:r>
            <a:endParaRPr lang="en-US" sz="800" b="1" dirty="0">
              <a:latin typeface="Arial" charset="0"/>
            </a:endParaRPr>
          </a:p>
          <a:p>
            <a:pPr eaLnBrk="1" hangingPunct="1"/>
            <a:r>
              <a:rPr lang="en-US" sz="800" b="1" dirty="0">
                <a:latin typeface="Arial" charset="0"/>
              </a:rPr>
              <a:t>   </a:t>
            </a:r>
            <a:r>
              <a:rPr lang="en-US" sz="800" b="1" dirty="0" smtClean="0">
                <a:latin typeface="Arial" charset="0"/>
              </a:rPr>
              <a:t>Heavy </a:t>
            </a:r>
            <a:r>
              <a:rPr lang="en-US" sz="800" b="1" dirty="0">
                <a:latin typeface="Arial" charset="0"/>
              </a:rPr>
              <a:t>Smoke</a:t>
            </a:r>
          </a:p>
        </p:txBody>
      </p:sp>
      <p:sp>
        <p:nvSpPr>
          <p:cNvPr id="308" name="TextBox 307"/>
          <p:cNvSpPr txBox="1"/>
          <p:nvPr/>
        </p:nvSpPr>
        <p:spPr>
          <a:xfrm>
            <a:off x="2491474" y="5393726"/>
            <a:ext cx="10935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Damaged Battery</a:t>
            </a:r>
          </a:p>
          <a:p>
            <a:r>
              <a:rPr lang="en-US" sz="1000" dirty="0" smtClean="0"/>
              <a:t>Phone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90647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 rot="19444417">
            <a:off x="-119217" y="2145084"/>
            <a:ext cx="7646702" cy="4118381"/>
            <a:chOff x="1247775" y="3333750"/>
            <a:chExt cx="4676775" cy="1933575"/>
          </a:xfrm>
        </p:grpSpPr>
        <p:sp>
          <p:nvSpPr>
            <p:cNvPr id="4" name="Freeform 3"/>
            <p:cNvSpPr/>
            <p:nvPr/>
          </p:nvSpPr>
          <p:spPr>
            <a:xfrm>
              <a:off x="1247775" y="3733800"/>
              <a:ext cx="3571875" cy="1009650"/>
            </a:xfrm>
            <a:custGeom>
              <a:avLst/>
              <a:gdLst>
                <a:gd name="connsiteX0" fmla="*/ 923925 w 3571875"/>
                <a:gd name="connsiteY0" fmla="*/ 0 h 1009650"/>
                <a:gd name="connsiteX1" fmla="*/ 862013 w 3571875"/>
                <a:gd name="connsiteY1" fmla="*/ 0 h 1009650"/>
                <a:gd name="connsiteX2" fmla="*/ 771525 w 3571875"/>
                <a:gd name="connsiteY2" fmla="*/ 33338 h 1009650"/>
                <a:gd name="connsiteX3" fmla="*/ 581025 w 3571875"/>
                <a:gd name="connsiteY3" fmla="*/ 85725 h 1009650"/>
                <a:gd name="connsiteX4" fmla="*/ 409575 w 3571875"/>
                <a:gd name="connsiteY4" fmla="*/ 157163 h 1009650"/>
                <a:gd name="connsiteX5" fmla="*/ 223838 w 3571875"/>
                <a:gd name="connsiteY5" fmla="*/ 209550 h 1009650"/>
                <a:gd name="connsiteX6" fmla="*/ 42863 w 3571875"/>
                <a:gd name="connsiteY6" fmla="*/ 285750 h 1009650"/>
                <a:gd name="connsiteX7" fmla="*/ 28575 w 3571875"/>
                <a:gd name="connsiteY7" fmla="*/ 304800 h 1009650"/>
                <a:gd name="connsiteX8" fmla="*/ 0 w 3571875"/>
                <a:gd name="connsiteY8" fmla="*/ 323850 h 1009650"/>
                <a:gd name="connsiteX9" fmla="*/ 4763 w 3571875"/>
                <a:gd name="connsiteY9" fmla="*/ 357188 h 1009650"/>
                <a:gd name="connsiteX10" fmla="*/ 19050 w 3571875"/>
                <a:gd name="connsiteY10" fmla="*/ 395288 h 1009650"/>
                <a:gd name="connsiteX11" fmla="*/ 76200 w 3571875"/>
                <a:gd name="connsiteY11" fmla="*/ 400050 h 1009650"/>
                <a:gd name="connsiteX12" fmla="*/ 114300 w 3571875"/>
                <a:gd name="connsiteY12" fmla="*/ 376238 h 1009650"/>
                <a:gd name="connsiteX13" fmla="*/ 204788 w 3571875"/>
                <a:gd name="connsiteY13" fmla="*/ 352425 h 1009650"/>
                <a:gd name="connsiteX14" fmla="*/ 219075 w 3571875"/>
                <a:gd name="connsiteY14" fmla="*/ 352425 h 1009650"/>
                <a:gd name="connsiteX15" fmla="*/ 257175 w 3571875"/>
                <a:gd name="connsiteY15" fmla="*/ 361950 h 1009650"/>
                <a:gd name="connsiteX16" fmla="*/ 290513 w 3571875"/>
                <a:gd name="connsiteY16" fmla="*/ 371475 h 1009650"/>
                <a:gd name="connsiteX17" fmla="*/ 309563 w 3571875"/>
                <a:gd name="connsiteY17" fmla="*/ 376238 h 1009650"/>
                <a:gd name="connsiteX18" fmla="*/ 342900 w 3571875"/>
                <a:gd name="connsiteY18" fmla="*/ 409575 h 1009650"/>
                <a:gd name="connsiteX19" fmla="*/ 371475 w 3571875"/>
                <a:gd name="connsiteY19" fmla="*/ 461963 h 1009650"/>
                <a:gd name="connsiteX20" fmla="*/ 395288 w 3571875"/>
                <a:gd name="connsiteY20" fmla="*/ 519113 h 1009650"/>
                <a:gd name="connsiteX21" fmla="*/ 409575 w 3571875"/>
                <a:gd name="connsiteY21" fmla="*/ 576263 h 1009650"/>
                <a:gd name="connsiteX22" fmla="*/ 438150 w 3571875"/>
                <a:gd name="connsiteY22" fmla="*/ 609600 h 1009650"/>
                <a:gd name="connsiteX23" fmla="*/ 495300 w 3571875"/>
                <a:gd name="connsiteY23" fmla="*/ 623888 h 1009650"/>
                <a:gd name="connsiteX24" fmla="*/ 547688 w 3571875"/>
                <a:gd name="connsiteY24" fmla="*/ 619125 h 1009650"/>
                <a:gd name="connsiteX25" fmla="*/ 700088 w 3571875"/>
                <a:gd name="connsiteY25" fmla="*/ 590550 h 1009650"/>
                <a:gd name="connsiteX26" fmla="*/ 938213 w 3571875"/>
                <a:gd name="connsiteY26" fmla="*/ 557213 h 1009650"/>
                <a:gd name="connsiteX27" fmla="*/ 981075 w 3571875"/>
                <a:gd name="connsiteY27" fmla="*/ 557213 h 1009650"/>
                <a:gd name="connsiteX28" fmla="*/ 1185863 w 3571875"/>
                <a:gd name="connsiteY28" fmla="*/ 528638 h 1009650"/>
                <a:gd name="connsiteX29" fmla="*/ 1262063 w 3571875"/>
                <a:gd name="connsiteY29" fmla="*/ 528638 h 1009650"/>
                <a:gd name="connsiteX30" fmla="*/ 1319213 w 3571875"/>
                <a:gd name="connsiteY30" fmla="*/ 538163 h 1009650"/>
                <a:gd name="connsiteX31" fmla="*/ 1390650 w 3571875"/>
                <a:gd name="connsiteY31" fmla="*/ 542925 h 1009650"/>
                <a:gd name="connsiteX32" fmla="*/ 1524000 w 3571875"/>
                <a:gd name="connsiteY32" fmla="*/ 542925 h 1009650"/>
                <a:gd name="connsiteX33" fmla="*/ 1666875 w 3571875"/>
                <a:gd name="connsiteY33" fmla="*/ 533400 h 1009650"/>
                <a:gd name="connsiteX34" fmla="*/ 1843088 w 3571875"/>
                <a:gd name="connsiteY34" fmla="*/ 533400 h 1009650"/>
                <a:gd name="connsiteX35" fmla="*/ 1943100 w 3571875"/>
                <a:gd name="connsiteY35" fmla="*/ 514350 h 1009650"/>
                <a:gd name="connsiteX36" fmla="*/ 2043113 w 3571875"/>
                <a:gd name="connsiteY36" fmla="*/ 500063 h 1009650"/>
                <a:gd name="connsiteX37" fmla="*/ 2052638 w 3571875"/>
                <a:gd name="connsiteY37" fmla="*/ 485775 h 1009650"/>
                <a:gd name="connsiteX38" fmla="*/ 2152650 w 3571875"/>
                <a:gd name="connsiteY38" fmla="*/ 461963 h 1009650"/>
                <a:gd name="connsiteX39" fmla="*/ 2305050 w 3571875"/>
                <a:gd name="connsiteY39" fmla="*/ 457200 h 1009650"/>
                <a:gd name="connsiteX40" fmla="*/ 2395538 w 3571875"/>
                <a:gd name="connsiteY40" fmla="*/ 447675 h 1009650"/>
                <a:gd name="connsiteX41" fmla="*/ 2466975 w 3571875"/>
                <a:gd name="connsiteY41" fmla="*/ 409575 h 1009650"/>
                <a:gd name="connsiteX42" fmla="*/ 2552700 w 3571875"/>
                <a:gd name="connsiteY42" fmla="*/ 352425 h 1009650"/>
                <a:gd name="connsiteX43" fmla="*/ 2619375 w 3571875"/>
                <a:gd name="connsiteY43" fmla="*/ 333375 h 1009650"/>
                <a:gd name="connsiteX44" fmla="*/ 2662238 w 3571875"/>
                <a:gd name="connsiteY44" fmla="*/ 328613 h 1009650"/>
                <a:gd name="connsiteX45" fmla="*/ 2709863 w 3571875"/>
                <a:gd name="connsiteY45" fmla="*/ 338138 h 1009650"/>
                <a:gd name="connsiteX46" fmla="*/ 2752725 w 3571875"/>
                <a:gd name="connsiteY46" fmla="*/ 352425 h 1009650"/>
                <a:gd name="connsiteX47" fmla="*/ 2800350 w 3571875"/>
                <a:gd name="connsiteY47" fmla="*/ 385763 h 1009650"/>
                <a:gd name="connsiteX48" fmla="*/ 2847975 w 3571875"/>
                <a:gd name="connsiteY48" fmla="*/ 414338 h 1009650"/>
                <a:gd name="connsiteX49" fmla="*/ 2876550 w 3571875"/>
                <a:gd name="connsiteY49" fmla="*/ 428625 h 1009650"/>
                <a:gd name="connsiteX50" fmla="*/ 2971800 w 3571875"/>
                <a:gd name="connsiteY50" fmla="*/ 504825 h 1009650"/>
                <a:gd name="connsiteX51" fmla="*/ 3024188 w 3571875"/>
                <a:gd name="connsiteY51" fmla="*/ 566738 h 1009650"/>
                <a:gd name="connsiteX52" fmla="*/ 3114675 w 3571875"/>
                <a:gd name="connsiteY52" fmla="*/ 642938 h 1009650"/>
                <a:gd name="connsiteX53" fmla="*/ 3214688 w 3571875"/>
                <a:gd name="connsiteY53" fmla="*/ 695325 h 1009650"/>
                <a:gd name="connsiteX54" fmla="*/ 3262313 w 3571875"/>
                <a:gd name="connsiteY54" fmla="*/ 752475 h 1009650"/>
                <a:gd name="connsiteX55" fmla="*/ 3328988 w 3571875"/>
                <a:gd name="connsiteY55" fmla="*/ 795338 h 1009650"/>
                <a:gd name="connsiteX56" fmla="*/ 3405188 w 3571875"/>
                <a:gd name="connsiteY56" fmla="*/ 871538 h 1009650"/>
                <a:gd name="connsiteX57" fmla="*/ 3514725 w 3571875"/>
                <a:gd name="connsiteY57" fmla="*/ 942975 h 1009650"/>
                <a:gd name="connsiteX58" fmla="*/ 3571875 w 3571875"/>
                <a:gd name="connsiteY58" fmla="*/ 1009650 h 100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3571875" h="1009650">
                  <a:moveTo>
                    <a:pt x="923925" y="0"/>
                  </a:moveTo>
                  <a:lnTo>
                    <a:pt x="862013" y="0"/>
                  </a:lnTo>
                  <a:lnTo>
                    <a:pt x="771525" y="33338"/>
                  </a:lnTo>
                  <a:lnTo>
                    <a:pt x="581025" y="85725"/>
                  </a:lnTo>
                  <a:lnTo>
                    <a:pt x="409575" y="157163"/>
                  </a:lnTo>
                  <a:lnTo>
                    <a:pt x="223838" y="209550"/>
                  </a:lnTo>
                  <a:lnTo>
                    <a:pt x="42863" y="285750"/>
                  </a:lnTo>
                  <a:lnTo>
                    <a:pt x="28575" y="304800"/>
                  </a:lnTo>
                  <a:lnTo>
                    <a:pt x="0" y="323850"/>
                  </a:lnTo>
                  <a:lnTo>
                    <a:pt x="4763" y="357188"/>
                  </a:lnTo>
                  <a:lnTo>
                    <a:pt x="19050" y="395288"/>
                  </a:lnTo>
                  <a:lnTo>
                    <a:pt x="76200" y="400050"/>
                  </a:lnTo>
                  <a:lnTo>
                    <a:pt x="114300" y="376238"/>
                  </a:lnTo>
                  <a:lnTo>
                    <a:pt x="204788" y="352425"/>
                  </a:lnTo>
                  <a:lnTo>
                    <a:pt x="219075" y="352425"/>
                  </a:lnTo>
                  <a:lnTo>
                    <a:pt x="257175" y="361950"/>
                  </a:lnTo>
                  <a:lnTo>
                    <a:pt x="290513" y="371475"/>
                  </a:lnTo>
                  <a:lnTo>
                    <a:pt x="309563" y="376238"/>
                  </a:lnTo>
                  <a:lnTo>
                    <a:pt x="342900" y="409575"/>
                  </a:lnTo>
                  <a:lnTo>
                    <a:pt x="371475" y="461963"/>
                  </a:lnTo>
                  <a:lnTo>
                    <a:pt x="395288" y="519113"/>
                  </a:lnTo>
                  <a:lnTo>
                    <a:pt x="409575" y="576263"/>
                  </a:lnTo>
                  <a:lnTo>
                    <a:pt x="438150" y="609600"/>
                  </a:lnTo>
                  <a:lnTo>
                    <a:pt x="495300" y="623888"/>
                  </a:lnTo>
                  <a:cubicBezTo>
                    <a:pt x="541319" y="618774"/>
                    <a:pt x="523787" y="619125"/>
                    <a:pt x="547688" y="619125"/>
                  </a:cubicBezTo>
                  <a:lnTo>
                    <a:pt x="700088" y="590550"/>
                  </a:lnTo>
                  <a:lnTo>
                    <a:pt x="938213" y="557213"/>
                  </a:lnTo>
                  <a:lnTo>
                    <a:pt x="981075" y="557213"/>
                  </a:lnTo>
                  <a:lnTo>
                    <a:pt x="1185863" y="528638"/>
                  </a:lnTo>
                  <a:lnTo>
                    <a:pt x="1262063" y="528638"/>
                  </a:lnTo>
                  <a:lnTo>
                    <a:pt x="1319213" y="538163"/>
                  </a:lnTo>
                  <a:lnTo>
                    <a:pt x="1390650" y="542925"/>
                  </a:lnTo>
                  <a:lnTo>
                    <a:pt x="1524000" y="542925"/>
                  </a:lnTo>
                  <a:lnTo>
                    <a:pt x="1666875" y="533400"/>
                  </a:lnTo>
                  <a:lnTo>
                    <a:pt x="1843088" y="533400"/>
                  </a:lnTo>
                  <a:lnTo>
                    <a:pt x="1943100" y="514350"/>
                  </a:lnTo>
                  <a:lnTo>
                    <a:pt x="2043113" y="500063"/>
                  </a:lnTo>
                  <a:lnTo>
                    <a:pt x="2052638" y="485775"/>
                  </a:lnTo>
                  <a:lnTo>
                    <a:pt x="2152650" y="461963"/>
                  </a:lnTo>
                  <a:lnTo>
                    <a:pt x="2305050" y="457200"/>
                  </a:lnTo>
                  <a:lnTo>
                    <a:pt x="2395538" y="447675"/>
                  </a:lnTo>
                  <a:lnTo>
                    <a:pt x="2466975" y="409575"/>
                  </a:lnTo>
                  <a:lnTo>
                    <a:pt x="2552700" y="352425"/>
                  </a:lnTo>
                  <a:lnTo>
                    <a:pt x="2619375" y="333375"/>
                  </a:lnTo>
                  <a:lnTo>
                    <a:pt x="2662238" y="328613"/>
                  </a:lnTo>
                  <a:lnTo>
                    <a:pt x="2709863" y="338138"/>
                  </a:lnTo>
                  <a:lnTo>
                    <a:pt x="2752725" y="352425"/>
                  </a:lnTo>
                  <a:lnTo>
                    <a:pt x="2800350" y="385763"/>
                  </a:lnTo>
                  <a:lnTo>
                    <a:pt x="2847975" y="414338"/>
                  </a:lnTo>
                  <a:lnTo>
                    <a:pt x="2876550" y="428625"/>
                  </a:lnTo>
                  <a:lnTo>
                    <a:pt x="2971800" y="504825"/>
                  </a:lnTo>
                  <a:lnTo>
                    <a:pt x="3024188" y="566738"/>
                  </a:lnTo>
                  <a:lnTo>
                    <a:pt x="3114675" y="642938"/>
                  </a:lnTo>
                  <a:lnTo>
                    <a:pt x="3214688" y="695325"/>
                  </a:lnTo>
                  <a:lnTo>
                    <a:pt x="3262313" y="752475"/>
                  </a:lnTo>
                  <a:lnTo>
                    <a:pt x="3328988" y="795338"/>
                  </a:lnTo>
                  <a:lnTo>
                    <a:pt x="3405188" y="871538"/>
                  </a:lnTo>
                  <a:lnTo>
                    <a:pt x="3514725" y="942975"/>
                  </a:lnTo>
                  <a:lnTo>
                    <a:pt x="3571875" y="1009650"/>
                  </a:ln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4814888" y="4729163"/>
              <a:ext cx="1109662" cy="538162"/>
            </a:xfrm>
            <a:custGeom>
              <a:avLst/>
              <a:gdLst>
                <a:gd name="connsiteX0" fmla="*/ 1109662 w 1109662"/>
                <a:gd name="connsiteY0" fmla="*/ 538162 h 538162"/>
                <a:gd name="connsiteX1" fmla="*/ 1042987 w 1109662"/>
                <a:gd name="connsiteY1" fmla="*/ 457200 h 538162"/>
                <a:gd name="connsiteX2" fmla="*/ 1004887 w 1109662"/>
                <a:gd name="connsiteY2" fmla="*/ 342900 h 538162"/>
                <a:gd name="connsiteX3" fmla="*/ 966787 w 1109662"/>
                <a:gd name="connsiteY3" fmla="*/ 247650 h 538162"/>
                <a:gd name="connsiteX4" fmla="*/ 947737 w 1109662"/>
                <a:gd name="connsiteY4" fmla="*/ 176212 h 538162"/>
                <a:gd name="connsiteX5" fmla="*/ 914400 w 1109662"/>
                <a:gd name="connsiteY5" fmla="*/ 133350 h 538162"/>
                <a:gd name="connsiteX6" fmla="*/ 771525 w 1109662"/>
                <a:gd name="connsiteY6" fmla="*/ 119062 h 538162"/>
                <a:gd name="connsiteX7" fmla="*/ 657225 w 1109662"/>
                <a:gd name="connsiteY7" fmla="*/ 95250 h 538162"/>
                <a:gd name="connsiteX8" fmla="*/ 576262 w 1109662"/>
                <a:gd name="connsiteY8" fmla="*/ 95250 h 538162"/>
                <a:gd name="connsiteX9" fmla="*/ 533400 w 1109662"/>
                <a:gd name="connsiteY9" fmla="*/ 61912 h 538162"/>
                <a:gd name="connsiteX10" fmla="*/ 485775 w 1109662"/>
                <a:gd name="connsiteY10" fmla="*/ 28575 h 538162"/>
                <a:gd name="connsiteX11" fmla="*/ 442912 w 1109662"/>
                <a:gd name="connsiteY11" fmla="*/ 14287 h 538162"/>
                <a:gd name="connsiteX12" fmla="*/ 390525 w 1109662"/>
                <a:gd name="connsiteY12" fmla="*/ 0 h 538162"/>
                <a:gd name="connsiteX13" fmla="*/ 309562 w 1109662"/>
                <a:gd name="connsiteY13" fmla="*/ 14287 h 538162"/>
                <a:gd name="connsiteX14" fmla="*/ 247650 w 1109662"/>
                <a:gd name="connsiteY14" fmla="*/ 42862 h 538162"/>
                <a:gd name="connsiteX15" fmla="*/ 190500 w 1109662"/>
                <a:gd name="connsiteY15" fmla="*/ 80962 h 538162"/>
                <a:gd name="connsiteX16" fmla="*/ 119062 w 1109662"/>
                <a:gd name="connsiteY16" fmla="*/ 95250 h 538162"/>
                <a:gd name="connsiteX17" fmla="*/ 119062 w 1109662"/>
                <a:gd name="connsiteY17" fmla="*/ 95250 h 538162"/>
                <a:gd name="connsiteX18" fmla="*/ 33337 w 1109662"/>
                <a:gd name="connsiteY18" fmla="*/ 47625 h 538162"/>
                <a:gd name="connsiteX19" fmla="*/ 0 w 1109662"/>
                <a:gd name="connsiteY19" fmla="*/ 14287 h 538162"/>
                <a:gd name="connsiteX20" fmla="*/ 0 w 1109662"/>
                <a:gd name="connsiteY20" fmla="*/ 4762 h 538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109662" h="538162">
                  <a:moveTo>
                    <a:pt x="1109662" y="538162"/>
                  </a:moveTo>
                  <a:lnTo>
                    <a:pt x="1042987" y="457200"/>
                  </a:lnTo>
                  <a:lnTo>
                    <a:pt x="1004887" y="342900"/>
                  </a:lnTo>
                  <a:lnTo>
                    <a:pt x="966787" y="247650"/>
                  </a:lnTo>
                  <a:lnTo>
                    <a:pt x="947737" y="176212"/>
                  </a:lnTo>
                  <a:lnTo>
                    <a:pt x="914400" y="133350"/>
                  </a:lnTo>
                  <a:lnTo>
                    <a:pt x="771525" y="119062"/>
                  </a:lnTo>
                  <a:lnTo>
                    <a:pt x="657225" y="95250"/>
                  </a:lnTo>
                  <a:lnTo>
                    <a:pt x="576262" y="95250"/>
                  </a:lnTo>
                  <a:lnTo>
                    <a:pt x="533400" y="61912"/>
                  </a:lnTo>
                  <a:lnTo>
                    <a:pt x="485775" y="28575"/>
                  </a:lnTo>
                  <a:lnTo>
                    <a:pt x="442912" y="14287"/>
                  </a:lnTo>
                  <a:lnTo>
                    <a:pt x="390525" y="0"/>
                  </a:lnTo>
                  <a:lnTo>
                    <a:pt x="309562" y="14287"/>
                  </a:lnTo>
                  <a:lnTo>
                    <a:pt x="247650" y="42862"/>
                  </a:lnTo>
                  <a:lnTo>
                    <a:pt x="190500" y="80962"/>
                  </a:lnTo>
                  <a:lnTo>
                    <a:pt x="119062" y="95250"/>
                  </a:lnTo>
                  <a:lnTo>
                    <a:pt x="119062" y="95250"/>
                  </a:lnTo>
                  <a:lnTo>
                    <a:pt x="33337" y="47625"/>
                  </a:lnTo>
                  <a:lnTo>
                    <a:pt x="0" y="14287"/>
                  </a:lnTo>
                  <a:lnTo>
                    <a:pt x="0" y="4762"/>
                  </a:ln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5310188" y="4405313"/>
              <a:ext cx="372560" cy="323850"/>
            </a:xfrm>
            <a:custGeom>
              <a:avLst/>
              <a:gdLst>
                <a:gd name="connsiteX0" fmla="*/ 304800 w 304800"/>
                <a:gd name="connsiteY0" fmla="*/ 228600 h 323850"/>
                <a:gd name="connsiteX1" fmla="*/ 300037 w 304800"/>
                <a:gd name="connsiteY1" fmla="*/ 157162 h 323850"/>
                <a:gd name="connsiteX2" fmla="*/ 276225 w 304800"/>
                <a:gd name="connsiteY2" fmla="*/ 114300 h 323850"/>
                <a:gd name="connsiteX3" fmla="*/ 261937 w 304800"/>
                <a:gd name="connsiteY3" fmla="*/ 52387 h 323850"/>
                <a:gd name="connsiteX4" fmla="*/ 204787 w 304800"/>
                <a:gd name="connsiteY4" fmla="*/ 0 h 323850"/>
                <a:gd name="connsiteX5" fmla="*/ 147637 w 304800"/>
                <a:gd name="connsiteY5" fmla="*/ 4762 h 323850"/>
                <a:gd name="connsiteX6" fmla="*/ 133350 w 304800"/>
                <a:gd name="connsiteY6" fmla="*/ 9525 h 323850"/>
                <a:gd name="connsiteX7" fmla="*/ 100012 w 304800"/>
                <a:gd name="connsiteY7" fmla="*/ 14287 h 323850"/>
                <a:gd name="connsiteX8" fmla="*/ 90487 w 304800"/>
                <a:gd name="connsiteY8" fmla="*/ 23812 h 323850"/>
                <a:gd name="connsiteX9" fmla="*/ 66675 w 304800"/>
                <a:gd name="connsiteY9" fmla="*/ 33337 h 323850"/>
                <a:gd name="connsiteX10" fmla="*/ 0 w 304800"/>
                <a:gd name="connsiteY10" fmla="*/ 71437 h 323850"/>
                <a:gd name="connsiteX11" fmla="*/ 0 w 304800"/>
                <a:gd name="connsiteY11" fmla="*/ 133350 h 323850"/>
                <a:gd name="connsiteX12" fmla="*/ 4762 w 304800"/>
                <a:gd name="connsiteY12" fmla="*/ 209550 h 323850"/>
                <a:gd name="connsiteX13" fmla="*/ 66675 w 304800"/>
                <a:gd name="connsiteY13" fmla="*/ 261937 h 323850"/>
                <a:gd name="connsiteX14" fmla="*/ 119062 w 304800"/>
                <a:gd name="connsiteY14" fmla="*/ 300037 h 323850"/>
                <a:gd name="connsiteX15" fmla="*/ 195262 w 304800"/>
                <a:gd name="connsiteY15" fmla="*/ 323850 h 323850"/>
                <a:gd name="connsiteX16" fmla="*/ 257175 w 304800"/>
                <a:gd name="connsiteY16" fmla="*/ 285750 h 323850"/>
                <a:gd name="connsiteX17" fmla="*/ 304800 w 304800"/>
                <a:gd name="connsiteY17" fmla="*/ 228600 h 323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04800" h="323850">
                  <a:moveTo>
                    <a:pt x="304800" y="228600"/>
                  </a:moveTo>
                  <a:lnTo>
                    <a:pt x="300037" y="157162"/>
                  </a:lnTo>
                  <a:lnTo>
                    <a:pt x="276225" y="114300"/>
                  </a:lnTo>
                  <a:lnTo>
                    <a:pt x="261937" y="52387"/>
                  </a:lnTo>
                  <a:lnTo>
                    <a:pt x="204787" y="0"/>
                  </a:lnTo>
                  <a:cubicBezTo>
                    <a:pt x="185737" y="1587"/>
                    <a:pt x="166585" y="2236"/>
                    <a:pt x="147637" y="4762"/>
                  </a:cubicBezTo>
                  <a:cubicBezTo>
                    <a:pt x="142661" y="5425"/>
                    <a:pt x="138273" y="8540"/>
                    <a:pt x="133350" y="9525"/>
                  </a:cubicBezTo>
                  <a:cubicBezTo>
                    <a:pt x="122343" y="11726"/>
                    <a:pt x="110661" y="10737"/>
                    <a:pt x="100012" y="14287"/>
                  </a:cubicBezTo>
                  <a:cubicBezTo>
                    <a:pt x="95752" y="15707"/>
                    <a:pt x="93662" y="20637"/>
                    <a:pt x="90487" y="23812"/>
                  </a:cubicBezTo>
                  <a:lnTo>
                    <a:pt x="66675" y="33337"/>
                  </a:lnTo>
                  <a:lnTo>
                    <a:pt x="0" y="71437"/>
                  </a:lnTo>
                  <a:lnTo>
                    <a:pt x="0" y="133350"/>
                  </a:lnTo>
                  <a:lnTo>
                    <a:pt x="4762" y="209550"/>
                  </a:lnTo>
                  <a:lnTo>
                    <a:pt x="66675" y="261937"/>
                  </a:lnTo>
                  <a:lnTo>
                    <a:pt x="119062" y="300037"/>
                  </a:lnTo>
                  <a:lnTo>
                    <a:pt x="195262" y="323850"/>
                  </a:lnTo>
                  <a:lnTo>
                    <a:pt x="257175" y="285750"/>
                  </a:lnTo>
                  <a:lnTo>
                    <a:pt x="304800" y="228600"/>
                  </a:lnTo>
                  <a:close/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4833938" y="4124325"/>
              <a:ext cx="566737" cy="514350"/>
            </a:xfrm>
            <a:custGeom>
              <a:avLst/>
              <a:gdLst>
                <a:gd name="connsiteX0" fmla="*/ 138112 w 566737"/>
                <a:gd name="connsiteY0" fmla="*/ 490538 h 514350"/>
                <a:gd name="connsiteX1" fmla="*/ 204787 w 566737"/>
                <a:gd name="connsiteY1" fmla="*/ 514350 h 514350"/>
                <a:gd name="connsiteX2" fmla="*/ 257175 w 566737"/>
                <a:gd name="connsiteY2" fmla="*/ 490538 h 514350"/>
                <a:gd name="connsiteX3" fmla="*/ 314325 w 566737"/>
                <a:gd name="connsiteY3" fmla="*/ 452438 h 514350"/>
                <a:gd name="connsiteX4" fmla="*/ 333375 w 566737"/>
                <a:gd name="connsiteY4" fmla="*/ 395288 h 514350"/>
                <a:gd name="connsiteX5" fmla="*/ 404812 w 566737"/>
                <a:gd name="connsiteY5" fmla="*/ 338138 h 514350"/>
                <a:gd name="connsiteX6" fmla="*/ 452437 w 566737"/>
                <a:gd name="connsiteY6" fmla="*/ 304800 h 514350"/>
                <a:gd name="connsiteX7" fmla="*/ 504825 w 566737"/>
                <a:gd name="connsiteY7" fmla="*/ 257175 h 514350"/>
                <a:gd name="connsiteX8" fmla="*/ 561975 w 566737"/>
                <a:gd name="connsiteY8" fmla="*/ 204788 h 514350"/>
                <a:gd name="connsiteX9" fmla="*/ 566737 w 566737"/>
                <a:gd name="connsiteY9" fmla="*/ 147638 h 514350"/>
                <a:gd name="connsiteX10" fmla="*/ 566737 w 566737"/>
                <a:gd name="connsiteY10" fmla="*/ 85725 h 514350"/>
                <a:gd name="connsiteX11" fmla="*/ 547687 w 566737"/>
                <a:gd name="connsiteY11" fmla="*/ 33338 h 514350"/>
                <a:gd name="connsiteX12" fmla="*/ 509587 w 566737"/>
                <a:gd name="connsiteY12" fmla="*/ 14288 h 514350"/>
                <a:gd name="connsiteX13" fmla="*/ 447675 w 566737"/>
                <a:gd name="connsiteY13" fmla="*/ 0 h 514350"/>
                <a:gd name="connsiteX14" fmla="*/ 381000 w 566737"/>
                <a:gd name="connsiteY14" fmla="*/ 4763 h 514350"/>
                <a:gd name="connsiteX15" fmla="*/ 314325 w 566737"/>
                <a:gd name="connsiteY15" fmla="*/ 71438 h 514350"/>
                <a:gd name="connsiteX16" fmla="*/ 261937 w 566737"/>
                <a:gd name="connsiteY16" fmla="*/ 90488 h 514350"/>
                <a:gd name="connsiteX17" fmla="*/ 219075 w 566737"/>
                <a:gd name="connsiteY17" fmla="*/ 114300 h 514350"/>
                <a:gd name="connsiteX18" fmla="*/ 180975 w 566737"/>
                <a:gd name="connsiteY18" fmla="*/ 171450 h 514350"/>
                <a:gd name="connsiteX19" fmla="*/ 171450 w 566737"/>
                <a:gd name="connsiteY19" fmla="*/ 204788 h 514350"/>
                <a:gd name="connsiteX20" fmla="*/ 157162 w 566737"/>
                <a:gd name="connsiteY20" fmla="*/ 223838 h 514350"/>
                <a:gd name="connsiteX21" fmla="*/ 95250 w 566737"/>
                <a:gd name="connsiteY21" fmla="*/ 257175 h 514350"/>
                <a:gd name="connsiteX22" fmla="*/ 0 w 566737"/>
                <a:gd name="connsiteY22" fmla="*/ 319088 h 514350"/>
                <a:gd name="connsiteX23" fmla="*/ 14287 w 566737"/>
                <a:gd name="connsiteY23" fmla="*/ 381000 h 514350"/>
                <a:gd name="connsiteX24" fmla="*/ 38100 w 566737"/>
                <a:gd name="connsiteY24" fmla="*/ 414338 h 514350"/>
                <a:gd name="connsiteX25" fmla="*/ 90487 w 566737"/>
                <a:gd name="connsiteY25" fmla="*/ 452438 h 514350"/>
                <a:gd name="connsiteX26" fmla="*/ 138112 w 566737"/>
                <a:gd name="connsiteY26" fmla="*/ 490538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6737" h="514350">
                  <a:moveTo>
                    <a:pt x="138112" y="490538"/>
                  </a:moveTo>
                  <a:lnTo>
                    <a:pt x="204787" y="514350"/>
                  </a:lnTo>
                  <a:lnTo>
                    <a:pt x="257175" y="490538"/>
                  </a:lnTo>
                  <a:lnTo>
                    <a:pt x="314325" y="452438"/>
                  </a:lnTo>
                  <a:lnTo>
                    <a:pt x="333375" y="395288"/>
                  </a:lnTo>
                  <a:lnTo>
                    <a:pt x="404812" y="338138"/>
                  </a:lnTo>
                  <a:lnTo>
                    <a:pt x="452437" y="304800"/>
                  </a:lnTo>
                  <a:lnTo>
                    <a:pt x="504825" y="257175"/>
                  </a:lnTo>
                  <a:lnTo>
                    <a:pt x="561975" y="204788"/>
                  </a:lnTo>
                  <a:lnTo>
                    <a:pt x="566737" y="147638"/>
                  </a:lnTo>
                  <a:lnTo>
                    <a:pt x="566737" y="85725"/>
                  </a:lnTo>
                  <a:lnTo>
                    <a:pt x="547687" y="33338"/>
                  </a:lnTo>
                  <a:lnTo>
                    <a:pt x="509587" y="14288"/>
                  </a:lnTo>
                  <a:lnTo>
                    <a:pt x="447675" y="0"/>
                  </a:lnTo>
                  <a:lnTo>
                    <a:pt x="381000" y="4763"/>
                  </a:lnTo>
                  <a:lnTo>
                    <a:pt x="314325" y="71438"/>
                  </a:lnTo>
                  <a:lnTo>
                    <a:pt x="261937" y="90488"/>
                  </a:lnTo>
                  <a:lnTo>
                    <a:pt x="219075" y="114300"/>
                  </a:lnTo>
                  <a:lnTo>
                    <a:pt x="180975" y="171450"/>
                  </a:lnTo>
                  <a:lnTo>
                    <a:pt x="171450" y="204788"/>
                  </a:lnTo>
                  <a:lnTo>
                    <a:pt x="157162" y="223838"/>
                  </a:lnTo>
                  <a:lnTo>
                    <a:pt x="95250" y="257175"/>
                  </a:lnTo>
                  <a:lnTo>
                    <a:pt x="0" y="319088"/>
                  </a:lnTo>
                  <a:lnTo>
                    <a:pt x="14287" y="381000"/>
                  </a:lnTo>
                  <a:lnTo>
                    <a:pt x="38100" y="414338"/>
                  </a:lnTo>
                  <a:lnTo>
                    <a:pt x="90487" y="452438"/>
                  </a:lnTo>
                  <a:lnTo>
                    <a:pt x="138112" y="490538"/>
                  </a:lnTo>
                  <a:close/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3962400" y="3333750"/>
              <a:ext cx="976313" cy="1019175"/>
            </a:xfrm>
            <a:custGeom>
              <a:avLst/>
              <a:gdLst>
                <a:gd name="connsiteX0" fmla="*/ 561975 w 976313"/>
                <a:gd name="connsiteY0" fmla="*/ 981075 h 1019175"/>
                <a:gd name="connsiteX1" fmla="*/ 614363 w 976313"/>
                <a:gd name="connsiteY1" fmla="*/ 1014413 h 1019175"/>
                <a:gd name="connsiteX2" fmla="*/ 695325 w 976313"/>
                <a:gd name="connsiteY2" fmla="*/ 1019175 h 1019175"/>
                <a:gd name="connsiteX3" fmla="*/ 795338 w 976313"/>
                <a:gd name="connsiteY3" fmla="*/ 985838 h 1019175"/>
                <a:gd name="connsiteX4" fmla="*/ 885825 w 976313"/>
                <a:gd name="connsiteY4" fmla="*/ 938213 h 1019175"/>
                <a:gd name="connsiteX5" fmla="*/ 957263 w 976313"/>
                <a:gd name="connsiteY5" fmla="*/ 857250 h 1019175"/>
                <a:gd name="connsiteX6" fmla="*/ 976313 w 976313"/>
                <a:gd name="connsiteY6" fmla="*/ 781050 h 1019175"/>
                <a:gd name="connsiteX7" fmla="*/ 962025 w 976313"/>
                <a:gd name="connsiteY7" fmla="*/ 690563 h 1019175"/>
                <a:gd name="connsiteX8" fmla="*/ 914400 w 976313"/>
                <a:gd name="connsiteY8" fmla="*/ 585788 h 1019175"/>
                <a:gd name="connsiteX9" fmla="*/ 819150 w 976313"/>
                <a:gd name="connsiteY9" fmla="*/ 442913 h 1019175"/>
                <a:gd name="connsiteX10" fmla="*/ 757238 w 976313"/>
                <a:gd name="connsiteY10" fmla="*/ 347663 h 1019175"/>
                <a:gd name="connsiteX11" fmla="*/ 728663 w 976313"/>
                <a:gd name="connsiteY11" fmla="*/ 319088 h 1019175"/>
                <a:gd name="connsiteX12" fmla="*/ 690563 w 976313"/>
                <a:gd name="connsiteY12" fmla="*/ 209550 h 1019175"/>
                <a:gd name="connsiteX13" fmla="*/ 685800 w 976313"/>
                <a:gd name="connsiteY13" fmla="*/ 128588 h 1019175"/>
                <a:gd name="connsiteX14" fmla="*/ 685800 w 976313"/>
                <a:gd name="connsiteY14" fmla="*/ 57150 h 1019175"/>
                <a:gd name="connsiteX15" fmla="*/ 661988 w 976313"/>
                <a:gd name="connsiteY15" fmla="*/ 9525 h 1019175"/>
                <a:gd name="connsiteX16" fmla="*/ 614363 w 976313"/>
                <a:gd name="connsiteY16" fmla="*/ 0 h 1019175"/>
                <a:gd name="connsiteX17" fmla="*/ 514350 w 976313"/>
                <a:gd name="connsiteY17" fmla="*/ 4763 h 1019175"/>
                <a:gd name="connsiteX18" fmla="*/ 433388 w 976313"/>
                <a:gd name="connsiteY18" fmla="*/ 14288 h 1019175"/>
                <a:gd name="connsiteX19" fmla="*/ 385763 w 976313"/>
                <a:gd name="connsiteY19" fmla="*/ 38100 h 1019175"/>
                <a:gd name="connsiteX20" fmla="*/ 352425 w 976313"/>
                <a:gd name="connsiteY20" fmla="*/ 66675 h 1019175"/>
                <a:gd name="connsiteX21" fmla="*/ 347663 w 976313"/>
                <a:gd name="connsiteY21" fmla="*/ 80963 h 1019175"/>
                <a:gd name="connsiteX22" fmla="*/ 342900 w 976313"/>
                <a:gd name="connsiteY22" fmla="*/ 85725 h 1019175"/>
                <a:gd name="connsiteX23" fmla="*/ 271463 w 976313"/>
                <a:gd name="connsiteY23" fmla="*/ 142875 h 1019175"/>
                <a:gd name="connsiteX24" fmla="*/ 152400 w 976313"/>
                <a:gd name="connsiteY24" fmla="*/ 242888 h 1019175"/>
                <a:gd name="connsiteX25" fmla="*/ 80963 w 976313"/>
                <a:gd name="connsiteY25" fmla="*/ 328613 h 1019175"/>
                <a:gd name="connsiteX26" fmla="*/ 23813 w 976313"/>
                <a:gd name="connsiteY26" fmla="*/ 381000 h 1019175"/>
                <a:gd name="connsiteX27" fmla="*/ 0 w 976313"/>
                <a:gd name="connsiteY27" fmla="*/ 476250 h 1019175"/>
                <a:gd name="connsiteX28" fmla="*/ 9525 w 976313"/>
                <a:gd name="connsiteY28" fmla="*/ 581025 h 1019175"/>
                <a:gd name="connsiteX29" fmla="*/ 71438 w 976313"/>
                <a:gd name="connsiteY29" fmla="*/ 581025 h 1019175"/>
                <a:gd name="connsiteX30" fmla="*/ 114300 w 976313"/>
                <a:gd name="connsiteY30" fmla="*/ 614363 h 1019175"/>
                <a:gd name="connsiteX31" fmla="*/ 157163 w 976313"/>
                <a:gd name="connsiteY31" fmla="*/ 681038 h 1019175"/>
                <a:gd name="connsiteX32" fmla="*/ 242888 w 976313"/>
                <a:gd name="connsiteY32" fmla="*/ 733425 h 1019175"/>
                <a:gd name="connsiteX33" fmla="*/ 304800 w 976313"/>
                <a:gd name="connsiteY33" fmla="*/ 781050 h 1019175"/>
                <a:gd name="connsiteX34" fmla="*/ 376238 w 976313"/>
                <a:gd name="connsiteY34" fmla="*/ 814388 h 1019175"/>
                <a:gd name="connsiteX35" fmla="*/ 414338 w 976313"/>
                <a:gd name="connsiteY35" fmla="*/ 842963 h 1019175"/>
                <a:gd name="connsiteX36" fmla="*/ 457200 w 976313"/>
                <a:gd name="connsiteY36" fmla="*/ 885825 h 1019175"/>
                <a:gd name="connsiteX37" fmla="*/ 509588 w 976313"/>
                <a:gd name="connsiteY37" fmla="*/ 928688 h 1019175"/>
                <a:gd name="connsiteX38" fmla="*/ 561975 w 976313"/>
                <a:gd name="connsiteY38" fmla="*/ 981075 h 1019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976313" h="1019175">
                  <a:moveTo>
                    <a:pt x="561975" y="981075"/>
                  </a:moveTo>
                  <a:lnTo>
                    <a:pt x="614363" y="1014413"/>
                  </a:lnTo>
                  <a:lnTo>
                    <a:pt x="695325" y="1019175"/>
                  </a:lnTo>
                  <a:lnTo>
                    <a:pt x="795338" y="985838"/>
                  </a:lnTo>
                  <a:lnTo>
                    <a:pt x="885825" y="938213"/>
                  </a:lnTo>
                  <a:lnTo>
                    <a:pt x="957263" y="857250"/>
                  </a:lnTo>
                  <a:lnTo>
                    <a:pt x="976313" y="781050"/>
                  </a:lnTo>
                  <a:lnTo>
                    <a:pt x="962025" y="690563"/>
                  </a:lnTo>
                  <a:lnTo>
                    <a:pt x="914400" y="585788"/>
                  </a:lnTo>
                  <a:lnTo>
                    <a:pt x="819150" y="442913"/>
                  </a:lnTo>
                  <a:lnTo>
                    <a:pt x="757238" y="347663"/>
                  </a:lnTo>
                  <a:lnTo>
                    <a:pt x="728663" y="319088"/>
                  </a:lnTo>
                  <a:lnTo>
                    <a:pt x="690563" y="209550"/>
                  </a:lnTo>
                  <a:lnTo>
                    <a:pt x="685800" y="128588"/>
                  </a:lnTo>
                  <a:lnTo>
                    <a:pt x="685800" y="57150"/>
                  </a:lnTo>
                  <a:lnTo>
                    <a:pt x="661988" y="9525"/>
                  </a:lnTo>
                  <a:lnTo>
                    <a:pt x="614363" y="0"/>
                  </a:lnTo>
                  <a:lnTo>
                    <a:pt x="514350" y="4763"/>
                  </a:lnTo>
                  <a:lnTo>
                    <a:pt x="433388" y="14288"/>
                  </a:lnTo>
                  <a:lnTo>
                    <a:pt x="385763" y="38100"/>
                  </a:lnTo>
                  <a:cubicBezTo>
                    <a:pt x="374650" y="47625"/>
                    <a:pt x="362149" y="55736"/>
                    <a:pt x="352425" y="66675"/>
                  </a:cubicBezTo>
                  <a:cubicBezTo>
                    <a:pt x="349090" y="70427"/>
                    <a:pt x="349908" y="76473"/>
                    <a:pt x="347663" y="80963"/>
                  </a:cubicBezTo>
                  <a:cubicBezTo>
                    <a:pt x="346659" y="82971"/>
                    <a:pt x="344488" y="84138"/>
                    <a:pt x="342900" y="85725"/>
                  </a:cubicBezTo>
                  <a:lnTo>
                    <a:pt x="271463" y="142875"/>
                  </a:lnTo>
                  <a:lnTo>
                    <a:pt x="152400" y="242888"/>
                  </a:lnTo>
                  <a:lnTo>
                    <a:pt x="80963" y="328613"/>
                  </a:lnTo>
                  <a:lnTo>
                    <a:pt x="23813" y="381000"/>
                  </a:lnTo>
                  <a:lnTo>
                    <a:pt x="0" y="476250"/>
                  </a:lnTo>
                  <a:lnTo>
                    <a:pt x="9525" y="581025"/>
                  </a:lnTo>
                  <a:lnTo>
                    <a:pt x="71438" y="581025"/>
                  </a:lnTo>
                  <a:lnTo>
                    <a:pt x="114300" y="614363"/>
                  </a:lnTo>
                  <a:lnTo>
                    <a:pt x="157163" y="681038"/>
                  </a:lnTo>
                  <a:lnTo>
                    <a:pt x="242888" y="733425"/>
                  </a:lnTo>
                  <a:lnTo>
                    <a:pt x="304800" y="781050"/>
                  </a:lnTo>
                  <a:lnTo>
                    <a:pt x="376238" y="814388"/>
                  </a:lnTo>
                  <a:lnTo>
                    <a:pt x="414338" y="842963"/>
                  </a:lnTo>
                  <a:lnTo>
                    <a:pt x="457200" y="885825"/>
                  </a:lnTo>
                  <a:lnTo>
                    <a:pt x="509588" y="928688"/>
                  </a:lnTo>
                  <a:lnTo>
                    <a:pt x="561975" y="981075"/>
                  </a:lnTo>
                  <a:close/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2781300" y="3776663"/>
              <a:ext cx="1028700" cy="314325"/>
            </a:xfrm>
            <a:custGeom>
              <a:avLst/>
              <a:gdLst>
                <a:gd name="connsiteX0" fmla="*/ 0 w 1028700"/>
                <a:gd name="connsiteY0" fmla="*/ 200025 h 314325"/>
                <a:gd name="connsiteX1" fmla="*/ 0 w 1028700"/>
                <a:gd name="connsiteY1" fmla="*/ 242887 h 314325"/>
                <a:gd name="connsiteX2" fmla="*/ 4763 w 1028700"/>
                <a:gd name="connsiteY2" fmla="*/ 271462 h 314325"/>
                <a:gd name="connsiteX3" fmla="*/ 42863 w 1028700"/>
                <a:gd name="connsiteY3" fmla="*/ 276225 h 314325"/>
                <a:gd name="connsiteX4" fmla="*/ 66675 w 1028700"/>
                <a:gd name="connsiteY4" fmla="*/ 290512 h 314325"/>
                <a:gd name="connsiteX5" fmla="*/ 147638 w 1028700"/>
                <a:gd name="connsiteY5" fmla="*/ 314325 h 314325"/>
                <a:gd name="connsiteX6" fmla="*/ 190500 w 1028700"/>
                <a:gd name="connsiteY6" fmla="*/ 314325 h 314325"/>
                <a:gd name="connsiteX7" fmla="*/ 257175 w 1028700"/>
                <a:gd name="connsiteY7" fmla="*/ 309562 h 314325"/>
                <a:gd name="connsiteX8" fmla="*/ 300038 w 1028700"/>
                <a:gd name="connsiteY8" fmla="*/ 309562 h 314325"/>
                <a:gd name="connsiteX9" fmla="*/ 366713 w 1028700"/>
                <a:gd name="connsiteY9" fmla="*/ 314325 h 314325"/>
                <a:gd name="connsiteX10" fmla="*/ 419100 w 1028700"/>
                <a:gd name="connsiteY10" fmla="*/ 314325 h 314325"/>
                <a:gd name="connsiteX11" fmla="*/ 485775 w 1028700"/>
                <a:gd name="connsiteY11" fmla="*/ 309562 h 314325"/>
                <a:gd name="connsiteX12" fmla="*/ 538163 w 1028700"/>
                <a:gd name="connsiteY12" fmla="*/ 309562 h 314325"/>
                <a:gd name="connsiteX13" fmla="*/ 681038 w 1028700"/>
                <a:gd name="connsiteY13" fmla="*/ 295275 h 314325"/>
                <a:gd name="connsiteX14" fmla="*/ 781050 w 1028700"/>
                <a:gd name="connsiteY14" fmla="*/ 271462 h 314325"/>
                <a:gd name="connsiteX15" fmla="*/ 857250 w 1028700"/>
                <a:gd name="connsiteY15" fmla="*/ 238125 h 314325"/>
                <a:gd name="connsiteX16" fmla="*/ 895350 w 1028700"/>
                <a:gd name="connsiteY16" fmla="*/ 223837 h 314325"/>
                <a:gd name="connsiteX17" fmla="*/ 909638 w 1028700"/>
                <a:gd name="connsiteY17" fmla="*/ 214312 h 314325"/>
                <a:gd name="connsiteX18" fmla="*/ 909638 w 1028700"/>
                <a:gd name="connsiteY18" fmla="*/ 214312 h 314325"/>
                <a:gd name="connsiteX19" fmla="*/ 952500 w 1028700"/>
                <a:gd name="connsiteY19" fmla="*/ 161925 h 314325"/>
                <a:gd name="connsiteX20" fmla="*/ 981075 w 1028700"/>
                <a:gd name="connsiteY20" fmla="*/ 109537 h 314325"/>
                <a:gd name="connsiteX21" fmla="*/ 1004888 w 1028700"/>
                <a:gd name="connsiteY21" fmla="*/ 85725 h 314325"/>
                <a:gd name="connsiteX22" fmla="*/ 1028700 w 1028700"/>
                <a:gd name="connsiteY22" fmla="*/ 66675 h 314325"/>
                <a:gd name="connsiteX23" fmla="*/ 1028700 w 1028700"/>
                <a:gd name="connsiteY23" fmla="*/ 47625 h 314325"/>
                <a:gd name="connsiteX24" fmla="*/ 1014413 w 1028700"/>
                <a:gd name="connsiteY24" fmla="*/ 28575 h 314325"/>
                <a:gd name="connsiteX25" fmla="*/ 990600 w 1028700"/>
                <a:gd name="connsiteY25" fmla="*/ 0 h 314325"/>
                <a:gd name="connsiteX26" fmla="*/ 952500 w 1028700"/>
                <a:gd name="connsiteY26" fmla="*/ 14287 h 314325"/>
                <a:gd name="connsiteX27" fmla="*/ 904875 w 1028700"/>
                <a:gd name="connsiteY27" fmla="*/ 38100 h 314325"/>
                <a:gd name="connsiteX28" fmla="*/ 842963 w 1028700"/>
                <a:gd name="connsiteY28" fmla="*/ 47625 h 314325"/>
                <a:gd name="connsiteX29" fmla="*/ 790575 w 1028700"/>
                <a:gd name="connsiteY29" fmla="*/ 47625 h 314325"/>
                <a:gd name="connsiteX30" fmla="*/ 752475 w 1028700"/>
                <a:gd name="connsiteY30" fmla="*/ 28575 h 314325"/>
                <a:gd name="connsiteX31" fmla="*/ 704850 w 1028700"/>
                <a:gd name="connsiteY31" fmla="*/ 28575 h 314325"/>
                <a:gd name="connsiteX32" fmla="*/ 585788 w 1028700"/>
                <a:gd name="connsiteY32" fmla="*/ 38100 h 314325"/>
                <a:gd name="connsiteX33" fmla="*/ 423863 w 1028700"/>
                <a:gd name="connsiteY33" fmla="*/ 52387 h 314325"/>
                <a:gd name="connsiteX34" fmla="*/ 295275 w 1028700"/>
                <a:gd name="connsiteY34" fmla="*/ 57150 h 314325"/>
                <a:gd name="connsiteX35" fmla="*/ 152400 w 1028700"/>
                <a:gd name="connsiteY35" fmla="*/ 57150 h 314325"/>
                <a:gd name="connsiteX36" fmla="*/ 76200 w 1028700"/>
                <a:gd name="connsiteY36" fmla="*/ 76200 h 314325"/>
                <a:gd name="connsiteX37" fmla="*/ 28575 w 1028700"/>
                <a:gd name="connsiteY37" fmla="*/ 76200 h 314325"/>
                <a:gd name="connsiteX38" fmla="*/ 0 w 1028700"/>
                <a:gd name="connsiteY38" fmla="*/ 109537 h 314325"/>
                <a:gd name="connsiteX39" fmla="*/ 0 w 1028700"/>
                <a:gd name="connsiteY39" fmla="*/ 200025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028700" h="314325">
                  <a:moveTo>
                    <a:pt x="0" y="200025"/>
                  </a:moveTo>
                  <a:lnTo>
                    <a:pt x="0" y="242887"/>
                  </a:lnTo>
                  <a:lnTo>
                    <a:pt x="4763" y="271462"/>
                  </a:lnTo>
                  <a:lnTo>
                    <a:pt x="42863" y="276225"/>
                  </a:lnTo>
                  <a:lnTo>
                    <a:pt x="66675" y="290512"/>
                  </a:lnTo>
                  <a:lnTo>
                    <a:pt x="147638" y="314325"/>
                  </a:lnTo>
                  <a:lnTo>
                    <a:pt x="190500" y="314325"/>
                  </a:lnTo>
                  <a:lnTo>
                    <a:pt x="257175" y="309562"/>
                  </a:lnTo>
                  <a:lnTo>
                    <a:pt x="300038" y="309562"/>
                  </a:lnTo>
                  <a:lnTo>
                    <a:pt x="366713" y="314325"/>
                  </a:lnTo>
                  <a:lnTo>
                    <a:pt x="419100" y="314325"/>
                  </a:lnTo>
                  <a:lnTo>
                    <a:pt x="485775" y="309562"/>
                  </a:lnTo>
                  <a:lnTo>
                    <a:pt x="538163" y="309562"/>
                  </a:lnTo>
                  <a:lnTo>
                    <a:pt x="681038" y="295275"/>
                  </a:lnTo>
                  <a:lnTo>
                    <a:pt x="781050" y="271462"/>
                  </a:lnTo>
                  <a:lnTo>
                    <a:pt x="857250" y="238125"/>
                  </a:lnTo>
                  <a:cubicBezTo>
                    <a:pt x="869950" y="233362"/>
                    <a:pt x="883002" y="229450"/>
                    <a:pt x="895350" y="223837"/>
                  </a:cubicBezTo>
                  <a:cubicBezTo>
                    <a:pt x="900561" y="221468"/>
                    <a:pt x="909638" y="214312"/>
                    <a:pt x="909638" y="214312"/>
                  </a:cubicBezTo>
                  <a:lnTo>
                    <a:pt x="909638" y="214312"/>
                  </a:lnTo>
                  <a:lnTo>
                    <a:pt x="952500" y="161925"/>
                  </a:lnTo>
                  <a:lnTo>
                    <a:pt x="981075" y="109537"/>
                  </a:lnTo>
                  <a:lnTo>
                    <a:pt x="1004888" y="85725"/>
                  </a:lnTo>
                  <a:lnTo>
                    <a:pt x="1028700" y="66675"/>
                  </a:lnTo>
                  <a:lnTo>
                    <a:pt x="1028700" y="47625"/>
                  </a:lnTo>
                  <a:lnTo>
                    <a:pt x="1014413" y="28575"/>
                  </a:lnTo>
                  <a:lnTo>
                    <a:pt x="990600" y="0"/>
                  </a:lnTo>
                  <a:lnTo>
                    <a:pt x="952500" y="14287"/>
                  </a:lnTo>
                  <a:lnTo>
                    <a:pt x="904875" y="38100"/>
                  </a:lnTo>
                  <a:lnTo>
                    <a:pt x="842963" y="47625"/>
                  </a:lnTo>
                  <a:lnTo>
                    <a:pt x="790575" y="47625"/>
                  </a:lnTo>
                  <a:lnTo>
                    <a:pt x="752475" y="28575"/>
                  </a:lnTo>
                  <a:lnTo>
                    <a:pt x="704850" y="28575"/>
                  </a:lnTo>
                  <a:lnTo>
                    <a:pt x="585788" y="38100"/>
                  </a:lnTo>
                  <a:lnTo>
                    <a:pt x="423863" y="52387"/>
                  </a:lnTo>
                  <a:lnTo>
                    <a:pt x="295275" y="57150"/>
                  </a:lnTo>
                  <a:lnTo>
                    <a:pt x="152400" y="57150"/>
                  </a:lnTo>
                  <a:lnTo>
                    <a:pt x="76200" y="76200"/>
                  </a:lnTo>
                  <a:lnTo>
                    <a:pt x="28575" y="76200"/>
                  </a:lnTo>
                  <a:lnTo>
                    <a:pt x="0" y="109537"/>
                  </a:lnTo>
                  <a:lnTo>
                    <a:pt x="0" y="200025"/>
                  </a:lnTo>
                  <a:close/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1719263" y="3843338"/>
              <a:ext cx="914400" cy="385762"/>
            </a:xfrm>
            <a:custGeom>
              <a:avLst/>
              <a:gdLst>
                <a:gd name="connsiteX0" fmla="*/ 466725 w 914400"/>
                <a:gd name="connsiteY0" fmla="*/ 271462 h 385762"/>
                <a:gd name="connsiteX1" fmla="*/ 595312 w 914400"/>
                <a:gd name="connsiteY1" fmla="*/ 257175 h 385762"/>
                <a:gd name="connsiteX2" fmla="*/ 647700 w 914400"/>
                <a:gd name="connsiteY2" fmla="*/ 252412 h 385762"/>
                <a:gd name="connsiteX3" fmla="*/ 728662 w 914400"/>
                <a:gd name="connsiteY3" fmla="*/ 242887 h 385762"/>
                <a:gd name="connsiteX4" fmla="*/ 852487 w 914400"/>
                <a:gd name="connsiteY4" fmla="*/ 233362 h 385762"/>
                <a:gd name="connsiteX5" fmla="*/ 904875 w 914400"/>
                <a:gd name="connsiteY5" fmla="*/ 204787 h 385762"/>
                <a:gd name="connsiteX6" fmla="*/ 914400 w 914400"/>
                <a:gd name="connsiteY6" fmla="*/ 138112 h 385762"/>
                <a:gd name="connsiteX7" fmla="*/ 914400 w 914400"/>
                <a:gd name="connsiteY7" fmla="*/ 52387 h 385762"/>
                <a:gd name="connsiteX8" fmla="*/ 890587 w 914400"/>
                <a:gd name="connsiteY8" fmla="*/ 9525 h 385762"/>
                <a:gd name="connsiteX9" fmla="*/ 795337 w 914400"/>
                <a:gd name="connsiteY9" fmla="*/ 0 h 385762"/>
                <a:gd name="connsiteX10" fmla="*/ 642937 w 914400"/>
                <a:gd name="connsiteY10" fmla="*/ 0 h 385762"/>
                <a:gd name="connsiteX11" fmla="*/ 481012 w 914400"/>
                <a:gd name="connsiteY11" fmla="*/ 14287 h 385762"/>
                <a:gd name="connsiteX12" fmla="*/ 357187 w 914400"/>
                <a:gd name="connsiteY12" fmla="*/ 14287 h 385762"/>
                <a:gd name="connsiteX13" fmla="*/ 357187 w 914400"/>
                <a:gd name="connsiteY13" fmla="*/ 14287 h 385762"/>
                <a:gd name="connsiteX14" fmla="*/ 257175 w 914400"/>
                <a:gd name="connsiteY14" fmla="*/ 57150 h 385762"/>
                <a:gd name="connsiteX15" fmla="*/ 171450 w 914400"/>
                <a:gd name="connsiteY15" fmla="*/ 95250 h 385762"/>
                <a:gd name="connsiteX16" fmla="*/ 95250 w 914400"/>
                <a:gd name="connsiteY16" fmla="*/ 138112 h 385762"/>
                <a:gd name="connsiteX17" fmla="*/ 33337 w 914400"/>
                <a:gd name="connsiteY17" fmla="*/ 166687 h 385762"/>
                <a:gd name="connsiteX18" fmla="*/ 4762 w 914400"/>
                <a:gd name="connsiteY18" fmla="*/ 190500 h 385762"/>
                <a:gd name="connsiteX19" fmla="*/ 0 w 914400"/>
                <a:gd name="connsiteY19" fmla="*/ 233362 h 385762"/>
                <a:gd name="connsiteX20" fmla="*/ 14287 w 914400"/>
                <a:gd name="connsiteY20" fmla="*/ 271462 h 385762"/>
                <a:gd name="connsiteX21" fmla="*/ 42862 w 914400"/>
                <a:gd name="connsiteY21" fmla="*/ 328612 h 385762"/>
                <a:gd name="connsiteX22" fmla="*/ 57150 w 914400"/>
                <a:gd name="connsiteY22" fmla="*/ 347662 h 385762"/>
                <a:gd name="connsiteX23" fmla="*/ 57150 w 914400"/>
                <a:gd name="connsiteY23" fmla="*/ 347662 h 385762"/>
                <a:gd name="connsiteX24" fmla="*/ 119062 w 914400"/>
                <a:gd name="connsiteY24" fmla="*/ 385762 h 385762"/>
                <a:gd name="connsiteX25" fmla="*/ 161925 w 914400"/>
                <a:gd name="connsiteY25" fmla="*/ 385762 h 385762"/>
                <a:gd name="connsiteX26" fmla="*/ 223837 w 914400"/>
                <a:gd name="connsiteY26" fmla="*/ 352425 h 385762"/>
                <a:gd name="connsiteX27" fmla="*/ 266700 w 914400"/>
                <a:gd name="connsiteY27" fmla="*/ 342900 h 385762"/>
                <a:gd name="connsiteX28" fmla="*/ 290512 w 914400"/>
                <a:gd name="connsiteY28" fmla="*/ 328612 h 385762"/>
                <a:gd name="connsiteX29" fmla="*/ 357187 w 914400"/>
                <a:gd name="connsiteY29" fmla="*/ 309562 h 385762"/>
                <a:gd name="connsiteX30" fmla="*/ 466725 w 914400"/>
                <a:gd name="connsiteY30" fmla="*/ 271462 h 3857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14400" h="385762">
                  <a:moveTo>
                    <a:pt x="466725" y="271462"/>
                  </a:moveTo>
                  <a:lnTo>
                    <a:pt x="595312" y="257175"/>
                  </a:lnTo>
                  <a:lnTo>
                    <a:pt x="647700" y="252412"/>
                  </a:lnTo>
                  <a:lnTo>
                    <a:pt x="728662" y="242887"/>
                  </a:lnTo>
                  <a:lnTo>
                    <a:pt x="852487" y="233362"/>
                  </a:lnTo>
                  <a:lnTo>
                    <a:pt x="904875" y="204787"/>
                  </a:lnTo>
                  <a:lnTo>
                    <a:pt x="914400" y="138112"/>
                  </a:lnTo>
                  <a:lnTo>
                    <a:pt x="914400" y="52387"/>
                  </a:lnTo>
                  <a:lnTo>
                    <a:pt x="890587" y="9525"/>
                  </a:lnTo>
                  <a:lnTo>
                    <a:pt x="795337" y="0"/>
                  </a:lnTo>
                  <a:lnTo>
                    <a:pt x="642937" y="0"/>
                  </a:lnTo>
                  <a:lnTo>
                    <a:pt x="481012" y="14287"/>
                  </a:lnTo>
                  <a:lnTo>
                    <a:pt x="357187" y="14287"/>
                  </a:lnTo>
                  <a:lnTo>
                    <a:pt x="357187" y="14287"/>
                  </a:lnTo>
                  <a:lnTo>
                    <a:pt x="257175" y="57150"/>
                  </a:lnTo>
                  <a:lnTo>
                    <a:pt x="171450" y="95250"/>
                  </a:lnTo>
                  <a:lnTo>
                    <a:pt x="95250" y="138112"/>
                  </a:lnTo>
                  <a:lnTo>
                    <a:pt x="33337" y="166687"/>
                  </a:lnTo>
                  <a:lnTo>
                    <a:pt x="4762" y="190500"/>
                  </a:lnTo>
                  <a:lnTo>
                    <a:pt x="0" y="233362"/>
                  </a:lnTo>
                  <a:lnTo>
                    <a:pt x="14287" y="271462"/>
                  </a:lnTo>
                  <a:lnTo>
                    <a:pt x="42862" y="328612"/>
                  </a:lnTo>
                  <a:lnTo>
                    <a:pt x="57150" y="347662"/>
                  </a:lnTo>
                  <a:lnTo>
                    <a:pt x="57150" y="347662"/>
                  </a:lnTo>
                  <a:lnTo>
                    <a:pt x="119062" y="385762"/>
                  </a:lnTo>
                  <a:lnTo>
                    <a:pt x="161925" y="385762"/>
                  </a:lnTo>
                  <a:lnTo>
                    <a:pt x="223837" y="352425"/>
                  </a:lnTo>
                  <a:lnTo>
                    <a:pt x="266700" y="342900"/>
                  </a:lnTo>
                  <a:lnTo>
                    <a:pt x="290512" y="328612"/>
                  </a:lnTo>
                  <a:lnTo>
                    <a:pt x="357187" y="309562"/>
                  </a:lnTo>
                  <a:lnTo>
                    <a:pt x="466725" y="271462"/>
                  </a:lnTo>
                  <a:close/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Freeform 43"/>
          <p:cNvSpPr/>
          <p:nvPr/>
        </p:nvSpPr>
        <p:spPr>
          <a:xfrm>
            <a:off x="5060373" y="1818409"/>
            <a:ext cx="1153391" cy="394855"/>
          </a:xfrm>
          <a:custGeom>
            <a:avLst/>
            <a:gdLst>
              <a:gd name="connsiteX0" fmla="*/ 1153391 w 1153391"/>
              <a:gd name="connsiteY0" fmla="*/ 145473 h 394855"/>
              <a:gd name="connsiteX1" fmla="*/ 1028700 w 1153391"/>
              <a:gd name="connsiteY1" fmla="*/ 62346 h 394855"/>
              <a:gd name="connsiteX2" fmla="*/ 841663 w 1153391"/>
              <a:gd name="connsiteY2" fmla="*/ 0 h 394855"/>
              <a:gd name="connsiteX3" fmla="*/ 716972 w 1153391"/>
              <a:gd name="connsiteY3" fmla="*/ 20782 h 394855"/>
              <a:gd name="connsiteX4" fmla="*/ 540327 w 1153391"/>
              <a:gd name="connsiteY4" fmla="*/ 62346 h 394855"/>
              <a:gd name="connsiteX5" fmla="*/ 405245 w 1153391"/>
              <a:gd name="connsiteY5" fmla="*/ 218209 h 394855"/>
              <a:gd name="connsiteX6" fmla="*/ 363682 w 1153391"/>
              <a:gd name="connsiteY6" fmla="*/ 353291 h 394855"/>
              <a:gd name="connsiteX7" fmla="*/ 363682 w 1153391"/>
              <a:gd name="connsiteY7" fmla="*/ 353291 h 394855"/>
              <a:gd name="connsiteX8" fmla="*/ 280554 w 1153391"/>
              <a:gd name="connsiteY8" fmla="*/ 394855 h 394855"/>
              <a:gd name="connsiteX9" fmla="*/ 197427 w 1153391"/>
              <a:gd name="connsiteY9" fmla="*/ 374073 h 394855"/>
              <a:gd name="connsiteX10" fmla="*/ 114300 w 1153391"/>
              <a:gd name="connsiteY10" fmla="*/ 322118 h 394855"/>
              <a:gd name="connsiteX11" fmla="*/ 0 w 1153391"/>
              <a:gd name="connsiteY11" fmla="*/ 228600 h 394855"/>
              <a:gd name="connsiteX12" fmla="*/ 0 w 1153391"/>
              <a:gd name="connsiteY12" fmla="*/ 228600 h 394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3391" h="394855">
                <a:moveTo>
                  <a:pt x="1153391" y="145473"/>
                </a:moveTo>
                <a:lnTo>
                  <a:pt x="1028700" y="62346"/>
                </a:lnTo>
                <a:lnTo>
                  <a:pt x="841663" y="0"/>
                </a:lnTo>
                <a:lnTo>
                  <a:pt x="716972" y="20782"/>
                </a:lnTo>
                <a:lnTo>
                  <a:pt x="540327" y="62346"/>
                </a:lnTo>
                <a:lnTo>
                  <a:pt x="405245" y="218209"/>
                </a:lnTo>
                <a:lnTo>
                  <a:pt x="363682" y="353291"/>
                </a:lnTo>
                <a:lnTo>
                  <a:pt x="363682" y="353291"/>
                </a:lnTo>
                <a:lnTo>
                  <a:pt x="280554" y="394855"/>
                </a:lnTo>
                <a:lnTo>
                  <a:pt x="197427" y="374073"/>
                </a:lnTo>
                <a:lnTo>
                  <a:pt x="114300" y="322118"/>
                </a:lnTo>
                <a:lnTo>
                  <a:pt x="0" y="228600"/>
                </a:lnTo>
                <a:lnTo>
                  <a:pt x="0" y="228600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054217" y="1766455"/>
            <a:ext cx="172410" cy="311727"/>
          </a:xfrm>
          <a:custGeom>
            <a:avLst/>
            <a:gdLst>
              <a:gd name="connsiteX0" fmla="*/ 16547 w 172410"/>
              <a:gd name="connsiteY0" fmla="*/ 311727 h 311727"/>
              <a:gd name="connsiteX1" fmla="*/ 16547 w 172410"/>
              <a:gd name="connsiteY1" fmla="*/ 114300 h 311727"/>
              <a:gd name="connsiteX2" fmla="*/ 110065 w 172410"/>
              <a:gd name="connsiteY2" fmla="*/ 62345 h 311727"/>
              <a:gd name="connsiteX3" fmla="*/ 130847 w 172410"/>
              <a:gd name="connsiteY3" fmla="*/ 31172 h 311727"/>
              <a:gd name="connsiteX4" fmla="*/ 162019 w 172410"/>
              <a:gd name="connsiteY4" fmla="*/ 10390 h 311727"/>
              <a:gd name="connsiteX5" fmla="*/ 172410 w 172410"/>
              <a:gd name="connsiteY5" fmla="*/ 0 h 311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410" h="311727">
                <a:moveTo>
                  <a:pt x="16547" y="311727"/>
                </a:moveTo>
                <a:cubicBezTo>
                  <a:pt x="3010" y="244042"/>
                  <a:pt x="-12686" y="189471"/>
                  <a:pt x="16547" y="114300"/>
                </a:cubicBezTo>
                <a:cubicBezTo>
                  <a:pt x="27190" y="86932"/>
                  <a:pt x="81867" y="71744"/>
                  <a:pt x="110065" y="62345"/>
                </a:cubicBezTo>
                <a:cubicBezTo>
                  <a:pt x="116992" y="51954"/>
                  <a:pt x="122016" y="40003"/>
                  <a:pt x="130847" y="31172"/>
                </a:cubicBezTo>
                <a:cubicBezTo>
                  <a:pt x="139677" y="22341"/>
                  <a:pt x="152028" y="17883"/>
                  <a:pt x="162019" y="10390"/>
                </a:cubicBezTo>
                <a:cubicBezTo>
                  <a:pt x="165938" y="7451"/>
                  <a:pt x="168946" y="3463"/>
                  <a:pt x="172410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748645" y="1506682"/>
            <a:ext cx="218645" cy="384463"/>
          </a:xfrm>
          <a:custGeom>
            <a:avLst/>
            <a:gdLst>
              <a:gd name="connsiteX0" fmla="*/ 0 w 218645"/>
              <a:gd name="connsiteY0" fmla="*/ 384463 h 384463"/>
              <a:gd name="connsiteX1" fmla="*/ 51955 w 218645"/>
              <a:gd name="connsiteY1" fmla="*/ 353291 h 384463"/>
              <a:gd name="connsiteX2" fmla="*/ 114300 w 218645"/>
              <a:gd name="connsiteY2" fmla="*/ 322118 h 384463"/>
              <a:gd name="connsiteX3" fmla="*/ 155864 w 218645"/>
              <a:gd name="connsiteY3" fmla="*/ 197427 h 384463"/>
              <a:gd name="connsiteX4" fmla="*/ 166255 w 218645"/>
              <a:gd name="connsiteY4" fmla="*/ 166254 h 384463"/>
              <a:gd name="connsiteX5" fmla="*/ 187037 w 218645"/>
              <a:gd name="connsiteY5" fmla="*/ 135082 h 384463"/>
              <a:gd name="connsiteX6" fmla="*/ 218210 w 218645"/>
              <a:gd name="connsiteY6" fmla="*/ 20782 h 384463"/>
              <a:gd name="connsiteX7" fmla="*/ 218210 w 218645"/>
              <a:gd name="connsiteY7" fmla="*/ 0 h 384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8645" h="384463">
                <a:moveTo>
                  <a:pt x="0" y="384463"/>
                </a:moveTo>
                <a:cubicBezTo>
                  <a:pt x="17318" y="374072"/>
                  <a:pt x="33891" y="362323"/>
                  <a:pt x="51955" y="353291"/>
                </a:cubicBezTo>
                <a:cubicBezTo>
                  <a:pt x="137984" y="310278"/>
                  <a:pt x="24978" y="381668"/>
                  <a:pt x="114300" y="322118"/>
                </a:cubicBezTo>
                <a:lnTo>
                  <a:pt x="155864" y="197427"/>
                </a:lnTo>
                <a:cubicBezTo>
                  <a:pt x="159328" y="187036"/>
                  <a:pt x="160179" y="175367"/>
                  <a:pt x="166255" y="166254"/>
                </a:cubicBezTo>
                <a:lnTo>
                  <a:pt x="187037" y="135082"/>
                </a:lnTo>
                <a:cubicBezTo>
                  <a:pt x="204295" y="83308"/>
                  <a:pt x="210867" y="72185"/>
                  <a:pt x="218210" y="20782"/>
                </a:cubicBezTo>
                <a:cubicBezTo>
                  <a:pt x="219190" y="13924"/>
                  <a:pt x="218210" y="6927"/>
                  <a:pt x="218210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4218709" y="1506682"/>
            <a:ext cx="540327" cy="374073"/>
          </a:xfrm>
          <a:custGeom>
            <a:avLst/>
            <a:gdLst>
              <a:gd name="connsiteX0" fmla="*/ 540327 w 540327"/>
              <a:gd name="connsiteY0" fmla="*/ 374073 h 374073"/>
              <a:gd name="connsiteX1" fmla="*/ 446809 w 540327"/>
              <a:gd name="connsiteY1" fmla="*/ 322118 h 374073"/>
              <a:gd name="connsiteX2" fmla="*/ 353291 w 540327"/>
              <a:gd name="connsiteY2" fmla="*/ 259773 h 374073"/>
              <a:gd name="connsiteX3" fmla="*/ 238991 w 540327"/>
              <a:gd name="connsiteY3" fmla="*/ 207818 h 374073"/>
              <a:gd name="connsiteX4" fmla="*/ 166255 w 540327"/>
              <a:gd name="connsiteY4" fmla="*/ 176645 h 374073"/>
              <a:gd name="connsiteX5" fmla="*/ 72736 w 540327"/>
              <a:gd name="connsiteY5" fmla="*/ 72736 h 374073"/>
              <a:gd name="connsiteX6" fmla="*/ 0 w 540327"/>
              <a:gd name="connsiteY6" fmla="*/ 0 h 374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0327" h="374073">
                <a:moveTo>
                  <a:pt x="540327" y="374073"/>
                </a:moveTo>
                <a:lnTo>
                  <a:pt x="446809" y="322118"/>
                </a:lnTo>
                <a:lnTo>
                  <a:pt x="353291" y="259773"/>
                </a:lnTo>
                <a:lnTo>
                  <a:pt x="238991" y="207818"/>
                </a:lnTo>
                <a:lnTo>
                  <a:pt x="166255" y="176645"/>
                </a:lnTo>
                <a:lnTo>
                  <a:pt x="72736" y="72736"/>
                </a:lnTo>
                <a:lnTo>
                  <a:pt x="0" y="0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218709" y="1153391"/>
            <a:ext cx="259773" cy="363682"/>
          </a:xfrm>
          <a:custGeom>
            <a:avLst/>
            <a:gdLst>
              <a:gd name="connsiteX0" fmla="*/ 0 w 259773"/>
              <a:gd name="connsiteY0" fmla="*/ 363682 h 363682"/>
              <a:gd name="connsiteX1" fmla="*/ 31173 w 259773"/>
              <a:gd name="connsiteY1" fmla="*/ 228600 h 363682"/>
              <a:gd name="connsiteX2" fmla="*/ 62346 w 259773"/>
              <a:gd name="connsiteY2" fmla="*/ 218209 h 363682"/>
              <a:gd name="connsiteX3" fmla="*/ 124691 w 259773"/>
              <a:gd name="connsiteY3" fmla="*/ 166254 h 363682"/>
              <a:gd name="connsiteX4" fmla="*/ 187036 w 259773"/>
              <a:gd name="connsiteY4" fmla="*/ 114300 h 363682"/>
              <a:gd name="connsiteX5" fmla="*/ 197427 w 259773"/>
              <a:gd name="connsiteY5" fmla="*/ 83127 h 363682"/>
              <a:gd name="connsiteX6" fmla="*/ 228600 w 259773"/>
              <a:gd name="connsiteY6" fmla="*/ 62345 h 363682"/>
              <a:gd name="connsiteX7" fmla="*/ 249382 w 259773"/>
              <a:gd name="connsiteY7" fmla="*/ 31173 h 363682"/>
              <a:gd name="connsiteX8" fmla="*/ 259773 w 259773"/>
              <a:gd name="connsiteY8" fmla="*/ 0 h 36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773" h="363682">
                <a:moveTo>
                  <a:pt x="0" y="363682"/>
                </a:moveTo>
                <a:cubicBezTo>
                  <a:pt x="3131" y="332370"/>
                  <a:pt x="-5867" y="258232"/>
                  <a:pt x="31173" y="228600"/>
                </a:cubicBezTo>
                <a:cubicBezTo>
                  <a:pt x="39726" y="221758"/>
                  <a:pt x="51955" y="221673"/>
                  <a:pt x="62346" y="218209"/>
                </a:cubicBezTo>
                <a:cubicBezTo>
                  <a:pt x="153397" y="127156"/>
                  <a:pt x="37908" y="238572"/>
                  <a:pt x="124691" y="166254"/>
                </a:cubicBezTo>
                <a:cubicBezTo>
                  <a:pt x="204703" y="99578"/>
                  <a:pt x="109637" y="165901"/>
                  <a:pt x="187036" y="114300"/>
                </a:cubicBezTo>
                <a:cubicBezTo>
                  <a:pt x="190500" y="103909"/>
                  <a:pt x="190585" y="91680"/>
                  <a:pt x="197427" y="83127"/>
                </a:cubicBezTo>
                <a:cubicBezTo>
                  <a:pt x="205228" y="73375"/>
                  <a:pt x="219769" y="71176"/>
                  <a:pt x="228600" y="62345"/>
                </a:cubicBezTo>
                <a:cubicBezTo>
                  <a:pt x="237431" y="53515"/>
                  <a:pt x="242455" y="41564"/>
                  <a:pt x="249382" y="31173"/>
                </a:cubicBezTo>
                <a:lnTo>
                  <a:pt x="259773" y="0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3990109" y="945573"/>
            <a:ext cx="83127" cy="436418"/>
          </a:xfrm>
          <a:custGeom>
            <a:avLst/>
            <a:gdLst>
              <a:gd name="connsiteX0" fmla="*/ 0 w 83127"/>
              <a:gd name="connsiteY0" fmla="*/ 436418 h 436418"/>
              <a:gd name="connsiteX1" fmla="*/ 31173 w 83127"/>
              <a:gd name="connsiteY1" fmla="*/ 384464 h 436418"/>
              <a:gd name="connsiteX2" fmla="*/ 51955 w 83127"/>
              <a:gd name="connsiteY2" fmla="*/ 301336 h 436418"/>
              <a:gd name="connsiteX3" fmla="*/ 72736 w 83127"/>
              <a:gd name="connsiteY3" fmla="*/ 238991 h 436418"/>
              <a:gd name="connsiteX4" fmla="*/ 83127 w 83127"/>
              <a:gd name="connsiteY4" fmla="*/ 197427 h 436418"/>
              <a:gd name="connsiteX5" fmla="*/ 72736 w 83127"/>
              <a:gd name="connsiteY5" fmla="*/ 93518 h 436418"/>
              <a:gd name="connsiteX6" fmla="*/ 62346 w 83127"/>
              <a:gd name="connsiteY6" fmla="*/ 0 h 436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127" h="436418">
                <a:moveTo>
                  <a:pt x="0" y="436418"/>
                </a:moveTo>
                <a:cubicBezTo>
                  <a:pt x="10391" y="419100"/>
                  <a:pt x="22141" y="402528"/>
                  <a:pt x="31173" y="384464"/>
                </a:cubicBezTo>
                <a:cubicBezTo>
                  <a:pt x="43784" y="359242"/>
                  <a:pt x="44842" y="327419"/>
                  <a:pt x="51955" y="301336"/>
                </a:cubicBezTo>
                <a:cubicBezTo>
                  <a:pt x="57719" y="280202"/>
                  <a:pt x="67423" y="260243"/>
                  <a:pt x="72736" y="238991"/>
                </a:cubicBezTo>
                <a:lnTo>
                  <a:pt x="83127" y="197427"/>
                </a:lnTo>
                <a:cubicBezTo>
                  <a:pt x="79663" y="162791"/>
                  <a:pt x="77336" y="128022"/>
                  <a:pt x="72736" y="93518"/>
                </a:cubicBezTo>
                <a:cubicBezTo>
                  <a:pt x="59629" y="-4787"/>
                  <a:pt x="62346" y="84929"/>
                  <a:pt x="62346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3449782" y="1246909"/>
            <a:ext cx="540327" cy="135082"/>
          </a:xfrm>
          <a:custGeom>
            <a:avLst/>
            <a:gdLst>
              <a:gd name="connsiteX0" fmla="*/ 540327 w 540327"/>
              <a:gd name="connsiteY0" fmla="*/ 83127 h 83127"/>
              <a:gd name="connsiteX1" fmla="*/ 540327 w 540327"/>
              <a:gd name="connsiteY1" fmla="*/ 83127 h 83127"/>
              <a:gd name="connsiteX2" fmla="*/ 363682 w 540327"/>
              <a:gd name="connsiteY2" fmla="*/ 10391 h 83127"/>
              <a:gd name="connsiteX3" fmla="*/ 238991 w 540327"/>
              <a:gd name="connsiteY3" fmla="*/ 0 h 83127"/>
              <a:gd name="connsiteX4" fmla="*/ 93518 w 540327"/>
              <a:gd name="connsiteY4" fmla="*/ 20782 h 83127"/>
              <a:gd name="connsiteX5" fmla="*/ 83127 w 540327"/>
              <a:gd name="connsiteY5" fmla="*/ 31173 h 83127"/>
              <a:gd name="connsiteX6" fmla="*/ 0 w 540327"/>
              <a:gd name="connsiteY6" fmla="*/ 83127 h 83127"/>
              <a:gd name="connsiteX7" fmla="*/ 0 w 540327"/>
              <a:gd name="connsiteY7" fmla="*/ 83127 h 83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0327" h="83127">
                <a:moveTo>
                  <a:pt x="540327" y="83127"/>
                </a:moveTo>
                <a:lnTo>
                  <a:pt x="540327" y="83127"/>
                </a:lnTo>
                <a:lnTo>
                  <a:pt x="363682" y="10391"/>
                </a:lnTo>
                <a:lnTo>
                  <a:pt x="238991" y="0"/>
                </a:lnTo>
                <a:lnTo>
                  <a:pt x="93518" y="20782"/>
                </a:lnTo>
                <a:lnTo>
                  <a:pt x="83127" y="31173"/>
                </a:lnTo>
                <a:lnTo>
                  <a:pt x="0" y="83127"/>
                </a:lnTo>
                <a:lnTo>
                  <a:pt x="0" y="83127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2950872" y="810491"/>
            <a:ext cx="498910" cy="571500"/>
          </a:xfrm>
          <a:custGeom>
            <a:avLst/>
            <a:gdLst>
              <a:gd name="connsiteX0" fmla="*/ 498910 w 498910"/>
              <a:gd name="connsiteY0" fmla="*/ 571500 h 571500"/>
              <a:gd name="connsiteX1" fmla="*/ 446955 w 498910"/>
              <a:gd name="connsiteY1" fmla="*/ 550718 h 571500"/>
              <a:gd name="connsiteX2" fmla="*/ 405392 w 498910"/>
              <a:gd name="connsiteY2" fmla="*/ 540327 h 571500"/>
              <a:gd name="connsiteX3" fmla="*/ 270310 w 498910"/>
              <a:gd name="connsiteY3" fmla="*/ 519545 h 571500"/>
              <a:gd name="connsiteX4" fmla="*/ 207964 w 498910"/>
              <a:gd name="connsiteY4" fmla="*/ 498764 h 571500"/>
              <a:gd name="connsiteX5" fmla="*/ 176792 w 498910"/>
              <a:gd name="connsiteY5" fmla="*/ 488373 h 571500"/>
              <a:gd name="connsiteX6" fmla="*/ 145619 w 498910"/>
              <a:gd name="connsiteY6" fmla="*/ 467591 h 571500"/>
              <a:gd name="connsiteX7" fmla="*/ 72883 w 498910"/>
              <a:gd name="connsiteY7" fmla="*/ 384464 h 571500"/>
              <a:gd name="connsiteX8" fmla="*/ 62492 w 498910"/>
              <a:gd name="connsiteY8" fmla="*/ 332509 h 571500"/>
              <a:gd name="connsiteX9" fmla="*/ 52101 w 498910"/>
              <a:gd name="connsiteY9" fmla="*/ 301336 h 571500"/>
              <a:gd name="connsiteX10" fmla="*/ 41710 w 498910"/>
              <a:gd name="connsiteY10" fmla="*/ 228600 h 571500"/>
              <a:gd name="connsiteX11" fmla="*/ 20928 w 498910"/>
              <a:gd name="connsiteY11" fmla="*/ 103909 h 571500"/>
              <a:gd name="connsiteX12" fmla="*/ 10537 w 498910"/>
              <a:gd name="connsiteY12" fmla="*/ 51954 h 571500"/>
              <a:gd name="connsiteX13" fmla="*/ 146 w 498910"/>
              <a:gd name="connsiteY13" fmla="*/ 0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98910" h="571500">
                <a:moveTo>
                  <a:pt x="498910" y="571500"/>
                </a:moveTo>
                <a:cubicBezTo>
                  <a:pt x="481592" y="564573"/>
                  <a:pt x="464650" y="556616"/>
                  <a:pt x="446955" y="550718"/>
                </a:cubicBezTo>
                <a:cubicBezTo>
                  <a:pt x="433407" y="546202"/>
                  <a:pt x="419333" y="543425"/>
                  <a:pt x="405392" y="540327"/>
                </a:cubicBezTo>
                <a:cubicBezTo>
                  <a:pt x="344191" y="526727"/>
                  <a:pt x="342287" y="528542"/>
                  <a:pt x="270310" y="519545"/>
                </a:cubicBezTo>
                <a:lnTo>
                  <a:pt x="207964" y="498764"/>
                </a:lnTo>
                <a:cubicBezTo>
                  <a:pt x="197573" y="495300"/>
                  <a:pt x="185905" y="494448"/>
                  <a:pt x="176792" y="488373"/>
                </a:cubicBezTo>
                <a:lnTo>
                  <a:pt x="145619" y="467591"/>
                </a:lnTo>
                <a:cubicBezTo>
                  <a:pt x="97128" y="394854"/>
                  <a:pt x="124837" y="419100"/>
                  <a:pt x="72883" y="384464"/>
                </a:cubicBezTo>
                <a:cubicBezTo>
                  <a:pt x="69419" y="367146"/>
                  <a:pt x="66775" y="349643"/>
                  <a:pt x="62492" y="332509"/>
                </a:cubicBezTo>
                <a:cubicBezTo>
                  <a:pt x="59835" y="321883"/>
                  <a:pt x="54249" y="312076"/>
                  <a:pt x="52101" y="301336"/>
                </a:cubicBezTo>
                <a:cubicBezTo>
                  <a:pt x="47298" y="277320"/>
                  <a:pt x="45530" y="252792"/>
                  <a:pt x="41710" y="228600"/>
                </a:cubicBezTo>
                <a:cubicBezTo>
                  <a:pt x="35138" y="186979"/>
                  <a:pt x="29192" y="145228"/>
                  <a:pt x="20928" y="103909"/>
                </a:cubicBezTo>
                <a:cubicBezTo>
                  <a:pt x="17464" y="86591"/>
                  <a:pt x="14821" y="69088"/>
                  <a:pt x="10537" y="51954"/>
                </a:cubicBezTo>
                <a:cubicBezTo>
                  <a:pt x="-2045" y="1628"/>
                  <a:pt x="146" y="39693"/>
                  <a:pt x="146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2712027" y="1453749"/>
            <a:ext cx="550718" cy="177624"/>
          </a:xfrm>
          <a:custGeom>
            <a:avLst/>
            <a:gdLst>
              <a:gd name="connsiteX0" fmla="*/ 550718 w 550718"/>
              <a:gd name="connsiteY0" fmla="*/ 177624 h 177624"/>
              <a:gd name="connsiteX1" fmla="*/ 529937 w 550718"/>
              <a:gd name="connsiteY1" fmla="*/ 125669 h 177624"/>
              <a:gd name="connsiteX2" fmla="*/ 498764 w 550718"/>
              <a:gd name="connsiteY2" fmla="*/ 104887 h 177624"/>
              <a:gd name="connsiteX3" fmla="*/ 467591 w 550718"/>
              <a:gd name="connsiteY3" fmla="*/ 73715 h 177624"/>
              <a:gd name="connsiteX4" fmla="*/ 426028 w 550718"/>
              <a:gd name="connsiteY4" fmla="*/ 63324 h 177624"/>
              <a:gd name="connsiteX5" fmla="*/ 301337 w 550718"/>
              <a:gd name="connsiteY5" fmla="*/ 32151 h 177624"/>
              <a:gd name="connsiteX6" fmla="*/ 270164 w 550718"/>
              <a:gd name="connsiteY6" fmla="*/ 21760 h 177624"/>
              <a:gd name="connsiteX7" fmla="*/ 145473 w 550718"/>
              <a:gd name="connsiteY7" fmla="*/ 978 h 177624"/>
              <a:gd name="connsiteX8" fmla="*/ 0 w 550718"/>
              <a:gd name="connsiteY8" fmla="*/ 978 h 177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0718" h="177624">
                <a:moveTo>
                  <a:pt x="550718" y="177624"/>
                </a:moveTo>
                <a:cubicBezTo>
                  <a:pt x="543791" y="160306"/>
                  <a:pt x="540778" y="140847"/>
                  <a:pt x="529937" y="125669"/>
                </a:cubicBezTo>
                <a:cubicBezTo>
                  <a:pt x="522678" y="115507"/>
                  <a:pt x="508358" y="112882"/>
                  <a:pt x="498764" y="104887"/>
                </a:cubicBezTo>
                <a:cubicBezTo>
                  <a:pt x="487475" y="95480"/>
                  <a:pt x="480350" y="81006"/>
                  <a:pt x="467591" y="73715"/>
                </a:cubicBezTo>
                <a:cubicBezTo>
                  <a:pt x="455192" y="66630"/>
                  <a:pt x="439706" y="67428"/>
                  <a:pt x="426028" y="63324"/>
                </a:cubicBezTo>
                <a:cubicBezTo>
                  <a:pt x="246062" y="9334"/>
                  <a:pt x="479189" y="71674"/>
                  <a:pt x="301337" y="32151"/>
                </a:cubicBezTo>
                <a:cubicBezTo>
                  <a:pt x="290645" y="29775"/>
                  <a:pt x="280696" y="24769"/>
                  <a:pt x="270164" y="21760"/>
                </a:cubicBezTo>
                <a:cubicBezTo>
                  <a:pt x="228189" y="9767"/>
                  <a:pt x="190601" y="3029"/>
                  <a:pt x="145473" y="978"/>
                </a:cubicBezTo>
                <a:cubicBezTo>
                  <a:pt x="97032" y="-1224"/>
                  <a:pt x="48491" y="978"/>
                  <a:pt x="0" y="978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 52"/>
          <p:cNvSpPr/>
          <p:nvPr/>
        </p:nvSpPr>
        <p:spPr>
          <a:xfrm>
            <a:off x="3210791" y="1631373"/>
            <a:ext cx="51954" cy="1153391"/>
          </a:xfrm>
          <a:custGeom>
            <a:avLst/>
            <a:gdLst>
              <a:gd name="connsiteX0" fmla="*/ 51954 w 51954"/>
              <a:gd name="connsiteY0" fmla="*/ 0 h 1153391"/>
              <a:gd name="connsiteX1" fmla="*/ 51954 w 51954"/>
              <a:gd name="connsiteY1" fmla="*/ 477982 h 1153391"/>
              <a:gd name="connsiteX2" fmla="*/ 10391 w 51954"/>
              <a:gd name="connsiteY2" fmla="*/ 768927 h 1153391"/>
              <a:gd name="connsiteX3" fmla="*/ 0 w 51954"/>
              <a:gd name="connsiteY3" fmla="*/ 1153391 h 1153391"/>
              <a:gd name="connsiteX4" fmla="*/ 0 w 51954"/>
              <a:gd name="connsiteY4" fmla="*/ 1153391 h 1153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54" h="1153391">
                <a:moveTo>
                  <a:pt x="51954" y="0"/>
                </a:moveTo>
                <a:lnTo>
                  <a:pt x="51954" y="477982"/>
                </a:lnTo>
                <a:lnTo>
                  <a:pt x="10391" y="768927"/>
                </a:lnTo>
                <a:lnTo>
                  <a:pt x="0" y="1153391"/>
                </a:lnTo>
                <a:lnTo>
                  <a:pt x="0" y="1153391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2597727" y="2753591"/>
            <a:ext cx="623455" cy="623454"/>
          </a:xfrm>
          <a:custGeom>
            <a:avLst/>
            <a:gdLst>
              <a:gd name="connsiteX0" fmla="*/ 623455 w 623455"/>
              <a:gd name="connsiteY0" fmla="*/ 0 h 623454"/>
              <a:gd name="connsiteX1" fmla="*/ 613064 w 623455"/>
              <a:gd name="connsiteY1" fmla="*/ 51954 h 623454"/>
              <a:gd name="connsiteX2" fmla="*/ 363682 w 623455"/>
              <a:gd name="connsiteY2" fmla="*/ 322118 h 623454"/>
              <a:gd name="connsiteX3" fmla="*/ 322118 w 623455"/>
              <a:gd name="connsiteY3" fmla="*/ 384464 h 623454"/>
              <a:gd name="connsiteX4" fmla="*/ 0 w 623455"/>
              <a:gd name="connsiteY4" fmla="*/ 623454 h 623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455" h="623454">
                <a:moveTo>
                  <a:pt x="623455" y="0"/>
                </a:moveTo>
                <a:lnTo>
                  <a:pt x="613064" y="51954"/>
                </a:lnTo>
                <a:lnTo>
                  <a:pt x="363682" y="322118"/>
                </a:lnTo>
                <a:lnTo>
                  <a:pt x="322118" y="384464"/>
                </a:lnTo>
                <a:lnTo>
                  <a:pt x="0" y="623454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Freeform 61"/>
          <p:cNvSpPr/>
          <p:nvPr/>
        </p:nvSpPr>
        <p:spPr>
          <a:xfrm>
            <a:off x="2267873" y="2961409"/>
            <a:ext cx="342982" cy="415636"/>
          </a:xfrm>
          <a:custGeom>
            <a:avLst/>
            <a:gdLst>
              <a:gd name="connsiteX0" fmla="*/ 342982 w 342982"/>
              <a:gd name="connsiteY0" fmla="*/ 415636 h 415636"/>
              <a:gd name="connsiteX1" fmla="*/ 228682 w 342982"/>
              <a:gd name="connsiteY1" fmla="*/ 405245 h 415636"/>
              <a:gd name="connsiteX2" fmla="*/ 197510 w 342982"/>
              <a:gd name="connsiteY2" fmla="*/ 384464 h 415636"/>
              <a:gd name="connsiteX3" fmla="*/ 135164 w 342982"/>
              <a:gd name="connsiteY3" fmla="*/ 363682 h 415636"/>
              <a:gd name="connsiteX4" fmla="*/ 103992 w 342982"/>
              <a:gd name="connsiteY4" fmla="*/ 353291 h 415636"/>
              <a:gd name="connsiteX5" fmla="*/ 41646 w 342982"/>
              <a:gd name="connsiteY5" fmla="*/ 322118 h 415636"/>
              <a:gd name="connsiteX6" fmla="*/ 10473 w 342982"/>
              <a:gd name="connsiteY6" fmla="*/ 93518 h 415636"/>
              <a:gd name="connsiteX7" fmla="*/ 82 w 342982"/>
              <a:gd name="connsiteY7" fmla="*/ 0 h 415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982" h="415636">
                <a:moveTo>
                  <a:pt x="342982" y="415636"/>
                </a:moveTo>
                <a:cubicBezTo>
                  <a:pt x="304882" y="412172"/>
                  <a:pt x="266090" y="413261"/>
                  <a:pt x="228682" y="405245"/>
                </a:cubicBezTo>
                <a:cubicBezTo>
                  <a:pt x="216471" y="402628"/>
                  <a:pt x="208922" y="389536"/>
                  <a:pt x="197510" y="384464"/>
                </a:cubicBezTo>
                <a:cubicBezTo>
                  <a:pt x="177492" y="375567"/>
                  <a:pt x="155946" y="370609"/>
                  <a:pt x="135164" y="363682"/>
                </a:cubicBezTo>
                <a:cubicBezTo>
                  <a:pt x="124773" y="360218"/>
                  <a:pt x="113105" y="359366"/>
                  <a:pt x="103992" y="353291"/>
                </a:cubicBezTo>
                <a:cubicBezTo>
                  <a:pt x="63705" y="326433"/>
                  <a:pt x="84667" y="336458"/>
                  <a:pt x="41646" y="322118"/>
                </a:cubicBezTo>
                <a:cubicBezTo>
                  <a:pt x="406" y="198399"/>
                  <a:pt x="29579" y="303681"/>
                  <a:pt x="10473" y="93518"/>
                </a:cubicBezTo>
                <a:cubicBezTo>
                  <a:pt x="-1626" y="-39573"/>
                  <a:pt x="82" y="82078"/>
                  <a:pt x="82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>
            <a:off x="1963882" y="3210791"/>
            <a:ext cx="242245" cy="519545"/>
          </a:xfrm>
          <a:custGeom>
            <a:avLst/>
            <a:gdLst>
              <a:gd name="connsiteX0" fmla="*/ 197427 w 242245"/>
              <a:gd name="connsiteY0" fmla="*/ 519545 h 519545"/>
              <a:gd name="connsiteX1" fmla="*/ 228600 w 242245"/>
              <a:gd name="connsiteY1" fmla="*/ 467591 h 519545"/>
              <a:gd name="connsiteX2" fmla="*/ 228600 w 242245"/>
              <a:gd name="connsiteY2" fmla="*/ 311727 h 519545"/>
              <a:gd name="connsiteX3" fmla="*/ 187036 w 242245"/>
              <a:gd name="connsiteY3" fmla="*/ 249382 h 519545"/>
              <a:gd name="connsiteX4" fmla="*/ 166254 w 242245"/>
              <a:gd name="connsiteY4" fmla="*/ 218209 h 519545"/>
              <a:gd name="connsiteX5" fmla="*/ 103909 w 242245"/>
              <a:gd name="connsiteY5" fmla="*/ 176645 h 519545"/>
              <a:gd name="connsiteX6" fmla="*/ 72736 w 242245"/>
              <a:gd name="connsiteY6" fmla="*/ 114300 h 519545"/>
              <a:gd name="connsiteX7" fmla="*/ 62345 w 242245"/>
              <a:gd name="connsiteY7" fmla="*/ 83127 h 519545"/>
              <a:gd name="connsiteX8" fmla="*/ 0 w 242245"/>
              <a:gd name="connsiteY8" fmla="*/ 0 h 519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2245" h="519545">
                <a:moveTo>
                  <a:pt x="197427" y="519545"/>
                </a:moveTo>
                <a:cubicBezTo>
                  <a:pt x="207818" y="502227"/>
                  <a:pt x="219568" y="485655"/>
                  <a:pt x="228600" y="467591"/>
                </a:cubicBezTo>
                <a:cubicBezTo>
                  <a:pt x="251939" y="420913"/>
                  <a:pt x="240817" y="355708"/>
                  <a:pt x="228600" y="311727"/>
                </a:cubicBezTo>
                <a:cubicBezTo>
                  <a:pt x="221915" y="287662"/>
                  <a:pt x="200891" y="270164"/>
                  <a:pt x="187036" y="249382"/>
                </a:cubicBezTo>
                <a:cubicBezTo>
                  <a:pt x="180109" y="238991"/>
                  <a:pt x="176645" y="225136"/>
                  <a:pt x="166254" y="218209"/>
                </a:cubicBezTo>
                <a:lnTo>
                  <a:pt x="103909" y="176645"/>
                </a:lnTo>
                <a:cubicBezTo>
                  <a:pt x="77790" y="98291"/>
                  <a:pt x="113024" y="194875"/>
                  <a:pt x="72736" y="114300"/>
                </a:cubicBezTo>
                <a:cubicBezTo>
                  <a:pt x="67838" y="104503"/>
                  <a:pt x="67664" y="92702"/>
                  <a:pt x="62345" y="83127"/>
                </a:cubicBezTo>
                <a:cubicBezTo>
                  <a:pt x="32972" y="30254"/>
                  <a:pt x="31530" y="31530"/>
                  <a:pt x="0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1059873" y="3709555"/>
            <a:ext cx="1111827" cy="945572"/>
          </a:xfrm>
          <a:custGeom>
            <a:avLst/>
            <a:gdLst>
              <a:gd name="connsiteX0" fmla="*/ 1111827 w 1111827"/>
              <a:gd name="connsiteY0" fmla="*/ 0 h 945572"/>
              <a:gd name="connsiteX1" fmla="*/ 997527 w 1111827"/>
              <a:gd name="connsiteY1" fmla="*/ 103909 h 945572"/>
              <a:gd name="connsiteX2" fmla="*/ 696191 w 1111827"/>
              <a:gd name="connsiteY2" fmla="*/ 322118 h 945572"/>
              <a:gd name="connsiteX3" fmla="*/ 540327 w 1111827"/>
              <a:gd name="connsiteY3" fmla="*/ 457200 h 945572"/>
              <a:gd name="connsiteX4" fmla="*/ 332509 w 1111827"/>
              <a:gd name="connsiteY4" fmla="*/ 613063 h 945572"/>
              <a:gd name="connsiteX5" fmla="*/ 103909 w 1111827"/>
              <a:gd name="connsiteY5" fmla="*/ 810490 h 945572"/>
              <a:gd name="connsiteX6" fmla="*/ 51954 w 1111827"/>
              <a:gd name="connsiteY6" fmla="*/ 872836 h 945572"/>
              <a:gd name="connsiteX7" fmla="*/ 0 w 1111827"/>
              <a:gd name="connsiteY7" fmla="*/ 945572 h 945572"/>
              <a:gd name="connsiteX8" fmla="*/ 0 w 1111827"/>
              <a:gd name="connsiteY8" fmla="*/ 945572 h 945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1827" h="945572">
                <a:moveTo>
                  <a:pt x="1111827" y="0"/>
                </a:moveTo>
                <a:lnTo>
                  <a:pt x="997527" y="103909"/>
                </a:lnTo>
                <a:lnTo>
                  <a:pt x="696191" y="322118"/>
                </a:lnTo>
                <a:lnTo>
                  <a:pt x="540327" y="457200"/>
                </a:lnTo>
                <a:lnTo>
                  <a:pt x="332509" y="613063"/>
                </a:lnTo>
                <a:lnTo>
                  <a:pt x="103909" y="810490"/>
                </a:lnTo>
                <a:lnTo>
                  <a:pt x="51954" y="872836"/>
                </a:lnTo>
                <a:lnTo>
                  <a:pt x="0" y="945572"/>
                </a:lnTo>
                <a:lnTo>
                  <a:pt x="0" y="945572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>
            <a:off x="7211291" y="2576945"/>
            <a:ext cx="332509" cy="207819"/>
          </a:xfrm>
          <a:custGeom>
            <a:avLst/>
            <a:gdLst>
              <a:gd name="connsiteX0" fmla="*/ 0 w 332509"/>
              <a:gd name="connsiteY0" fmla="*/ 207819 h 207819"/>
              <a:gd name="connsiteX1" fmla="*/ 83127 w 332509"/>
              <a:gd name="connsiteY1" fmla="*/ 187037 h 207819"/>
              <a:gd name="connsiteX2" fmla="*/ 145473 w 332509"/>
              <a:gd name="connsiteY2" fmla="*/ 145473 h 207819"/>
              <a:gd name="connsiteX3" fmla="*/ 176645 w 332509"/>
              <a:gd name="connsiteY3" fmla="*/ 124691 h 207819"/>
              <a:gd name="connsiteX4" fmla="*/ 207818 w 332509"/>
              <a:gd name="connsiteY4" fmla="*/ 103910 h 207819"/>
              <a:gd name="connsiteX5" fmla="*/ 259773 w 332509"/>
              <a:gd name="connsiteY5" fmla="*/ 62346 h 207819"/>
              <a:gd name="connsiteX6" fmla="*/ 280554 w 332509"/>
              <a:gd name="connsiteY6" fmla="*/ 31173 h 207819"/>
              <a:gd name="connsiteX7" fmla="*/ 311727 w 332509"/>
              <a:gd name="connsiteY7" fmla="*/ 20782 h 207819"/>
              <a:gd name="connsiteX8" fmla="*/ 332509 w 332509"/>
              <a:gd name="connsiteY8" fmla="*/ 0 h 207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2509" h="207819">
                <a:moveTo>
                  <a:pt x="0" y="207819"/>
                </a:moveTo>
                <a:cubicBezTo>
                  <a:pt x="14394" y="204940"/>
                  <a:pt x="65154" y="197022"/>
                  <a:pt x="83127" y="187037"/>
                </a:cubicBezTo>
                <a:cubicBezTo>
                  <a:pt x="104961" y="174907"/>
                  <a:pt x="124691" y="159328"/>
                  <a:pt x="145473" y="145473"/>
                </a:cubicBezTo>
                <a:lnTo>
                  <a:pt x="176645" y="124691"/>
                </a:lnTo>
                <a:lnTo>
                  <a:pt x="207818" y="103910"/>
                </a:lnTo>
                <a:cubicBezTo>
                  <a:pt x="267378" y="14570"/>
                  <a:pt x="188070" y="119709"/>
                  <a:pt x="259773" y="62346"/>
                </a:cubicBezTo>
                <a:cubicBezTo>
                  <a:pt x="269525" y="54545"/>
                  <a:pt x="270802" y="38974"/>
                  <a:pt x="280554" y="31173"/>
                </a:cubicBezTo>
                <a:cubicBezTo>
                  <a:pt x="289107" y="24331"/>
                  <a:pt x="302335" y="26417"/>
                  <a:pt x="311727" y="20782"/>
                </a:cubicBezTo>
                <a:cubicBezTo>
                  <a:pt x="320128" y="15742"/>
                  <a:pt x="325582" y="6927"/>
                  <a:pt x="332509" y="0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6847609" y="2389909"/>
            <a:ext cx="384464" cy="394855"/>
          </a:xfrm>
          <a:custGeom>
            <a:avLst/>
            <a:gdLst>
              <a:gd name="connsiteX0" fmla="*/ 384464 w 384464"/>
              <a:gd name="connsiteY0" fmla="*/ 394855 h 394855"/>
              <a:gd name="connsiteX1" fmla="*/ 259773 w 384464"/>
              <a:gd name="connsiteY1" fmla="*/ 353291 h 394855"/>
              <a:gd name="connsiteX2" fmla="*/ 124691 w 384464"/>
              <a:gd name="connsiteY2" fmla="*/ 228600 h 394855"/>
              <a:gd name="connsiteX3" fmla="*/ 51955 w 384464"/>
              <a:gd name="connsiteY3" fmla="*/ 114300 h 394855"/>
              <a:gd name="connsiteX4" fmla="*/ 0 w 384464"/>
              <a:gd name="connsiteY4" fmla="*/ 62346 h 394855"/>
              <a:gd name="connsiteX5" fmla="*/ 0 w 384464"/>
              <a:gd name="connsiteY5" fmla="*/ 62346 h 394855"/>
              <a:gd name="connsiteX6" fmla="*/ 20782 w 384464"/>
              <a:gd name="connsiteY6" fmla="*/ 0 h 394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4464" h="394855">
                <a:moveTo>
                  <a:pt x="384464" y="394855"/>
                </a:moveTo>
                <a:lnTo>
                  <a:pt x="259773" y="353291"/>
                </a:lnTo>
                <a:lnTo>
                  <a:pt x="124691" y="228600"/>
                </a:lnTo>
                <a:lnTo>
                  <a:pt x="51955" y="114300"/>
                </a:lnTo>
                <a:lnTo>
                  <a:pt x="0" y="62346"/>
                </a:lnTo>
                <a:lnTo>
                  <a:pt x="0" y="62346"/>
                </a:lnTo>
                <a:lnTo>
                  <a:pt x="20782" y="0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6858000" y="2306779"/>
            <a:ext cx="322118" cy="93521"/>
          </a:xfrm>
          <a:custGeom>
            <a:avLst/>
            <a:gdLst>
              <a:gd name="connsiteX0" fmla="*/ 0 w 322118"/>
              <a:gd name="connsiteY0" fmla="*/ 93521 h 93521"/>
              <a:gd name="connsiteX1" fmla="*/ 83127 w 322118"/>
              <a:gd name="connsiteY1" fmla="*/ 62348 h 93521"/>
              <a:gd name="connsiteX2" fmla="*/ 145473 w 322118"/>
              <a:gd name="connsiteY2" fmla="*/ 41566 h 93521"/>
              <a:gd name="connsiteX3" fmla="*/ 207818 w 322118"/>
              <a:gd name="connsiteY3" fmla="*/ 20785 h 93521"/>
              <a:gd name="connsiteX4" fmla="*/ 238991 w 322118"/>
              <a:gd name="connsiteY4" fmla="*/ 10394 h 93521"/>
              <a:gd name="connsiteX5" fmla="*/ 322118 w 322118"/>
              <a:gd name="connsiteY5" fmla="*/ 3 h 93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2118" h="93521">
                <a:moveTo>
                  <a:pt x="0" y="93521"/>
                </a:moveTo>
                <a:cubicBezTo>
                  <a:pt x="123174" y="68886"/>
                  <a:pt x="-4439" y="101267"/>
                  <a:pt x="83127" y="62348"/>
                </a:cubicBezTo>
                <a:cubicBezTo>
                  <a:pt x="103145" y="53451"/>
                  <a:pt x="124691" y="48493"/>
                  <a:pt x="145473" y="41566"/>
                </a:cubicBezTo>
                <a:lnTo>
                  <a:pt x="207818" y="20785"/>
                </a:lnTo>
                <a:cubicBezTo>
                  <a:pt x="218209" y="17321"/>
                  <a:pt x="228148" y="11943"/>
                  <a:pt x="238991" y="10394"/>
                </a:cubicBezTo>
                <a:cubicBezTo>
                  <a:pt x="315156" y="-487"/>
                  <a:pt x="287236" y="3"/>
                  <a:pt x="322118" y="3"/>
                </a:cubicBez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6188149" y="1945758"/>
            <a:ext cx="297711" cy="202019"/>
          </a:xfrm>
          <a:custGeom>
            <a:avLst/>
            <a:gdLst>
              <a:gd name="connsiteX0" fmla="*/ 297711 w 297711"/>
              <a:gd name="connsiteY0" fmla="*/ 202019 h 202019"/>
              <a:gd name="connsiteX1" fmla="*/ 21265 w 297711"/>
              <a:gd name="connsiteY1" fmla="*/ 10633 h 202019"/>
              <a:gd name="connsiteX2" fmla="*/ 0 w 297711"/>
              <a:gd name="connsiteY2" fmla="*/ 0 h 202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7711" h="202019">
                <a:moveTo>
                  <a:pt x="297711" y="202019"/>
                </a:moveTo>
                <a:lnTo>
                  <a:pt x="21265" y="10633"/>
                </a:lnTo>
                <a:lnTo>
                  <a:pt x="0" y="0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Freeform 76"/>
          <p:cNvSpPr/>
          <p:nvPr/>
        </p:nvSpPr>
        <p:spPr>
          <a:xfrm>
            <a:off x="7591646" y="3068700"/>
            <a:ext cx="988828" cy="616689"/>
          </a:xfrm>
          <a:custGeom>
            <a:avLst/>
            <a:gdLst>
              <a:gd name="connsiteX0" fmla="*/ 0 w 988828"/>
              <a:gd name="connsiteY0" fmla="*/ 0 h 616689"/>
              <a:gd name="connsiteX1" fmla="*/ 255182 w 988828"/>
              <a:gd name="connsiteY1" fmla="*/ 116958 h 616689"/>
              <a:gd name="connsiteX2" fmla="*/ 701749 w 988828"/>
              <a:gd name="connsiteY2" fmla="*/ 425303 h 616689"/>
              <a:gd name="connsiteX3" fmla="*/ 978196 w 988828"/>
              <a:gd name="connsiteY3" fmla="*/ 606056 h 616689"/>
              <a:gd name="connsiteX4" fmla="*/ 988828 w 988828"/>
              <a:gd name="connsiteY4" fmla="*/ 616689 h 616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8828" h="616689">
                <a:moveTo>
                  <a:pt x="0" y="0"/>
                </a:moveTo>
                <a:lnTo>
                  <a:pt x="255182" y="116958"/>
                </a:lnTo>
                <a:lnTo>
                  <a:pt x="701749" y="425303"/>
                </a:lnTo>
                <a:lnTo>
                  <a:pt x="978196" y="606056"/>
                </a:lnTo>
                <a:lnTo>
                  <a:pt x="988828" y="616689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Freeform 77"/>
          <p:cNvSpPr/>
          <p:nvPr/>
        </p:nvSpPr>
        <p:spPr>
          <a:xfrm>
            <a:off x="7985051" y="3625702"/>
            <a:ext cx="361507" cy="297712"/>
          </a:xfrm>
          <a:custGeom>
            <a:avLst/>
            <a:gdLst>
              <a:gd name="connsiteX0" fmla="*/ 0 w 361507"/>
              <a:gd name="connsiteY0" fmla="*/ 0 h 297712"/>
              <a:gd name="connsiteX1" fmla="*/ 361507 w 361507"/>
              <a:gd name="connsiteY1" fmla="*/ 297712 h 29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1507" h="297712">
                <a:moveTo>
                  <a:pt x="0" y="0"/>
                </a:moveTo>
                <a:lnTo>
                  <a:pt x="361507" y="297712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Freeform 81"/>
          <p:cNvSpPr/>
          <p:nvPr/>
        </p:nvSpPr>
        <p:spPr>
          <a:xfrm>
            <a:off x="7180118" y="2218414"/>
            <a:ext cx="454059" cy="368921"/>
          </a:xfrm>
          <a:custGeom>
            <a:avLst/>
            <a:gdLst>
              <a:gd name="connsiteX0" fmla="*/ 0 w 457200"/>
              <a:gd name="connsiteY0" fmla="*/ 74428 h 308344"/>
              <a:gd name="connsiteX1" fmla="*/ 0 w 457200"/>
              <a:gd name="connsiteY1" fmla="*/ 74428 h 308344"/>
              <a:gd name="connsiteX2" fmla="*/ 159488 w 457200"/>
              <a:gd name="connsiteY2" fmla="*/ 0 h 308344"/>
              <a:gd name="connsiteX3" fmla="*/ 233916 w 457200"/>
              <a:gd name="connsiteY3" fmla="*/ 10632 h 308344"/>
              <a:gd name="connsiteX4" fmla="*/ 361507 w 457200"/>
              <a:gd name="connsiteY4" fmla="*/ 106325 h 308344"/>
              <a:gd name="connsiteX5" fmla="*/ 457200 w 457200"/>
              <a:gd name="connsiteY5" fmla="*/ 233916 h 308344"/>
              <a:gd name="connsiteX6" fmla="*/ 457200 w 457200"/>
              <a:gd name="connsiteY6" fmla="*/ 233916 h 308344"/>
              <a:gd name="connsiteX7" fmla="*/ 329609 w 457200"/>
              <a:gd name="connsiteY7" fmla="*/ 308344 h 308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200" h="308344">
                <a:moveTo>
                  <a:pt x="0" y="74428"/>
                </a:moveTo>
                <a:lnTo>
                  <a:pt x="0" y="74428"/>
                </a:lnTo>
                <a:lnTo>
                  <a:pt x="159488" y="0"/>
                </a:lnTo>
                <a:lnTo>
                  <a:pt x="233916" y="10632"/>
                </a:lnTo>
                <a:lnTo>
                  <a:pt x="361507" y="106325"/>
                </a:lnTo>
                <a:lnTo>
                  <a:pt x="457200" y="233916"/>
                </a:lnTo>
                <a:lnTo>
                  <a:pt x="457200" y="233916"/>
                </a:lnTo>
                <a:lnTo>
                  <a:pt x="329609" y="308344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Freeform 84"/>
          <p:cNvSpPr/>
          <p:nvPr/>
        </p:nvSpPr>
        <p:spPr>
          <a:xfrm>
            <a:off x="6432698" y="435935"/>
            <a:ext cx="2647507" cy="2775098"/>
          </a:xfrm>
          <a:custGeom>
            <a:avLst/>
            <a:gdLst>
              <a:gd name="connsiteX0" fmla="*/ 1244009 w 2647507"/>
              <a:gd name="connsiteY0" fmla="*/ 2679405 h 2775098"/>
              <a:gd name="connsiteX1" fmla="*/ 1158949 w 2647507"/>
              <a:gd name="connsiteY1" fmla="*/ 2626242 h 2775098"/>
              <a:gd name="connsiteX2" fmla="*/ 1137683 w 2647507"/>
              <a:gd name="connsiteY2" fmla="*/ 2551814 h 2775098"/>
              <a:gd name="connsiteX3" fmla="*/ 1190846 w 2647507"/>
              <a:gd name="connsiteY3" fmla="*/ 2424223 h 2775098"/>
              <a:gd name="connsiteX4" fmla="*/ 1222744 w 2647507"/>
              <a:gd name="connsiteY4" fmla="*/ 2349795 h 2775098"/>
              <a:gd name="connsiteX5" fmla="*/ 1222744 w 2647507"/>
              <a:gd name="connsiteY5" fmla="*/ 2349795 h 2775098"/>
              <a:gd name="connsiteX6" fmla="*/ 1360967 w 2647507"/>
              <a:gd name="connsiteY6" fmla="*/ 2307265 h 2775098"/>
              <a:gd name="connsiteX7" fmla="*/ 1488558 w 2647507"/>
              <a:gd name="connsiteY7" fmla="*/ 2296632 h 2775098"/>
              <a:gd name="connsiteX8" fmla="*/ 1552353 w 2647507"/>
              <a:gd name="connsiteY8" fmla="*/ 2317898 h 2775098"/>
              <a:gd name="connsiteX9" fmla="*/ 1679944 w 2647507"/>
              <a:gd name="connsiteY9" fmla="*/ 2371060 h 2775098"/>
              <a:gd name="connsiteX10" fmla="*/ 1711842 w 2647507"/>
              <a:gd name="connsiteY10" fmla="*/ 2445488 h 2775098"/>
              <a:gd name="connsiteX11" fmla="*/ 1743739 w 2647507"/>
              <a:gd name="connsiteY11" fmla="*/ 2541181 h 2775098"/>
              <a:gd name="connsiteX12" fmla="*/ 1786269 w 2647507"/>
              <a:gd name="connsiteY12" fmla="*/ 2626242 h 2775098"/>
              <a:gd name="connsiteX13" fmla="*/ 1850065 w 2647507"/>
              <a:gd name="connsiteY13" fmla="*/ 2743200 h 2775098"/>
              <a:gd name="connsiteX14" fmla="*/ 1977655 w 2647507"/>
              <a:gd name="connsiteY14" fmla="*/ 2753832 h 2775098"/>
              <a:gd name="connsiteX15" fmla="*/ 2169042 w 2647507"/>
              <a:gd name="connsiteY15" fmla="*/ 2775098 h 2775098"/>
              <a:gd name="connsiteX16" fmla="*/ 2275367 w 2647507"/>
              <a:gd name="connsiteY16" fmla="*/ 2775098 h 2775098"/>
              <a:gd name="connsiteX17" fmla="*/ 2477386 w 2647507"/>
              <a:gd name="connsiteY17" fmla="*/ 2764465 h 2775098"/>
              <a:gd name="connsiteX18" fmla="*/ 2615609 w 2647507"/>
              <a:gd name="connsiteY18" fmla="*/ 2583712 h 2775098"/>
              <a:gd name="connsiteX19" fmla="*/ 2636874 w 2647507"/>
              <a:gd name="connsiteY19" fmla="*/ 2381693 h 2775098"/>
              <a:gd name="connsiteX20" fmla="*/ 2636874 w 2647507"/>
              <a:gd name="connsiteY20" fmla="*/ 2275367 h 2775098"/>
              <a:gd name="connsiteX21" fmla="*/ 2626242 w 2647507"/>
              <a:gd name="connsiteY21" fmla="*/ 2094614 h 2775098"/>
              <a:gd name="connsiteX22" fmla="*/ 2604976 w 2647507"/>
              <a:gd name="connsiteY22" fmla="*/ 1881963 h 2775098"/>
              <a:gd name="connsiteX23" fmla="*/ 2647507 w 2647507"/>
              <a:gd name="connsiteY23" fmla="*/ 1733107 h 2775098"/>
              <a:gd name="connsiteX24" fmla="*/ 2647507 w 2647507"/>
              <a:gd name="connsiteY24" fmla="*/ 1509823 h 2775098"/>
              <a:gd name="connsiteX25" fmla="*/ 2488018 w 2647507"/>
              <a:gd name="connsiteY25" fmla="*/ 1382232 h 2775098"/>
              <a:gd name="connsiteX26" fmla="*/ 2402958 w 2647507"/>
              <a:gd name="connsiteY26" fmla="*/ 1339702 h 2775098"/>
              <a:gd name="connsiteX27" fmla="*/ 2339162 w 2647507"/>
              <a:gd name="connsiteY27" fmla="*/ 1148316 h 2775098"/>
              <a:gd name="connsiteX28" fmla="*/ 2424223 w 2647507"/>
              <a:gd name="connsiteY28" fmla="*/ 1063256 h 2775098"/>
              <a:gd name="connsiteX29" fmla="*/ 2519916 w 2647507"/>
              <a:gd name="connsiteY29" fmla="*/ 967563 h 2775098"/>
              <a:gd name="connsiteX30" fmla="*/ 2615609 w 2647507"/>
              <a:gd name="connsiteY30" fmla="*/ 765544 h 2775098"/>
              <a:gd name="connsiteX31" fmla="*/ 2626242 w 2647507"/>
              <a:gd name="connsiteY31" fmla="*/ 595423 h 2775098"/>
              <a:gd name="connsiteX32" fmla="*/ 2636874 w 2647507"/>
              <a:gd name="connsiteY32" fmla="*/ 435935 h 2775098"/>
              <a:gd name="connsiteX33" fmla="*/ 2615609 w 2647507"/>
              <a:gd name="connsiteY33" fmla="*/ 350874 h 2775098"/>
              <a:gd name="connsiteX34" fmla="*/ 2594344 w 2647507"/>
              <a:gd name="connsiteY34" fmla="*/ 191386 h 2775098"/>
              <a:gd name="connsiteX35" fmla="*/ 2551814 w 2647507"/>
              <a:gd name="connsiteY35" fmla="*/ 127591 h 2775098"/>
              <a:gd name="connsiteX36" fmla="*/ 2402958 w 2647507"/>
              <a:gd name="connsiteY36" fmla="*/ 31898 h 2775098"/>
              <a:gd name="connsiteX37" fmla="*/ 2232837 w 2647507"/>
              <a:gd name="connsiteY37" fmla="*/ 21265 h 2775098"/>
              <a:gd name="connsiteX38" fmla="*/ 1892595 w 2647507"/>
              <a:gd name="connsiteY38" fmla="*/ 0 h 2775098"/>
              <a:gd name="connsiteX39" fmla="*/ 1573618 w 2647507"/>
              <a:gd name="connsiteY39" fmla="*/ 63795 h 2775098"/>
              <a:gd name="connsiteX40" fmla="*/ 1244009 w 2647507"/>
              <a:gd name="connsiteY40" fmla="*/ 85060 h 2775098"/>
              <a:gd name="connsiteX41" fmla="*/ 1148316 w 2647507"/>
              <a:gd name="connsiteY41" fmla="*/ 191386 h 2775098"/>
              <a:gd name="connsiteX42" fmla="*/ 999460 w 2647507"/>
              <a:gd name="connsiteY42" fmla="*/ 318977 h 2775098"/>
              <a:gd name="connsiteX43" fmla="*/ 914400 w 2647507"/>
              <a:gd name="connsiteY43" fmla="*/ 467832 h 2775098"/>
              <a:gd name="connsiteX44" fmla="*/ 839972 w 2647507"/>
              <a:gd name="connsiteY44" fmla="*/ 659218 h 2775098"/>
              <a:gd name="connsiteX45" fmla="*/ 839972 w 2647507"/>
              <a:gd name="connsiteY45" fmla="*/ 882502 h 2775098"/>
              <a:gd name="connsiteX46" fmla="*/ 839972 w 2647507"/>
              <a:gd name="connsiteY46" fmla="*/ 999460 h 2775098"/>
              <a:gd name="connsiteX47" fmla="*/ 765544 w 2647507"/>
              <a:gd name="connsiteY47" fmla="*/ 1095153 h 2775098"/>
              <a:gd name="connsiteX48" fmla="*/ 765544 w 2647507"/>
              <a:gd name="connsiteY48" fmla="*/ 1318437 h 2775098"/>
              <a:gd name="connsiteX49" fmla="*/ 765544 w 2647507"/>
              <a:gd name="connsiteY49" fmla="*/ 1456660 h 2775098"/>
              <a:gd name="connsiteX50" fmla="*/ 712381 w 2647507"/>
              <a:gd name="connsiteY50" fmla="*/ 1573618 h 2775098"/>
              <a:gd name="connsiteX51" fmla="*/ 659218 w 2647507"/>
              <a:gd name="connsiteY51" fmla="*/ 1711842 h 2775098"/>
              <a:gd name="connsiteX52" fmla="*/ 584790 w 2647507"/>
              <a:gd name="connsiteY52" fmla="*/ 1733107 h 2775098"/>
              <a:gd name="connsiteX53" fmla="*/ 425302 w 2647507"/>
              <a:gd name="connsiteY53" fmla="*/ 1743739 h 2775098"/>
              <a:gd name="connsiteX54" fmla="*/ 276446 w 2647507"/>
              <a:gd name="connsiteY54" fmla="*/ 1786270 h 2775098"/>
              <a:gd name="connsiteX55" fmla="*/ 159488 w 2647507"/>
              <a:gd name="connsiteY55" fmla="*/ 1775637 h 2775098"/>
              <a:gd name="connsiteX56" fmla="*/ 53162 w 2647507"/>
              <a:gd name="connsiteY56" fmla="*/ 1711842 h 2775098"/>
              <a:gd name="connsiteX57" fmla="*/ 0 w 2647507"/>
              <a:gd name="connsiteY57" fmla="*/ 1669312 h 2775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647507" h="2775098">
                <a:moveTo>
                  <a:pt x="1244009" y="2679405"/>
                </a:moveTo>
                <a:lnTo>
                  <a:pt x="1158949" y="2626242"/>
                </a:lnTo>
                <a:lnTo>
                  <a:pt x="1137683" y="2551814"/>
                </a:lnTo>
                <a:lnTo>
                  <a:pt x="1190846" y="2424223"/>
                </a:lnTo>
                <a:lnTo>
                  <a:pt x="1222744" y="2349795"/>
                </a:lnTo>
                <a:lnTo>
                  <a:pt x="1222744" y="2349795"/>
                </a:lnTo>
                <a:lnTo>
                  <a:pt x="1360967" y="2307265"/>
                </a:lnTo>
                <a:lnTo>
                  <a:pt x="1488558" y="2296632"/>
                </a:lnTo>
                <a:lnTo>
                  <a:pt x="1552353" y="2317898"/>
                </a:lnTo>
                <a:lnTo>
                  <a:pt x="1679944" y="2371060"/>
                </a:lnTo>
                <a:lnTo>
                  <a:pt x="1711842" y="2445488"/>
                </a:lnTo>
                <a:lnTo>
                  <a:pt x="1743739" y="2541181"/>
                </a:lnTo>
                <a:lnTo>
                  <a:pt x="1786269" y="2626242"/>
                </a:lnTo>
                <a:lnTo>
                  <a:pt x="1850065" y="2743200"/>
                </a:lnTo>
                <a:lnTo>
                  <a:pt x="1977655" y="2753832"/>
                </a:lnTo>
                <a:lnTo>
                  <a:pt x="2169042" y="2775098"/>
                </a:lnTo>
                <a:lnTo>
                  <a:pt x="2275367" y="2775098"/>
                </a:lnTo>
                <a:lnTo>
                  <a:pt x="2477386" y="2764465"/>
                </a:lnTo>
                <a:lnTo>
                  <a:pt x="2615609" y="2583712"/>
                </a:lnTo>
                <a:lnTo>
                  <a:pt x="2636874" y="2381693"/>
                </a:lnTo>
                <a:lnTo>
                  <a:pt x="2636874" y="2275367"/>
                </a:lnTo>
                <a:lnTo>
                  <a:pt x="2626242" y="2094614"/>
                </a:lnTo>
                <a:lnTo>
                  <a:pt x="2604976" y="1881963"/>
                </a:lnTo>
                <a:lnTo>
                  <a:pt x="2647507" y="1733107"/>
                </a:lnTo>
                <a:lnTo>
                  <a:pt x="2647507" y="1509823"/>
                </a:lnTo>
                <a:lnTo>
                  <a:pt x="2488018" y="1382232"/>
                </a:lnTo>
                <a:lnTo>
                  <a:pt x="2402958" y="1339702"/>
                </a:lnTo>
                <a:lnTo>
                  <a:pt x="2339162" y="1148316"/>
                </a:lnTo>
                <a:lnTo>
                  <a:pt x="2424223" y="1063256"/>
                </a:lnTo>
                <a:lnTo>
                  <a:pt x="2519916" y="967563"/>
                </a:lnTo>
                <a:lnTo>
                  <a:pt x="2615609" y="765544"/>
                </a:lnTo>
                <a:lnTo>
                  <a:pt x="2626242" y="595423"/>
                </a:lnTo>
                <a:lnTo>
                  <a:pt x="2636874" y="435935"/>
                </a:lnTo>
                <a:lnTo>
                  <a:pt x="2615609" y="350874"/>
                </a:lnTo>
                <a:lnTo>
                  <a:pt x="2594344" y="191386"/>
                </a:lnTo>
                <a:lnTo>
                  <a:pt x="2551814" y="127591"/>
                </a:lnTo>
                <a:lnTo>
                  <a:pt x="2402958" y="31898"/>
                </a:lnTo>
                <a:lnTo>
                  <a:pt x="2232837" y="21265"/>
                </a:lnTo>
                <a:lnTo>
                  <a:pt x="1892595" y="0"/>
                </a:lnTo>
                <a:lnTo>
                  <a:pt x="1573618" y="63795"/>
                </a:lnTo>
                <a:lnTo>
                  <a:pt x="1244009" y="85060"/>
                </a:lnTo>
                <a:lnTo>
                  <a:pt x="1148316" y="191386"/>
                </a:lnTo>
                <a:lnTo>
                  <a:pt x="999460" y="318977"/>
                </a:lnTo>
                <a:lnTo>
                  <a:pt x="914400" y="467832"/>
                </a:lnTo>
                <a:lnTo>
                  <a:pt x="839972" y="659218"/>
                </a:lnTo>
                <a:lnTo>
                  <a:pt x="839972" y="882502"/>
                </a:lnTo>
                <a:lnTo>
                  <a:pt x="839972" y="999460"/>
                </a:lnTo>
                <a:lnTo>
                  <a:pt x="765544" y="1095153"/>
                </a:lnTo>
                <a:lnTo>
                  <a:pt x="765544" y="1318437"/>
                </a:lnTo>
                <a:lnTo>
                  <a:pt x="765544" y="1456660"/>
                </a:lnTo>
                <a:lnTo>
                  <a:pt x="712381" y="1573618"/>
                </a:lnTo>
                <a:lnTo>
                  <a:pt x="659218" y="1711842"/>
                </a:lnTo>
                <a:lnTo>
                  <a:pt x="584790" y="1733107"/>
                </a:lnTo>
                <a:lnTo>
                  <a:pt x="425302" y="1743739"/>
                </a:lnTo>
                <a:lnTo>
                  <a:pt x="276446" y="1786270"/>
                </a:lnTo>
                <a:lnTo>
                  <a:pt x="159488" y="1775637"/>
                </a:lnTo>
                <a:lnTo>
                  <a:pt x="53162" y="1711842"/>
                </a:lnTo>
                <a:lnTo>
                  <a:pt x="0" y="1669312"/>
                </a:lnTo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8748610" y="1954389"/>
            <a:ext cx="207819" cy="1933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>
            <a:off x="8261498" y="2402958"/>
            <a:ext cx="617070" cy="574158"/>
          </a:xfrm>
          <a:custGeom>
            <a:avLst/>
            <a:gdLst>
              <a:gd name="connsiteX0" fmla="*/ 95693 w 617070"/>
              <a:gd name="connsiteY0" fmla="*/ 318977 h 574158"/>
              <a:gd name="connsiteX1" fmla="*/ 265814 w 617070"/>
              <a:gd name="connsiteY1" fmla="*/ 287079 h 574158"/>
              <a:gd name="connsiteX2" fmla="*/ 297711 w 617070"/>
              <a:gd name="connsiteY2" fmla="*/ 265814 h 574158"/>
              <a:gd name="connsiteX3" fmla="*/ 308344 w 617070"/>
              <a:gd name="connsiteY3" fmla="*/ 233916 h 574158"/>
              <a:gd name="connsiteX4" fmla="*/ 329609 w 617070"/>
              <a:gd name="connsiteY4" fmla="*/ 202019 h 574158"/>
              <a:gd name="connsiteX5" fmla="*/ 340242 w 617070"/>
              <a:gd name="connsiteY5" fmla="*/ 170121 h 574158"/>
              <a:gd name="connsiteX6" fmla="*/ 361507 w 617070"/>
              <a:gd name="connsiteY6" fmla="*/ 74428 h 574158"/>
              <a:gd name="connsiteX7" fmla="*/ 372139 w 617070"/>
              <a:gd name="connsiteY7" fmla="*/ 42530 h 574158"/>
              <a:gd name="connsiteX8" fmla="*/ 435935 w 617070"/>
              <a:gd name="connsiteY8" fmla="*/ 0 h 574158"/>
              <a:gd name="connsiteX9" fmla="*/ 499730 w 617070"/>
              <a:gd name="connsiteY9" fmla="*/ 10633 h 574158"/>
              <a:gd name="connsiteX10" fmla="*/ 542260 w 617070"/>
              <a:gd name="connsiteY10" fmla="*/ 63795 h 574158"/>
              <a:gd name="connsiteX11" fmla="*/ 563525 w 617070"/>
              <a:gd name="connsiteY11" fmla="*/ 95693 h 574158"/>
              <a:gd name="connsiteX12" fmla="*/ 595423 w 617070"/>
              <a:gd name="connsiteY12" fmla="*/ 159489 h 574158"/>
              <a:gd name="connsiteX13" fmla="*/ 616688 w 617070"/>
              <a:gd name="connsiteY13" fmla="*/ 223284 h 574158"/>
              <a:gd name="connsiteX14" fmla="*/ 606055 w 617070"/>
              <a:gd name="connsiteY14" fmla="*/ 297712 h 574158"/>
              <a:gd name="connsiteX15" fmla="*/ 563525 w 617070"/>
              <a:gd name="connsiteY15" fmla="*/ 350875 h 574158"/>
              <a:gd name="connsiteX16" fmla="*/ 531628 w 617070"/>
              <a:gd name="connsiteY16" fmla="*/ 372140 h 574158"/>
              <a:gd name="connsiteX17" fmla="*/ 510362 w 617070"/>
              <a:gd name="connsiteY17" fmla="*/ 393405 h 574158"/>
              <a:gd name="connsiteX18" fmla="*/ 499730 w 617070"/>
              <a:gd name="connsiteY18" fmla="*/ 425302 h 574158"/>
              <a:gd name="connsiteX19" fmla="*/ 478465 w 617070"/>
              <a:gd name="connsiteY19" fmla="*/ 446568 h 574158"/>
              <a:gd name="connsiteX20" fmla="*/ 457200 w 617070"/>
              <a:gd name="connsiteY20" fmla="*/ 478465 h 574158"/>
              <a:gd name="connsiteX21" fmla="*/ 446567 w 617070"/>
              <a:gd name="connsiteY21" fmla="*/ 510363 h 574158"/>
              <a:gd name="connsiteX22" fmla="*/ 414669 w 617070"/>
              <a:gd name="connsiteY22" fmla="*/ 520995 h 574158"/>
              <a:gd name="connsiteX23" fmla="*/ 329609 w 617070"/>
              <a:gd name="connsiteY23" fmla="*/ 563526 h 574158"/>
              <a:gd name="connsiteX24" fmla="*/ 297711 w 617070"/>
              <a:gd name="connsiteY24" fmla="*/ 574158 h 574158"/>
              <a:gd name="connsiteX25" fmla="*/ 138223 w 617070"/>
              <a:gd name="connsiteY25" fmla="*/ 552893 h 574158"/>
              <a:gd name="connsiteX26" fmla="*/ 74428 w 617070"/>
              <a:gd name="connsiteY26" fmla="*/ 531628 h 574158"/>
              <a:gd name="connsiteX27" fmla="*/ 53162 w 617070"/>
              <a:gd name="connsiteY27" fmla="*/ 510363 h 574158"/>
              <a:gd name="connsiteX28" fmla="*/ 21265 w 617070"/>
              <a:gd name="connsiteY28" fmla="*/ 489098 h 574158"/>
              <a:gd name="connsiteX29" fmla="*/ 0 w 617070"/>
              <a:gd name="connsiteY29" fmla="*/ 425302 h 574158"/>
              <a:gd name="connsiteX30" fmla="*/ 31897 w 617070"/>
              <a:gd name="connsiteY30" fmla="*/ 361507 h 574158"/>
              <a:gd name="connsiteX31" fmla="*/ 63795 w 617070"/>
              <a:gd name="connsiteY31" fmla="*/ 350875 h 574158"/>
              <a:gd name="connsiteX32" fmla="*/ 95693 w 617070"/>
              <a:gd name="connsiteY32" fmla="*/ 318977 h 57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17070" h="574158">
                <a:moveTo>
                  <a:pt x="95693" y="318977"/>
                </a:moveTo>
                <a:cubicBezTo>
                  <a:pt x="129363" y="308344"/>
                  <a:pt x="166366" y="303654"/>
                  <a:pt x="265814" y="287079"/>
                </a:cubicBezTo>
                <a:cubicBezTo>
                  <a:pt x="276446" y="279991"/>
                  <a:pt x="289728" y="275792"/>
                  <a:pt x="297711" y="265814"/>
                </a:cubicBezTo>
                <a:cubicBezTo>
                  <a:pt x="304712" y="257062"/>
                  <a:pt x="303332" y="243941"/>
                  <a:pt x="308344" y="233916"/>
                </a:cubicBezTo>
                <a:cubicBezTo>
                  <a:pt x="314059" y="222487"/>
                  <a:pt x="323894" y="213448"/>
                  <a:pt x="329609" y="202019"/>
                </a:cubicBezTo>
                <a:cubicBezTo>
                  <a:pt x="334621" y="191994"/>
                  <a:pt x="337163" y="180898"/>
                  <a:pt x="340242" y="170121"/>
                </a:cubicBezTo>
                <a:cubicBezTo>
                  <a:pt x="362062" y="93751"/>
                  <a:pt x="339592" y="162088"/>
                  <a:pt x="361507" y="74428"/>
                </a:cubicBezTo>
                <a:cubicBezTo>
                  <a:pt x="364225" y="63555"/>
                  <a:pt x="364214" y="50455"/>
                  <a:pt x="372139" y="42530"/>
                </a:cubicBezTo>
                <a:cubicBezTo>
                  <a:pt x="390211" y="24458"/>
                  <a:pt x="435935" y="0"/>
                  <a:pt x="435935" y="0"/>
                </a:cubicBezTo>
                <a:cubicBezTo>
                  <a:pt x="457200" y="3544"/>
                  <a:pt x="479278" y="3816"/>
                  <a:pt x="499730" y="10633"/>
                </a:cubicBezTo>
                <a:cubicBezTo>
                  <a:pt x="542748" y="24972"/>
                  <a:pt x="526013" y="31301"/>
                  <a:pt x="542260" y="63795"/>
                </a:cubicBezTo>
                <a:cubicBezTo>
                  <a:pt x="547975" y="75225"/>
                  <a:pt x="557810" y="84263"/>
                  <a:pt x="563525" y="95693"/>
                </a:cubicBezTo>
                <a:cubicBezTo>
                  <a:pt x="607546" y="183735"/>
                  <a:pt x="534481" y="68074"/>
                  <a:pt x="595423" y="159489"/>
                </a:cubicBezTo>
                <a:cubicBezTo>
                  <a:pt x="602511" y="180754"/>
                  <a:pt x="619858" y="201094"/>
                  <a:pt x="616688" y="223284"/>
                </a:cubicBezTo>
                <a:cubicBezTo>
                  <a:pt x="613144" y="248093"/>
                  <a:pt x="613256" y="273708"/>
                  <a:pt x="606055" y="297712"/>
                </a:cubicBezTo>
                <a:cubicBezTo>
                  <a:pt x="601693" y="312253"/>
                  <a:pt x="576203" y="340732"/>
                  <a:pt x="563525" y="350875"/>
                </a:cubicBezTo>
                <a:cubicBezTo>
                  <a:pt x="553547" y="358858"/>
                  <a:pt x="541606" y="364157"/>
                  <a:pt x="531628" y="372140"/>
                </a:cubicBezTo>
                <a:cubicBezTo>
                  <a:pt x="523800" y="378402"/>
                  <a:pt x="517451" y="386317"/>
                  <a:pt x="510362" y="393405"/>
                </a:cubicBezTo>
                <a:cubicBezTo>
                  <a:pt x="506818" y="404037"/>
                  <a:pt x="505496" y="415692"/>
                  <a:pt x="499730" y="425302"/>
                </a:cubicBezTo>
                <a:cubicBezTo>
                  <a:pt x="494572" y="433898"/>
                  <a:pt x="484727" y="438740"/>
                  <a:pt x="478465" y="446568"/>
                </a:cubicBezTo>
                <a:cubicBezTo>
                  <a:pt x="470482" y="456546"/>
                  <a:pt x="462915" y="467036"/>
                  <a:pt x="457200" y="478465"/>
                </a:cubicBezTo>
                <a:cubicBezTo>
                  <a:pt x="452188" y="488490"/>
                  <a:pt x="454492" y="502438"/>
                  <a:pt x="446567" y="510363"/>
                </a:cubicBezTo>
                <a:cubicBezTo>
                  <a:pt x="438642" y="518288"/>
                  <a:pt x="425302" y="517451"/>
                  <a:pt x="414669" y="520995"/>
                </a:cubicBezTo>
                <a:cubicBezTo>
                  <a:pt x="377555" y="558111"/>
                  <a:pt x="402913" y="539092"/>
                  <a:pt x="329609" y="563526"/>
                </a:cubicBezTo>
                <a:lnTo>
                  <a:pt x="297711" y="574158"/>
                </a:lnTo>
                <a:cubicBezTo>
                  <a:pt x="217764" y="566890"/>
                  <a:pt x="199483" y="571271"/>
                  <a:pt x="138223" y="552893"/>
                </a:cubicBezTo>
                <a:cubicBezTo>
                  <a:pt x="116753" y="546452"/>
                  <a:pt x="74428" y="531628"/>
                  <a:pt x="74428" y="531628"/>
                </a:cubicBezTo>
                <a:cubicBezTo>
                  <a:pt x="67339" y="524540"/>
                  <a:pt x="60990" y="516625"/>
                  <a:pt x="53162" y="510363"/>
                </a:cubicBezTo>
                <a:cubicBezTo>
                  <a:pt x="43184" y="502380"/>
                  <a:pt x="28038" y="499934"/>
                  <a:pt x="21265" y="489098"/>
                </a:cubicBezTo>
                <a:cubicBezTo>
                  <a:pt x="9385" y="470090"/>
                  <a:pt x="0" y="425302"/>
                  <a:pt x="0" y="425302"/>
                </a:cubicBezTo>
                <a:cubicBezTo>
                  <a:pt x="7004" y="404289"/>
                  <a:pt x="13159" y="376497"/>
                  <a:pt x="31897" y="361507"/>
                </a:cubicBezTo>
                <a:cubicBezTo>
                  <a:pt x="40649" y="354506"/>
                  <a:pt x="53770" y="355887"/>
                  <a:pt x="63795" y="350875"/>
                </a:cubicBezTo>
                <a:cubicBezTo>
                  <a:pt x="68278" y="348633"/>
                  <a:pt x="62023" y="329610"/>
                  <a:pt x="95693" y="318977"/>
                </a:cubicBezTo>
                <a:close/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7634177" y="1509823"/>
            <a:ext cx="882502" cy="999461"/>
          </a:xfrm>
          <a:custGeom>
            <a:avLst/>
            <a:gdLst>
              <a:gd name="connsiteX0" fmla="*/ 10632 w 882502"/>
              <a:gd name="connsiteY0" fmla="*/ 584791 h 999461"/>
              <a:gd name="connsiteX1" fmla="*/ 63795 w 882502"/>
              <a:gd name="connsiteY1" fmla="*/ 616689 h 999461"/>
              <a:gd name="connsiteX2" fmla="*/ 85060 w 882502"/>
              <a:gd name="connsiteY2" fmla="*/ 648586 h 999461"/>
              <a:gd name="connsiteX3" fmla="*/ 116958 w 882502"/>
              <a:gd name="connsiteY3" fmla="*/ 669851 h 999461"/>
              <a:gd name="connsiteX4" fmla="*/ 127590 w 882502"/>
              <a:gd name="connsiteY4" fmla="*/ 701749 h 999461"/>
              <a:gd name="connsiteX5" fmla="*/ 148856 w 882502"/>
              <a:gd name="connsiteY5" fmla="*/ 723014 h 999461"/>
              <a:gd name="connsiteX6" fmla="*/ 180753 w 882502"/>
              <a:gd name="connsiteY6" fmla="*/ 818707 h 999461"/>
              <a:gd name="connsiteX7" fmla="*/ 191386 w 882502"/>
              <a:gd name="connsiteY7" fmla="*/ 850605 h 999461"/>
              <a:gd name="connsiteX8" fmla="*/ 233916 w 882502"/>
              <a:gd name="connsiteY8" fmla="*/ 914400 h 999461"/>
              <a:gd name="connsiteX9" fmla="*/ 255181 w 882502"/>
              <a:gd name="connsiteY9" fmla="*/ 946298 h 999461"/>
              <a:gd name="connsiteX10" fmla="*/ 350874 w 882502"/>
              <a:gd name="connsiteY10" fmla="*/ 999461 h 999461"/>
              <a:gd name="connsiteX11" fmla="*/ 489097 w 882502"/>
              <a:gd name="connsiteY11" fmla="*/ 988828 h 999461"/>
              <a:gd name="connsiteX12" fmla="*/ 552893 w 882502"/>
              <a:gd name="connsiteY12" fmla="*/ 946298 h 999461"/>
              <a:gd name="connsiteX13" fmla="*/ 627321 w 882502"/>
              <a:gd name="connsiteY13" fmla="*/ 861237 h 999461"/>
              <a:gd name="connsiteX14" fmla="*/ 659218 w 882502"/>
              <a:gd name="connsiteY14" fmla="*/ 797442 h 999461"/>
              <a:gd name="connsiteX15" fmla="*/ 723014 w 882502"/>
              <a:gd name="connsiteY15" fmla="*/ 744279 h 999461"/>
              <a:gd name="connsiteX16" fmla="*/ 765544 w 882502"/>
              <a:gd name="connsiteY16" fmla="*/ 680484 h 999461"/>
              <a:gd name="connsiteX17" fmla="*/ 776176 w 882502"/>
              <a:gd name="connsiteY17" fmla="*/ 648586 h 999461"/>
              <a:gd name="connsiteX18" fmla="*/ 786809 w 882502"/>
              <a:gd name="connsiteY18" fmla="*/ 510363 h 999461"/>
              <a:gd name="connsiteX19" fmla="*/ 861237 w 882502"/>
              <a:gd name="connsiteY19" fmla="*/ 425303 h 999461"/>
              <a:gd name="connsiteX20" fmla="*/ 882502 w 882502"/>
              <a:gd name="connsiteY20" fmla="*/ 404037 h 999461"/>
              <a:gd name="connsiteX21" fmla="*/ 871870 w 882502"/>
              <a:gd name="connsiteY21" fmla="*/ 308344 h 999461"/>
              <a:gd name="connsiteX22" fmla="*/ 850604 w 882502"/>
              <a:gd name="connsiteY22" fmla="*/ 244549 h 999461"/>
              <a:gd name="connsiteX23" fmla="*/ 839972 w 882502"/>
              <a:gd name="connsiteY23" fmla="*/ 212651 h 999461"/>
              <a:gd name="connsiteX24" fmla="*/ 808074 w 882502"/>
              <a:gd name="connsiteY24" fmla="*/ 74428 h 999461"/>
              <a:gd name="connsiteX25" fmla="*/ 776176 w 882502"/>
              <a:gd name="connsiteY25" fmla="*/ 21265 h 999461"/>
              <a:gd name="connsiteX26" fmla="*/ 723014 w 882502"/>
              <a:gd name="connsiteY26" fmla="*/ 0 h 999461"/>
              <a:gd name="connsiteX27" fmla="*/ 595423 w 882502"/>
              <a:gd name="connsiteY27" fmla="*/ 21265 h 999461"/>
              <a:gd name="connsiteX28" fmla="*/ 542260 w 882502"/>
              <a:gd name="connsiteY28" fmla="*/ 63796 h 999461"/>
              <a:gd name="connsiteX29" fmla="*/ 520995 w 882502"/>
              <a:gd name="connsiteY29" fmla="*/ 95693 h 999461"/>
              <a:gd name="connsiteX30" fmla="*/ 478465 w 882502"/>
              <a:gd name="connsiteY30" fmla="*/ 191386 h 999461"/>
              <a:gd name="connsiteX31" fmla="*/ 435935 w 882502"/>
              <a:gd name="connsiteY31" fmla="*/ 212651 h 999461"/>
              <a:gd name="connsiteX32" fmla="*/ 340242 w 882502"/>
              <a:gd name="connsiteY32" fmla="*/ 244549 h 999461"/>
              <a:gd name="connsiteX33" fmla="*/ 244549 w 882502"/>
              <a:gd name="connsiteY33" fmla="*/ 276447 h 999461"/>
              <a:gd name="connsiteX34" fmla="*/ 212651 w 882502"/>
              <a:gd name="connsiteY34" fmla="*/ 287079 h 999461"/>
              <a:gd name="connsiteX35" fmla="*/ 180753 w 882502"/>
              <a:gd name="connsiteY35" fmla="*/ 308344 h 999461"/>
              <a:gd name="connsiteX36" fmla="*/ 159488 w 882502"/>
              <a:gd name="connsiteY36" fmla="*/ 372140 h 999461"/>
              <a:gd name="connsiteX37" fmla="*/ 95693 w 882502"/>
              <a:gd name="connsiteY37" fmla="*/ 414670 h 999461"/>
              <a:gd name="connsiteX38" fmla="*/ 63795 w 882502"/>
              <a:gd name="connsiteY38" fmla="*/ 435935 h 999461"/>
              <a:gd name="connsiteX39" fmla="*/ 53163 w 882502"/>
              <a:gd name="connsiteY39" fmla="*/ 467833 h 999461"/>
              <a:gd name="connsiteX40" fmla="*/ 21265 w 882502"/>
              <a:gd name="connsiteY40" fmla="*/ 478465 h 999461"/>
              <a:gd name="connsiteX41" fmla="*/ 0 w 882502"/>
              <a:gd name="connsiteY41" fmla="*/ 542261 h 999461"/>
              <a:gd name="connsiteX42" fmla="*/ 10632 w 882502"/>
              <a:gd name="connsiteY42" fmla="*/ 584791 h 999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882502" h="999461">
                <a:moveTo>
                  <a:pt x="10632" y="584791"/>
                </a:moveTo>
                <a:cubicBezTo>
                  <a:pt x="28353" y="595424"/>
                  <a:pt x="48104" y="603240"/>
                  <a:pt x="63795" y="616689"/>
                </a:cubicBezTo>
                <a:cubicBezTo>
                  <a:pt x="73497" y="625005"/>
                  <a:pt x="76024" y="639550"/>
                  <a:pt x="85060" y="648586"/>
                </a:cubicBezTo>
                <a:cubicBezTo>
                  <a:pt x="94096" y="657622"/>
                  <a:pt x="106325" y="662763"/>
                  <a:pt x="116958" y="669851"/>
                </a:cubicBezTo>
                <a:cubicBezTo>
                  <a:pt x="120502" y="680484"/>
                  <a:pt x="121824" y="692138"/>
                  <a:pt x="127590" y="701749"/>
                </a:cubicBezTo>
                <a:cubicBezTo>
                  <a:pt x="132748" y="710345"/>
                  <a:pt x="144373" y="714048"/>
                  <a:pt x="148856" y="723014"/>
                </a:cubicBezTo>
                <a:cubicBezTo>
                  <a:pt x="148858" y="723018"/>
                  <a:pt x="175436" y="802755"/>
                  <a:pt x="180753" y="818707"/>
                </a:cubicBezTo>
                <a:cubicBezTo>
                  <a:pt x="184297" y="829340"/>
                  <a:pt x="185169" y="841280"/>
                  <a:pt x="191386" y="850605"/>
                </a:cubicBezTo>
                <a:lnTo>
                  <a:pt x="233916" y="914400"/>
                </a:lnTo>
                <a:cubicBezTo>
                  <a:pt x="241004" y="925033"/>
                  <a:pt x="244548" y="939210"/>
                  <a:pt x="255181" y="946298"/>
                </a:cubicBezTo>
                <a:cubicBezTo>
                  <a:pt x="328301" y="995045"/>
                  <a:pt x="294730" y="980746"/>
                  <a:pt x="350874" y="999461"/>
                </a:cubicBezTo>
                <a:cubicBezTo>
                  <a:pt x="396948" y="995917"/>
                  <a:pt x="444408" y="1000588"/>
                  <a:pt x="489097" y="988828"/>
                </a:cubicBezTo>
                <a:cubicBezTo>
                  <a:pt x="513813" y="982324"/>
                  <a:pt x="552893" y="946298"/>
                  <a:pt x="552893" y="946298"/>
                </a:cubicBezTo>
                <a:cubicBezTo>
                  <a:pt x="602512" y="871870"/>
                  <a:pt x="574158" y="896680"/>
                  <a:pt x="627321" y="861237"/>
                </a:cubicBezTo>
                <a:cubicBezTo>
                  <a:pt x="635968" y="835294"/>
                  <a:pt x="638607" y="818053"/>
                  <a:pt x="659218" y="797442"/>
                </a:cubicBezTo>
                <a:cubicBezTo>
                  <a:pt x="720653" y="736007"/>
                  <a:pt x="662045" y="822667"/>
                  <a:pt x="723014" y="744279"/>
                </a:cubicBezTo>
                <a:cubicBezTo>
                  <a:pt x="738705" y="724105"/>
                  <a:pt x="765544" y="680484"/>
                  <a:pt x="765544" y="680484"/>
                </a:cubicBezTo>
                <a:cubicBezTo>
                  <a:pt x="769088" y="669851"/>
                  <a:pt x="774786" y="659707"/>
                  <a:pt x="776176" y="648586"/>
                </a:cubicBezTo>
                <a:cubicBezTo>
                  <a:pt x="781908" y="602732"/>
                  <a:pt x="775049" y="555052"/>
                  <a:pt x="786809" y="510363"/>
                </a:cubicBezTo>
                <a:cubicBezTo>
                  <a:pt x="803113" y="448408"/>
                  <a:pt x="824731" y="454508"/>
                  <a:pt x="861237" y="425303"/>
                </a:cubicBezTo>
                <a:cubicBezTo>
                  <a:pt x="869065" y="419041"/>
                  <a:pt x="875414" y="411126"/>
                  <a:pt x="882502" y="404037"/>
                </a:cubicBezTo>
                <a:cubicBezTo>
                  <a:pt x="878958" y="372139"/>
                  <a:pt x="878164" y="339815"/>
                  <a:pt x="871870" y="308344"/>
                </a:cubicBezTo>
                <a:cubicBezTo>
                  <a:pt x="867474" y="286364"/>
                  <a:pt x="857692" y="265814"/>
                  <a:pt x="850604" y="244549"/>
                </a:cubicBezTo>
                <a:lnTo>
                  <a:pt x="839972" y="212651"/>
                </a:lnTo>
                <a:cubicBezTo>
                  <a:pt x="826168" y="116031"/>
                  <a:pt x="837264" y="162001"/>
                  <a:pt x="808074" y="74428"/>
                </a:cubicBezTo>
                <a:cubicBezTo>
                  <a:pt x="800030" y="50296"/>
                  <a:pt x="800217" y="35003"/>
                  <a:pt x="776176" y="21265"/>
                </a:cubicBezTo>
                <a:cubicBezTo>
                  <a:pt x="759605" y="11796"/>
                  <a:pt x="740735" y="7088"/>
                  <a:pt x="723014" y="0"/>
                </a:cubicBezTo>
                <a:cubicBezTo>
                  <a:pt x="704264" y="2344"/>
                  <a:pt x="624348" y="8869"/>
                  <a:pt x="595423" y="21265"/>
                </a:cubicBezTo>
                <a:cubicBezTo>
                  <a:pt x="578601" y="28474"/>
                  <a:pt x="554191" y="48882"/>
                  <a:pt x="542260" y="63796"/>
                </a:cubicBezTo>
                <a:cubicBezTo>
                  <a:pt x="534277" y="73774"/>
                  <a:pt x="528083" y="85061"/>
                  <a:pt x="520995" y="95693"/>
                </a:cubicBezTo>
                <a:cubicBezTo>
                  <a:pt x="513877" y="117047"/>
                  <a:pt x="501796" y="171944"/>
                  <a:pt x="478465" y="191386"/>
                </a:cubicBezTo>
                <a:cubicBezTo>
                  <a:pt x="466289" y="201533"/>
                  <a:pt x="450651" y="206764"/>
                  <a:pt x="435935" y="212651"/>
                </a:cubicBezTo>
                <a:cubicBezTo>
                  <a:pt x="435907" y="212662"/>
                  <a:pt x="356206" y="239228"/>
                  <a:pt x="340242" y="244549"/>
                </a:cubicBezTo>
                <a:lnTo>
                  <a:pt x="244549" y="276447"/>
                </a:lnTo>
                <a:lnTo>
                  <a:pt x="212651" y="287079"/>
                </a:lnTo>
                <a:cubicBezTo>
                  <a:pt x="202018" y="294167"/>
                  <a:pt x="187526" y="297508"/>
                  <a:pt x="180753" y="308344"/>
                </a:cubicBezTo>
                <a:cubicBezTo>
                  <a:pt x="168873" y="327352"/>
                  <a:pt x="178139" y="359706"/>
                  <a:pt x="159488" y="372140"/>
                </a:cubicBezTo>
                <a:lnTo>
                  <a:pt x="95693" y="414670"/>
                </a:lnTo>
                <a:lnTo>
                  <a:pt x="63795" y="435935"/>
                </a:lnTo>
                <a:cubicBezTo>
                  <a:pt x="60251" y="446568"/>
                  <a:pt x="61088" y="459908"/>
                  <a:pt x="53163" y="467833"/>
                </a:cubicBezTo>
                <a:cubicBezTo>
                  <a:pt x="45238" y="475758"/>
                  <a:pt x="27779" y="469345"/>
                  <a:pt x="21265" y="478465"/>
                </a:cubicBezTo>
                <a:cubicBezTo>
                  <a:pt x="8236" y="496705"/>
                  <a:pt x="0" y="542261"/>
                  <a:pt x="0" y="542261"/>
                </a:cubicBezTo>
                <a:lnTo>
                  <a:pt x="10632" y="584791"/>
                </a:lnTo>
                <a:close/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Freeform 88"/>
          <p:cNvSpPr/>
          <p:nvPr/>
        </p:nvSpPr>
        <p:spPr>
          <a:xfrm>
            <a:off x="7442791" y="754912"/>
            <a:ext cx="1212169" cy="1116418"/>
          </a:xfrm>
          <a:custGeom>
            <a:avLst/>
            <a:gdLst>
              <a:gd name="connsiteX0" fmla="*/ 170121 w 1212169"/>
              <a:gd name="connsiteY0" fmla="*/ 1031358 h 1116418"/>
              <a:gd name="connsiteX1" fmla="*/ 116958 w 1212169"/>
              <a:gd name="connsiteY1" fmla="*/ 1041990 h 1116418"/>
              <a:gd name="connsiteX2" fmla="*/ 106325 w 1212169"/>
              <a:gd name="connsiteY2" fmla="*/ 1073888 h 1116418"/>
              <a:gd name="connsiteX3" fmla="*/ 53162 w 1212169"/>
              <a:gd name="connsiteY3" fmla="*/ 1116418 h 1116418"/>
              <a:gd name="connsiteX4" fmla="*/ 21265 w 1212169"/>
              <a:gd name="connsiteY4" fmla="*/ 1105786 h 1116418"/>
              <a:gd name="connsiteX5" fmla="*/ 0 w 1212169"/>
              <a:gd name="connsiteY5" fmla="*/ 1041990 h 1116418"/>
              <a:gd name="connsiteX6" fmla="*/ 10632 w 1212169"/>
              <a:gd name="connsiteY6" fmla="*/ 893135 h 1116418"/>
              <a:gd name="connsiteX7" fmla="*/ 21265 w 1212169"/>
              <a:gd name="connsiteY7" fmla="*/ 861237 h 1116418"/>
              <a:gd name="connsiteX8" fmla="*/ 31897 w 1212169"/>
              <a:gd name="connsiteY8" fmla="*/ 797441 h 1116418"/>
              <a:gd name="connsiteX9" fmla="*/ 53162 w 1212169"/>
              <a:gd name="connsiteY9" fmla="*/ 723014 h 1116418"/>
              <a:gd name="connsiteX10" fmla="*/ 138223 w 1212169"/>
              <a:gd name="connsiteY10" fmla="*/ 659218 h 1116418"/>
              <a:gd name="connsiteX11" fmla="*/ 202018 w 1212169"/>
              <a:gd name="connsiteY11" fmla="*/ 637953 h 1116418"/>
              <a:gd name="connsiteX12" fmla="*/ 212651 w 1212169"/>
              <a:gd name="connsiteY12" fmla="*/ 318976 h 1116418"/>
              <a:gd name="connsiteX13" fmla="*/ 233916 w 1212169"/>
              <a:gd name="connsiteY13" fmla="*/ 244548 h 1116418"/>
              <a:gd name="connsiteX14" fmla="*/ 329609 w 1212169"/>
              <a:gd name="connsiteY14" fmla="*/ 191386 h 1116418"/>
              <a:gd name="connsiteX15" fmla="*/ 361507 w 1212169"/>
              <a:gd name="connsiteY15" fmla="*/ 170121 h 1116418"/>
              <a:gd name="connsiteX16" fmla="*/ 425302 w 1212169"/>
              <a:gd name="connsiteY16" fmla="*/ 148855 h 1116418"/>
              <a:gd name="connsiteX17" fmla="*/ 489097 w 1212169"/>
              <a:gd name="connsiteY17" fmla="*/ 106325 h 1116418"/>
              <a:gd name="connsiteX18" fmla="*/ 520995 w 1212169"/>
              <a:gd name="connsiteY18" fmla="*/ 85060 h 1116418"/>
              <a:gd name="connsiteX19" fmla="*/ 552893 w 1212169"/>
              <a:gd name="connsiteY19" fmla="*/ 74428 h 1116418"/>
              <a:gd name="connsiteX20" fmla="*/ 574158 w 1212169"/>
              <a:gd name="connsiteY20" fmla="*/ 53162 h 1116418"/>
              <a:gd name="connsiteX21" fmla="*/ 669851 w 1212169"/>
              <a:gd name="connsiteY21" fmla="*/ 31897 h 1116418"/>
              <a:gd name="connsiteX22" fmla="*/ 701749 w 1212169"/>
              <a:gd name="connsiteY22" fmla="*/ 21265 h 1116418"/>
              <a:gd name="connsiteX23" fmla="*/ 776176 w 1212169"/>
              <a:gd name="connsiteY23" fmla="*/ 0 h 1116418"/>
              <a:gd name="connsiteX24" fmla="*/ 935665 w 1212169"/>
              <a:gd name="connsiteY24" fmla="*/ 10632 h 1116418"/>
              <a:gd name="connsiteX25" fmla="*/ 999460 w 1212169"/>
              <a:gd name="connsiteY25" fmla="*/ 31897 h 1116418"/>
              <a:gd name="connsiteX26" fmla="*/ 1063256 w 1212169"/>
              <a:gd name="connsiteY26" fmla="*/ 63795 h 1116418"/>
              <a:gd name="connsiteX27" fmla="*/ 1105786 w 1212169"/>
              <a:gd name="connsiteY27" fmla="*/ 127590 h 1116418"/>
              <a:gd name="connsiteX28" fmla="*/ 1127051 w 1212169"/>
              <a:gd name="connsiteY28" fmla="*/ 191386 h 1116418"/>
              <a:gd name="connsiteX29" fmla="*/ 1148316 w 1212169"/>
              <a:gd name="connsiteY29" fmla="*/ 223283 h 1116418"/>
              <a:gd name="connsiteX30" fmla="*/ 1169581 w 1212169"/>
              <a:gd name="connsiteY30" fmla="*/ 287079 h 1116418"/>
              <a:gd name="connsiteX31" fmla="*/ 1180214 w 1212169"/>
              <a:gd name="connsiteY31" fmla="*/ 318976 h 1116418"/>
              <a:gd name="connsiteX32" fmla="*/ 1201479 w 1212169"/>
              <a:gd name="connsiteY32" fmla="*/ 350874 h 1116418"/>
              <a:gd name="connsiteX33" fmla="*/ 1180214 w 1212169"/>
              <a:gd name="connsiteY33" fmla="*/ 404037 h 1116418"/>
              <a:gd name="connsiteX34" fmla="*/ 829339 w 1212169"/>
              <a:gd name="connsiteY34" fmla="*/ 414669 h 1116418"/>
              <a:gd name="connsiteX35" fmla="*/ 797442 w 1212169"/>
              <a:gd name="connsiteY35" fmla="*/ 510362 h 1116418"/>
              <a:gd name="connsiteX36" fmla="*/ 786809 w 1212169"/>
              <a:gd name="connsiteY36" fmla="*/ 542260 h 1116418"/>
              <a:gd name="connsiteX37" fmla="*/ 754911 w 1212169"/>
              <a:gd name="connsiteY37" fmla="*/ 563525 h 1116418"/>
              <a:gd name="connsiteX38" fmla="*/ 723014 w 1212169"/>
              <a:gd name="connsiteY38" fmla="*/ 574158 h 1116418"/>
              <a:gd name="connsiteX39" fmla="*/ 637953 w 1212169"/>
              <a:gd name="connsiteY39" fmla="*/ 595423 h 1116418"/>
              <a:gd name="connsiteX40" fmla="*/ 574158 w 1212169"/>
              <a:gd name="connsiteY40" fmla="*/ 616688 h 1116418"/>
              <a:gd name="connsiteX41" fmla="*/ 531628 w 1212169"/>
              <a:gd name="connsiteY41" fmla="*/ 680483 h 1116418"/>
              <a:gd name="connsiteX42" fmla="*/ 520995 w 1212169"/>
              <a:gd name="connsiteY42" fmla="*/ 712381 h 1116418"/>
              <a:gd name="connsiteX43" fmla="*/ 510362 w 1212169"/>
              <a:gd name="connsiteY43" fmla="*/ 754911 h 1116418"/>
              <a:gd name="connsiteX44" fmla="*/ 478465 w 1212169"/>
              <a:gd name="connsiteY44" fmla="*/ 786809 h 1116418"/>
              <a:gd name="connsiteX45" fmla="*/ 382772 w 1212169"/>
              <a:gd name="connsiteY45" fmla="*/ 839972 h 1116418"/>
              <a:gd name="connsiteX46" fmla="*/ 350874 w 1212169"/>
              <a:gd name="connsiteY46" fmla="*/ 871869 h 1116418"/>
              <a:gd name="connsiteX47" fmla="*/ 287079 w 1212169"/>
              <a:gd name="connsiteY47" fmla="*/ 914400 h 1116418"/>
              <a:gd name="connsiteX48" fmla="*/ 233916 w 1212169"/>
              <a:gd name="connsiteY48" fmla="*/ 956930 h 1116418"/>
              <a:gd name="connsiteX49" fmla="*/ 202018 w 1212169"/>
              <a:gd name="connsiteY49" fmla="*/ 988828 h 1116418"/>
              <a:gd name="connsiteX50" fmla="*/ 170121 w 1212169"/>
              <a:gd name="connsiteY50" fmla="*/ 1031358 h 1116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212169" h="1116418">
                <a:moveTo>
                  <a:pt x="170121" y="1031358"/>
                </a:moveTo>
                <a:cubicBezTo>
                  <a:pt x="155944" y="1040218"/>
                  <a:pt x="131995" y="1031966"/>
                  <a:pt x="116958" y="1041990"/>
                </a:cubicBezTo>
                <a:cubicBezTo>
                  <a:pt x="107632" y="1048207"/>
                  <a:pt x="111337" y="1063863"/>
                  <a:pt x="106325" y="1073888"/>
                </a:cubicBezTo>
                <a:cubicBezTo>
                  <a:pt x="87087" y="1112364"/>
                  <a:pt x="89953" y="1104155"/>
                  <a:pt x="53162" y="1116418"/>
                </a:cubicBezTo>
                <a:cubicBezTo>
                  <a:pt x="42530" y="1112874"/>
                  <a:pt x="27779" y="1114906"/>
                  <a:pt x="21265" y="1105786"/>
                </a:cubicBezTo>
                <a:cubicBezTo>
                  <a:pt x="8236" y="1087546"/>
                  <a:pt x="0" y="1041990"/>
                  <a:pt x="0" y="1041990"/>
                </a:cubicBezTo>
                <a:cubicBezTo>
                  <a:pt x="3544" y="992372"/>
                  <a:pt x="4820" y="942539"/>
                  <a:pt x="10632" y="893135"/>
                </a:cubicBezTo>
                <a:cubicBezTo>
                  <a:pt x="11942" y="882004"/>
                  <a:pt x="18834" y="872178"/>
                  <a:pt x="21265" y="861237"/>
                </a:cubicBezTo>
                <a:cubicBezTo>
                  <a:pt x="25942" y="840192"/>
                  <a:pt x="27669" y="818581"/>
                  <a:pt x="31897" y="797441"/>
                </a:cubicBezTo>
                <a:cubicBezTo>
                  <a:pt x="33286" y="790494"/>
                  <a:pt x="47083" y="733145"/>
                  <a:pt x="53162" y="723014"/>
                </a:cubicBezTo>
                <a:cubicBezTo>
                  <a:pt x="65757" y="702022"/>
                  <a:pt x="134264" y="660538"/>
                  <a:pt x="138223" y="659218"/>
                </a:cubicBezTo>
                <a:lnTo>
                  <a:pt x="202018" y="637953"/>
                </a:lnTo>
                <a:cubicBezTo>
                  <a:pt x="205562" y="531627"/>
                  <a:pt x="206404" y="425177"/>
                  <a:pt x="212651" y="318976"/>
                </a:cubicBezTo>
                <a:cubicBezTo>
                  <a:pt x="212668" y="318681"/>
                  <a:pt x="228888" y="249576"/>
                  <a:pt x="233916" y="244548"/>
                </a:cubicBezTo>
                <a:cubicBezTo>
                  <a:pt x="270477" y="207987"/>
                  <a:pt x="289497" y="204756"/>
                  <a:pt x="329609" y="191386"/>
                </a:cubicBezTo>
                <a:cubicBezTo>
                  <a:pt x="340242" y="184298"/>
                  <a:pt x="349830" y="175311"/>
                  <a:pt x="361507" y="170121"/>
                </a:cubicBezTo>
                <a:cubicBezTo>
                  <a:pt x="381990" y="161017"/>
                  <a:pt x="406651" y="161289"/>
                  <a:pt x="425302" y="148855"/>
                </a:cubicBezTo>
                <a:lnTo>
                  <a:pt x="489097" y="106325"/>
                </a:lnTo>
                <a:cubicBezTo>
                  <a:pt x="499730" y="99237"/>
                  <a:pt x="508872" y="89101"/>
                  <a:pt x="520995" y="85060"/>
                </a:cubicBezTo>
                <a:lnTo>
                  <a:pt x="552893" y="74428"/>
                </a:lnTo>
                <a:cubicBezTo>
                  <a:pt x="559981" y="67339"/>
                  <a:pt x="565562" y="58320"/>
                  <a:pt x="574158" y="53162"/>
                </a:cubicBezTo>
                <a:cubicBezTo>
                  <a:pt x="595274" y="40493"/>
                  <a:pt x="655081" y="35179"/>
                  <a:pt x="669851" y="31897"/>
                </a:cubicBezTo>
                <a:cubicBezTo>
                  <a:pt x="680792" y="29466"/>
                  <a:pt x="690972" y="24344"/>
                  <a:pt x="701749" y="21265"/>
                </a:cubicBezTo>
                <a:cubicBezTo>
                  <a:pt x="795196" y="-5434"/>
                  <a:pt x="699704" y="25490"/>
                  <a:pt x="776176" y="0"/>
                </a:cubicBezTo>
                <a:cubicBezTo>
                  <a:pt x="829339" y="3544"/>
                  <a:pt x="882919" y="3097"/>
                  <a:pt x="935665" y="10632"/>
                </a:cubicBezTo>
                <a:cubicBezTo>
                  <a:pt x="957855" y="13802"/>
                  <a:pt x="978195" y="24809"/>
                  <a:pt x="999460" y="31897"/>
                </a:cubicBezTo>
                <a:cubicBezTo>
                  <a:pt x="1043480" y="46571"/>
                  <a:pt x="1022034" y="36314"/>
                  <a:pt x="1063256" y="63795"/>
                </a:cubicBezTo>
                <a:cubicBezTo>
                  <a:pt x="1077433" y="85060"/>
                  <a:pt x="1097704" y="103344"/>
                  <a:pt x="1105786" y="127590"/>
                </a:cubicBezTo>
                <a:cubicBezTo>
                  <a:pt x="1112874" y="148855"/>
                  <a:pt x="1114617" y="172735"/>
                  <a:pt x="1127051" y="191386"/>
                </a:cubicBezTo>
                <a:cubicBezTo>
                  <a:pt x="1134139" y="202018"/>
                  <a:pt x="1143126" y="211606"/>
                  <a:pt x="1148316" y="223283"/>
                </a:cubicBezTo>
                <a:cubicBezTo>
                  <a:pt x="1157420" y="243767"/>
                  <a:pt x="1162492" y="265814"/>
                  <a:pt x="1169581" y="287079"/>
                </a:cubicBezTo>
                <a:cubicBezTo>
                  <a:pt x="1173125" y="297711"/>
                  <a:pt x="1173997" y="309651"/>
                  <a:pt x="1180214" y="318976"/>
                </a:cubicBezTo>
                <a:lnTo>
                  <a:pt x="1201479" y="350874"/>
                </a:lnTo>
                <a:cubicBezTo>
                  <a:pt x="1209312" y="374374"/>
                  <a:pt x="1229235" y="399952"/>
                  <a:pt x="1180214" y="404037"/>
                </a:cubicBezTo>
                <a:cubicBezTo>
                  <a:pt x="1063606" y="413754"/>
                  <a:pt x="946297" y="411125"/>
                  <a:pt x="829339" y="414669"/>
                </a:cubicBezTo>
                <a:lnTo>
                  <a:pt x="797442" y="510362"/>
                </a:lnTo>
                <a:cubicBezTo>
                  <a:pt x="793898" y="520995"/>
                  <a:pt x="796135" y="536043"/>
                  <a:pt x="786809" y="542260"/>
                </a:cubicBezTo>
                <a:cubicBezTo>
                  <a:pt x="776176" y="549348"/>
                  <a:pt x="766341" y="557810"/>
                  <a:pt x="754911" y="563525"/>
                </a:cubicBezTo>
                <a:cubicBezTo>
                  <a:pt x="744887" y="568537"/>
                  <a:pt x="733827" y="571209"/>
                  <a:pt x="723014" y="574158"/>
                </a:cubicBezTo>
                <a:cubicBezTo>
                  <a:pt x="694818" y="581848"/>
                  <a:pt x="665679" y="586181"/>
                  <a:pt x="637953" y="595423"/>
                </a:cubicBezTo>
                <a:lnTo>
                  <a:pt x="574158" y="616688"/>
                </a:lnTo>
                <a:cubicBezTo>
                  <a:pt x="559981" y="637953"/>
                  <a:pt x="539710" y="656237"/>
                  <a:pt x="531628" y="680483"/>
                </a:cubicBezTo>
                <a:cubicBezTo>
                  <a:pt x="528084" y="691116"/>
                  <a:pt x="524074" y="701604"/>
                  <a:pt x="520995" y="712381"/>
                </a:cubicBezTo>
                <a:cubicBezTo>
                  <a:pt x="516980" y="726432"/>
                  <a:pt x="517612" y="742223"/>
                  <a:pt x="510362" y="754911"/>
                </a:cubicBezTo>
                <a:cubicBezTo>
                  <a:pt x="502902" y="767966"/>
                  <a:pt x="490334" y="777577"/>
                  <a:pt x="478465" y="786809"/>
                </a:cubicBezTo>
                <a:cubicBezTo>
                  <a:pt x="423627" y="829461"/>
                  <a:pt x="430897" y="823929"/>
                  <a:pt x="382772" y="839972"/>
                </a:cubicBezTo>
                <a:cubicBezTo>
                  <a:pt x="372139" y="850604"/>
                  <a:pt x="362743" y="862637"/>
                  <a:pt x="350874" y="871869"/>
                </a:cubicBezTo>
                <a:cubicBezTo>
                  <a:pt x="330700" y="887560"/>
                  <a:pt x="287079" y="914400"/>
                  <a:pt x="287079" y="914400"/>
                </a:cubicBezTo>
                <a:cubicBezTo>
                  <a:pt x="239521" y="985736"/>
                  <a:pt x="295545" y="915843"/>
                  <a:pt x="233916" y="956930"/>
                </a:cubicBezTo>
                <a:cubicBezTo>
                  <a:pt x="221405" y="965271"/>
                  <a:pt x="213887" y="979596"/>
                  <a:pt x="202018" y="988828"/>
                </a:cubicBezTo>
                <a:cubicBezTo>
                  <a:pt x="135274" y="1040740"/>
                  <a:pt x="184298" y="1022498"/>
                  <a:pt x="170121" y="1031358"/>
                </a:cubicBezTo>
                <a:close/>
              </a:path>
            </a:pathLst>
          </a:cu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377456" y="5761812"/>
            <a:ext cx="207819" cy="1933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 rot="18370973">
            <a:off x="8121877" y="3417894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</a:t>
            </a:r>
            <a:endParaRPr lang="en-US" sz="1200" dirty="0"/>
          </a:p>
        </p:txBody>
      </p:sp>
      <p:sp>
        <p:nvSpPr>
          <p:cNvPr id="55" name="TextBox 54"/>
          <p:cNvSpPr txBox="1"/>
          <p:nvPr/>
        </p:nvSpPr>
        <p:spPr>
          <a:xfrm rot="18348517">
            <a:off x="8031793" y="3527740"/>
            <a:ext cx="2680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R</a:t>
            </a:r>
            <a:endParaRPr lang="en-US" sz="1200" dirty="0"/>
          </a:p>
        </p:txBody>
      </p:sp>
      <p:cxnSp>
        <p:nvCxnSpPr>
          <p:cNvPr id="56" name="Straight Connector 55"/>
          <p:cNvCxnSpPr>
            <a:endCxn id="77" idx="2"/>
          </p:cNvCxnSpPr>
          <p:nvPr/>
        </p:nvCxnSpPr>
        <p:spPr>
          <a:xfrm flipV="1">
            <a:off x="8113258" y="3494003"/>
            <a:ext cx="180137" cy="2363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 rot="18355982">
            <a:off x="8217060" y="3714481"/>
            <a:ext cx="251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en-US" sz="1000" dirty="0"/>
          </a:p>
        </p:txBody>
      </p:sp>
      <p:sp>
        <p:nvSpPr>
          <p:cNvPr id="59" name="TextBox 58"/>
          <p:cNvSpPr txBox="1"/>
          <p:nvPr/>
        </p:nvSpPr>
        <p:spPr>
          <a:xfrm rot="20575853">
            <a:off x="6913505" y="2745966"/>
            <a:ext cx="7040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5</a:t>
            </a:r>
            <a:r>
              <a:rPr lang="en-US" sz="1000" dirty="0" smtClean="0"/>
              <a:t>,000 cfm</a:t>
            </a:r>
          </a:p>
          <a:p>
            <a:endParaRPr lang="en-US" sz="1200" dirty="0"/>
          </a:p>
        </p:txBody>
      </p:sp>
      <p:cxnSp>
        <p:nvCxnSpPr>
          <p:cNvPr id="60" name="Straight Arrow Connector 59"/>
          <p:cNvCxnSpPr/>
          <p:nvPr/>
        </p:nvCxnSpPr>
        <p:spPr>
          <a:xfrm flipV="1">
            <a:off x="7399465" y="2666340"/>
            <a:ext cx="279825" cy="2442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 rot="20899661">
            <a:off x="6403451" y="2179084"/>
            <a:ext cx="7040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5</a:t>
            </a:r>
            <a:r>
              <a:rPr lang="en-US" sz="1000" dirty="0" smtClean="0"/>
              <a:t>,000 cfm</a:t>
            </a:r>
          </a:p>
          <a:p>
            <a:endParaRPr lang="en-US" sz="1200" dirty="0"/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6492743" y="2371613"/>
            <a:ext cx="273314" cy="62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 rot="3128276">
            <a:off x="7043983" y="2269353"/>
            <a:ext cx="6527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First Team </a:t>
            </a:r>
          </a:p>
          <a:p>
            <a:r>
              <a:rPr lang="en-US" sz="800" b="1" dirty="0" smtClean="0"/>
              <a:t>D&amp;I /FPA</a:t>
            </a:r>
            <a:endParaRPr lang="en-US" sz="800" b="1" dirty="0"/>
          </a:p>
        </p:txBody>
      </p:sp>
      <p:cxnSp>
        <p:nvCxnSpPr>
          <p:cNvPr id="19" name="Straight Arrow Connector 18"/>
          <p:cNvCxnSpPr>
            <a:stCxn id="70" idx="2"/>
          </p:cNvCxnSpPr>
          <p:nvPr/>
        </p:nvCxnSpPr>
        <p:spPr>
          <a:xfrm>
            <a:off x="7236712" y="2542526"/>
            <a:ext cx="307088" cy="4345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0" idx="2"/>
          </p:cNvCxnSpPr>
          <p:nvPr/>
        </p:nvCxnSpPr>
        <p:spPr>
          <a:xfrm flipH="1" flipV="1">
            <a:off x="6858000" y="2438631"/>
            <a:ext cx="378712" cy="1038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5432647" y="1797280"/>
            <a:ext cx="1016000" cy="693298"/>
          </a:xfrm>
          <a:custGeom>
            <a:avLst/>
            <a:gdLst>
              <a:gd name="connsiteX0" fmla="*/ 673100 w 1016000"/>
              <a:gd name="connsiteY0" fmla="*/ 641350 h 641350"/>
              <a:gd name="connsiteX1" fmla="*/ 1016000 w 1016000"/>
              <a:gd name="connsiteY1" fmla="*/ 311150 h 641350"/>
              <a:gd name="connsiteX2" fmla="*/ 838200 w 1016000"/>
              <a:gd name="connsiteY2" fmla="*/ 177800 h 641350"/>
              <a:gd name="connsiteX3" fmla="*/ 628650 w 1016000"/>
              <a:gd name="connsiteY3" fmla="*/ 50800 h 641350"/>
              <a:gd name="connsiteX4" fmla="*/ 457200 w 1016000"/>
              <a:gd name="connsiteY4" fmla="*/ 0 h 641350"/>
              <a:gd name="connsiteX5" fmla="*/ 171450 w 1016000"/>
              <a:gd name="connsiteY5" fmla="*/ 63500 h 641350"/>
              <a:gd name="connsiteX6" fmla="*/ 31750 w 1016000"/>
              <a:gd name="connsiteY6" fmla="*/ 215900 h 641350"/>
              <a:gd name="connsiteX7" fmla="*/ 0 w 1016000"/>
              <a:gd name="connsiteY7" fmla="*/ 355600 h 641350"/>
              <a:gd name="connsiteX8" fmla="*/ 222250 w 1016000"/>
              <a:gd name="connsiteY8" fmla="*/ 527050 h 641350"/>
              <a:gd name="connsiteX9" fmla="*/ 285750 w 1016000"/>
              <a:gd name="connsiteY9" fmla="*/ 469900 h 641350"/>
              <a:gd name="connsiteX10" fmla="*/ 368300 w 1016000"/>
              <a:gd name="connsiteY10" fmla="*/ 425450 h 641350"/>
              <a:gd name="connsiteX11" fmla="*/ 469900 w 1016000"/>
              <a:gd name="connsiteY11" fmla="*/ 406400 h 641350"/>
              <a:gd name="connsiteX12" fmla="*/ 539750 w 1016000"/>
              <a:gd name="connsiteY12" fmla="*/ 457200 h 641350"/>
              <a:gd name="connsiteX13" fmla="*/ 603250 w 1016000"/>
              <a:gd name="connsiteY13" fmla="*/ 527050 h 641350"/>
              <a:gd name="connsiteX14" fmla="*/ 673100 w 1016000"/>
              <a:gd name="connsiteY14" fmla="*/ 641350 h 641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16000" h="641350">
                <a:moveTo>
                  <a:pt x="673100" y="641350"/>
                </a:moveTo>
                <a:lnTo>
                  <a:pt x="1016000" y="311150"/>
                </a:lnTo>
                <a:lnTo>
                  <a:pt x="838200" y="177800"/>
                </a:lnTo>
                <a:lnTo>
                  <a:pt x="628650" y="50800"/>
                </a:lnTo>
                <a:lnTo>
                  <a:pt x="457200" y="0"/>
                </a:lnTo>
                <a:lnTo>
                  <a:pt x="171450" y="63500"/>
                </a:lnTo>
                <a:lnTo>
                  <a:pt x="31750" y="215900"/>
                </a:lnTo>
                <a:lnTo>
                  <a:pt x="0" y="355600"/>
                </a:lnTo>
                <a:lnTo>
                  <a:pt x="222250" y="527050"/>
                </a:lnTo>
                <a:lnTo>
                  <a:pt x="285750" y="469900"/>
                </a:lnTo>
                <a:lnTo>
                  <a:pt x="368300" y="425450"/>
                </a:lnTo>
                <a:lnTo>
                  <a:pt x="469900" y="406400"/>
                </a:lnTo>
                <a:lnTo>
                  <a:pt x="539750" y="457200"/>
                </a:lnTo>
                <a:lnTo>
                  <a:pt x="603250" y="527050"/>
                </a:lnTo>
                <a:lnTo>
                  <a:pt x="673100" y="641350"/>
                </a:lnTo>
                <a:close/>
              </a:path>
            </a:pathLst>
          </a:custGeom>
          <a:pattFill prst="openDmnd">
            <a:fgClr>
              <a:schemeClr val="accent1"/>
            </a:fgClr>
            <a:bgClr>
              <a:schemeClr val="bg1"/>
            </a:bgClr>
          </a:patt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6117696" y="2121980"/>
            <a:ext cx="349893" cy="36959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6082805" y="2101925"/>
            <a:ext cx="349893" cy="36959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 rot="18654406">
            <a:off x="5605836" y="2233949"/>
            <a:ext cx="245336" cy="15297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 rot="18654406">
            <a:off x="5329564" y="2000577"/>
            <a:ext cx="245336" cy="15297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stCxn id="83" idx="3"/>
          </p:cNvCxnSpPr>
          <p:nvPr/>
        </p:nvCxnSpPr>
        <p:spPr>
          <a:xfrm>
            <a:off x="5532559" y="1984356"/>
            <a:ext cx="308826" cy="2560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 rot="21033845">
            <a:off x="5237687" y="1252190"/>
            <a:ext cx="8178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Unsafe Roof</a:t>
            </a:r>
          </a:p>
          <a:p>
            <a:r>
              <a:rPr lang="en-US" sz="1000" dirty="0" smtClean="0"/>
              <a:t>&amp; Rib</a:t>
            </a:r>
            <a:endParaRPr lang="en-US" sz="1000" dirty="0"/>
          </a:p>
        </p:txBody>
      </p:sp>
      <p:cxnSp>
        <p:nvCxnSpPr>
          <p:cNvPr id="37" name="Straight Arrow Connector 36"/>
          <p:cNvCxnSpPr>
            <a:stCxn id="91" idx="2"/>
            <a:endCxn id="83" idx="3"/>
          </p:cNvCxnSpPr>
          <p:nvPr/>
        </p:nvCxnSpPr>
        <p:spPr>
          <a:xfrm flipH="1">
            <a:off x="5532559" y="1649593"/>
            <a:ext cx="146853" cy="3347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91" idx="2"/>
            <a:endCxn id="28" idx="3"/>
          </p:cNvCxnSpPr>
          <p:nvPr/>
        </p:nvCxnSpPr>
        <p:spPr>
          <a:xfrm>
            <a:off x="5679412" y="1649593"/>
            <a:ext cx="129419" cy="5681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5743410" y="1481717"/>
            <a:ext cx="8178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Unsafe Roof</a:t>
            </a:r>
            <a:endParaRPr lang="en-US" sz="1000" dirty="0"/>
          </a:p>
        </p:txBody>
      </p:sp>
      <p:cxnSp>
        <p:nvCxnSpPr>
          <p:cNvPr id="43" name="Straight Arrow Connector 42"/>
          <p:cNvCxnSpPr>
            <a:stCxn id="94" idx="2"/>
            <a:endCxn id="23" idx="1"/>
          </p:cNvCxnSpPr>
          <p:nvPr/>
        </p:nvCxnSpPr>
        <p:spPr>
          <a:xfrm>
            <a:off x="6152337" y="1727938"/>
            <a:ext cx="296310" cy="4056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 rot="2382294">
            <a:off x="6711871" y="3041598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XXXXXX</a:t>
            </a:r>
            <a:endParaRPr lang="en-US" sz="1000" dirty="0"/>
          </a:p>
        </p:txBody>
      </p:sp>
      <p:sp>
        <p:nvSpPr>
          <p:cNvPr id="107" name="TextBox 106"/>
          <p:cNvSpPr txBox="1"/>
          <p:nvPr/>
        </p:nvSpPr>
        <p:spPr>
          <a:xfrm rot="4502561">
            <a:off x="6047433" y="3332177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</a:t>
            </a:r>
            <a:endParaRPr lang="en-US" sz="1000" dirty="0"/>
          </a:p>
        </p:txBody>
      </p:sp>
      <p:sp>
        <p:nvSpPr>
          <p:cNvPr id="71" name="Freeform 70"/>
          <p:cNvSpPr/>
          <p:nvPr/>
        </p:nvSpPr>
        <p:spPr>
          <a:xfrm>
            <a:off x="6445250" y="2978150"/>
            <a:ext cx="654050" cy="406400"/>
          </a:xfrm>
          <a:custGeom>
            <a:avLst/>
            <a:gdLst>
              <a:gd name="connsiteX0" fmla="*/ 654050 w 654050"/>
              <a:gd name="connsiteY0" fmla="*/ 209550 h 406400"/>
              <a:gd name="connsiteX1" fmla="*/ 425450 w 654050"/>
              <a:gd name="connsiteY1" fmla="*/ 0 h 406400"/>
              <a:gd name="connsiteX2" fmla="*/ 393700 w 654050"/>
              <a:gd name="connsiteY2" fmla="*/ 57150 h 406400"/>
              <a:gd name="connsiteX3" fmla="*/ 266700 w 654050"/>
              <a:gd name="connsiteY3" fmla="*/ 127000 h 406400"/>
              <a:gd name="connsiteX4" fmla="*/ 203200 w 654050"/>
              <a:gd name="connsiteY4" fmla="*/ 139700 h 406400"/>
              <a:gd name="connsiteX5" fmla="*/ 0 w 654050"/>
              <a:gd name="connsiteY5" fmla="*/ 114300 h 406400"/>
              <a:gd name="connsiteX6" fmla="*/ 88900 w 654050"/>
              <a:gd name="connsiteY6" fmla="*/ 387350 h 406400"/>
              <a:gd name="connsiteX7" fmla="*/ 127000 w 654050"/>
              <a:gd name="connsiteY7" fmla="*/ 361950 h 406400"/>
              <a:gd name="connsiteX8" fmla="*/ 209550 w 654050"/>
              <a:gd name="connsiteY8" fmla="*/ 387350 h 406400"/>
              <a:gd name="connsiteX9" fmla="*/ 304800 w 654050"/>
              <a:gd name="connsiteY9" fmla="*/ 406400 h 406400"/>
              <a:gd name="connsiteX10" fmla="*/ 406400 w 654050"/>
              <a:gd name="connsiteY10" fmla="*/ 336550 h 406400"/>
              <a:gd name="connsiteX11" fmla="*/ 654050 w 654050"/>
              <a:gd name="connsiteY11" fmla="*/ 209550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54050" h="406400">
                <a:moveTo>
                  <a:pt x="654050" y="209550"/>
                </a:moveTo>
                <a:lnTo>
                  <a:pt x="425450" y="0"/>
                </a:lnTo>
                <a:lnTo>
                  <a:pt x="393700" y="57150"/>
                </a:lnTo>
                <a:lnTo>
                  <a:pt x="266700" y="127000"/>
                </a:lnTo>
                <a:lnTo>
                  <a:pt x="203200" y="139700"/>
                </a:lnTo>
                <a:lnTo>
                  <a:pt x="0" y="114300"/>
                </a:lnTo>
                <a:lnTo>
                  <a:pt x="88900" y="387350"/>
                </a:lnTo>
                <a:lnTo>
                  <a:pt x="127000" y="361950"/>
                </a:lnTo>
                <a:lnTo>
                  <a:pt x="209550" y="387350"/>
                </a:lnTo>
                <a:lnTo>
                  <a:pt x="304800" y="406400"/>
                </a:lnTo>
                <a:lnTo>
                  <a:pt x="406400" y="336550"/>
                </a:lnTo>
                <a:lnTo>
                  <a:pt x="654050" y="209550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 rot="6118967">
            <a:off x="5012051" y="3529719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XXXXXXX</a:t>
            </a:r>
            <a:endParaRPr lang="en-US" sz="1000" dirty="0"/>
          </a:p>
        </p:txBody>
      </p:sp>
      <p:sp>
        <p:nvSpPr>
          <p:cNvPr id="109" name="TextBox 108"/>
          <p:cNvSpPr txBox="1"/>
          <p:nvPr/>
        </p:nvSpPr>
        <p:spPr>
          <a:xfrm rot="4133006">
            <a:off x="5689205" y="3607225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XXXXXXX</a:t>
            </a:r>
            <a:endParaRPr lang="en-US" sz="1000" dirty="0"/>
          </a:p>
        </p:txBody>
      </p:sp>
      <p:sp>
        <p:nvSpPr>
          <p:cNvPr id="72" name="Freeform 71"/>
          <p:cNvSpPr/>
          <p:nvPr/>
        </p:nvSpPr>
        <p:spPr>
          <a:xfrm>
            <a:off x="5524500" y="3321050"/>
            <a:ext cx="609600" cy="501650"/>
          </a:xfrm>
          <a:custGeom>
            <a:avLst/>
            <a:gdLst>
              <a:gd name="connsiteX0" fmla="*/ 69850 w 609600"/>
              <a:gd name="connsiteY0" fmla="*/ 0 h 501650"/>
              <a:gd name="connsiteX1" fmla="*/ 0 w 609600"/>
              <a:gd name="connsiteY1" fmla="*/ 387350 h 501650"/>
              <a:gd name="connsiteX2" fmla="*/ 114300 w 609600"/>
              <a:gd name="connsiteY2" fmla="*/ 393700 h 501650"/>
              <a:gd name="connsiteX3" fmla="*/ 203200 w 609600"/>
              <a:gd name="connsiteY3" fmla="*/ 400050 h 501650"/>
              <a:gd name="connsiteX4" fmla="*/ 361950 w 609600"/>
              <a:gd name="connsiteY4" fmla="*/ 469900 h 501650"/>
              <a:gd name="connsiteX5" fmla="*/ 476250 w 609600"/>
              <a:gd name="connsiteY5" fmla="*/ 501650 h 501650"/>
              <a:gd name="connsiteX6" fmla="*/ 609600 w 609600"/>
              <a:gd name="connsiteY6" fmla="*/ 495300 h 501650"/>
              <a:gd name="connsiteX7" fmla="*/ 450850 w 609600"/>
              <a:gd name="connsiteY7" fmla="*/ 82550 h 501650"/>
              <a:gd name="connsiteX8" fmla="*/ 355600 w 609600"/>
              <a:gd name="connsiteY8" fmla="*/ 88900 h 501650"/>
              <a:gd name="connsiteX9" fmla="*/ 222250 w 609600"/>
              <a:gd name="connsiteY9" fmla="*/ 63500 h 501650"/>
              <a:gd name="connsiteX10" fmla="*/ 139700 w 609600"/>
              <a:gd name="connsiteY10" fmla="*/ 44450 h 501650"/>
              <a:gd name="connsiteX11" fmla="*/ 69850 w 609600"/>
              <a:gd name="connsiteY11" fmla="*/ 0 h 50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09600" h="501650">
                <a:moveTo>
                  <a:pt x="69850" y="0"/>
                </a:moveTo>
                <a:lnTo>
                  <a:pt x="0" y="387350"/>
                </a:lnTo>
                <a:lnTo>
                  <a:pt x="114300" y="393700"/>
                </a:lnTo>
                <a:lnTo>
                  <a:pt x="203200" y="400050"/>
                </a:lnTo>
                <a:lnTo>
                  <a:pt x="361950" y="469900"/>
                </a:lnTo>
                <a:lnTo>
                  <a:pt x="476250" y="501650"/>
                </a:lnTo>
                <a:lnTo>
                  <a:pt x="609600" y="495300"/>
                </a:lnTo>
                <a:lnTo>
                  <a:pt x="450850" y="82550"/>
                </a:lnTo>
                <a:lnTo>
                  <a:pt x="355600" y="88900"/>
                </a:lnTo>
                <a:lnTo>
                  <a:pt x="222250" y="63500"/>
                </a:lnTo>
                <a:lnTo>
                  <a:pt x="139700" y="44450"/>
                </a:lnTo>
                <a:lnTo>
                  <a:pt x="69850" y="0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/>
          <p:cNvSpPr txBox="1"/>
          <p:nvPr/>
        </p:nvSpPr>
        <p:spPr>
          <a:xfrm rot="2059256">
            <a:off x="4640026" y="1941488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</a:t>
            </a:r>
            <a:endParaRPr lang="en-US" sz="1000" dirty="0"/>
          </a:p>
        </p:txBody>
      </p:sp>
      <p:sp>
        <p:nvSpPr>
          <p:cNvPr id="74" name="Freeform 73"/>
          <p:cNvSpPr/>
          <p:nvPr/>
        </p:nvSpPr>
        <p:spPr>
          <a:xfrm>
            <a:off x="4876417" y="1537366"/>
            <a:ext cx="355600" cy="444500"/>
          </a:xfrm>
          <a:custGeom>
            <a:avLst/>
            <a:gdLst>
              <a:gd name="connsiteX0" fmla="*/ 184150 w 355600"/>
              <a:gd name="connsiteY0" fmla="*/ 444500 h 444500"/>
              <a:gd name="connsiteX1" fmla="*/ 0 w 355600"/>
              <a:gd name="connsiteY1" fmla="*/ 311150 h 444500"/>
              <a:gd name="connsiteX2" fmla="*/ 38100 w 355600"/>
              <a:gd name="connsiteY2" fmla="*/ 165100 h 444500"/>
              <a:gd name="connsiteX3" fmla="*/ 88900 w 355600"/>
              <a:gd name="connsiteY3" fmla="*/ 57150 h 444500"/>
              <a:gd name="connsiteX4" fmla="*/ 101600 w 355600"/>
              <a:gd name="connsiteY4" fmla="*/ 0 h 444500"/>
              <a:gd name="connsiteX5" fmla="*/ 355600 w 355600"/>
              <a:gd name="connsiteY5" fmla="*/ 254000 h 444500"/>
              <a:gd name="connsiteX6" fmla="*/ 298450 w 355600"/>
              <a:gd name="connsiteY6" fmla="*/ 292100 h 444500"/>
              <a:gd name="connsiteX7" fmla="*/ 209550 w 355600"/>
              <a:gd name="connsiteY7" fmla="*/ 323850 h 444500"/>
              <a:gd name="connsiteX8" fmla="*/ 184150 w 355600"/>
              <a:gd name="connsiteY8" fmla="*/ 444500 h 444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600" h="444500">
                <a:moveTo>
                  <a:pt x="184150" y="444500"/>
                </a:moveTo>
                <a:lnTo>
                  <a:pt x="0" y="311150"/>
                </a:lnTo>
                <a:lnTo>
                  <a:pt x="38100" y="165100"/>
                </a:lnTo>
                <a:lnTo>
                  <a:pt x="88900" y="57150"/>
                </a:lnTo>
                <a:lnTo>
                  <a:pt x="101600" y="0"/>
                </a:lnTo>
                <a:lnTo>
                  <a:pt x="355600" y="254000"/>
                </a:lnTo>
                <a:lnTo>
                  <a:pt x="298450" y="292100"/>
                </a:lnTo>
                <a:lnTo>
                  <a:pt x="209550" y="323850"/>
                </a:lnTo>
                <a:lnTo>
                  <a:pt x="184150" y="444500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 rot="2059256">
            <a:off x="3834657" y="1402349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</a:t>
            </a:r>
            <a:endParaRPr lang="en-US" sz="1000" dirty="0"/>
          </a:p>
        </p:txBody>
      </p:sp>
      <p:sp>
        <p:nvSpPr>
          <p:cNvPr id="76" name="Freeform 75"/>
          <p:cNvSpPr/>
          <p:nvPr/>
        </p:nvSpPr>
        <p:spPr>
          <a:xfrm>
            <a:off x="4032250" y="971550"/>
            <a:ext cx="438150" cy="438150"/>
          </a:xfrm>
          <a:custGeom>
            <a:avLst/>
            <a:gdLst>
              <a:gd name="connsiteX0" fmla="*/ 196850 w 438150"/>
              <a:gd name="connsiteY0" fmla="*/ 438150 h 438150"/>
              <a:gd name="connsiteX1" fmla="*/ 0 w 438150"/>
              <a:gd name="connsiteY1" fmla="*/ 311150 h 438150"/>
              <a:gd name="connsiteX2" fmla="*/ 38100 w 438150"/>
              <a:gd name="connsiteY2" fmla="*/ 165100 h 438150"/>
              <a:gd name="connsiteX3" fmla="*/ 25400 w 438150"/>
              <a:gd name="connsiteY3" fmla="*/ 0 h 438150"/>
              <a:gd name="connsiteX4" fmla="*/ 438150 w 438150"/>
              <a:gd name="connsiteY4" fmla="*/ 209550 h 438150"/>
              <a:gd name="connsiteX5" fmla="*/ 412750 w 438150"/>
              <a:gd name="connsiteY5" fmla="*/ 247650 h 438150"/>
              <a:gd name="connsiteX6" fmla="*/ 298450 w 438150"/>
              <a:gd name="connsiteY6" fmla="*/ 349250 h 438150"/>
              <a:gd name="connsiteX7" fmla="*/ 196850 w 438150"/>
              <a:gd name="connsiteY7" fmla="*/ 438150 h 438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150" h="438150">
                <a:moveTo>
                  <a:pt x="196850" y="438150"/>
                </a:moveTo>
                <a:lnTo>
                  <a:pt x="0" y="311150"/>
                </a:lnTo>
                <a:lnTo>
                  <a:pt x="38100" y="165100"/>
                </a:lnTo>
                <a:lnTo>
                  <a:pt x="25400" y="0"/>
                </a:lnTo>
                <a:lnTo>
                  <a:pt x="438150" y="209550"/>
                </a:lnTo>
                <a:lnTo>
                  <a:pt x="412750" y="247650"/>
                </a:lnTo>
                <a:lnTo>
                  <a:pt x="298450" y="349250"/>
                </a:lnTo>
                <a:lnTo>
                  <a:pt x="196850" y="438150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 rot="18193452">
            <a:off x="2981536" y="1169178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</a:t>
            </a:r>
            <a:endParaRPr lang="en-US" sz="1000" dirty="0"/>
          </a:p>
        </p:txBody>
      </p:sp>
      <p:sp>
        <p:nvSpPr>
          <p:cNvPr id="79" name="Freeform 78"/>
          <p:cNvSpPr/>
          <p:nvPr/>
        </p:nvSpPr>
        <p:spPr>
          <a:xfrm>
            <a:off x="2717800" y="819150"/>
            <a:ext cx="628650" cy="755650"/>
          </a:xfrm>
          <a:custGeom>
            <a:avLst/>
            <a:gdLst>
              <a:gd name="connsiteX0" fmla="*/ 628650 w 628650"/>
              <a:gd name="connsiteY0" fmla="*/ 527050 h 755650"/>
              <a:gd name="connsiteX1" fmla="*/ 488950 w 628650"/>
              <a:gd name="connsiteY1" fmla="*/ 755650 h 755650"/>
              <a:gd name="connsiteX2" fmla="*/ 425450 w 628650"/>
              <a:gd name="connsiteY2" fmla="*/ 692150 h 755650"/>
              <a:gd name="connsiteX3" fmla="*/ 279400 w 628650"/>
              <a:gd name="connsiteY3" fmla="*/ 660400 h 755650"/>
              <a:gd name="connsiteX4" fmla="*/ 146050 w 628650"/>
              <a:gd name="connsiteY4" fmla="*/ 628650 h 755650"/>
              <a:gd name="connsiteX5" fmla="*/ 0 w 628650"/>
              <a:gd name="connsiteY5" fmla="*/ 641350 h 755650"/>
              <a:gd name="connsiteX6" fmla="*/ 228600 w 628650"/>
              <a:gd name="connsiteY6" fmla="*/ 0 h 755650"/>
              <a:gd name="connsiteX7" fmla="*/ 266700 w 628650"/>
              <a:gd name="connsiteY7" fmla="*/ 146050 h 755650"/>
              <a:gd name="connsiteX8" fmla="*/ 304800 w 628650"/>
              <a:gd name="connsiteY8" fmla="*/ 361950 h 755650"/>
              <a:gd name="connsiteX9" fmla="*/ 374650 w 628650"/>
              <a:gd name="connsiteY9" fmla="*/ 469900 h 755650"/>
              <a:gd name="connsiteX10" fmla="*/ 508000 w 628650"/>
              <a:gd name="connsiteY10" fmla="*/ 514350 h 755650"/>
              <a:gd name="connsiteX11" fmla="*/ 628650 w 628650"/>
              <a:gd name="connsiteY11" fmla="*/ 527050 h 755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8650" h="755650">
                <a:moveTo>
                  <a:pt x="628650" y="527050"/>
                </a:moveTo>
                <a:lnTo>
                  <a:pt x="488950" y="755650"/>
                </a:lnTo>
                <a:lnTo>
                  <a:pt x="425450" y="692150"/>
                </a:lnTo>
                <a:lnTo>
                  <a:pt x="279400" y="660400"/>
                </a:lnTo>
                <a:lnTo>
                  <a:pt x="146050" y="628650"/>
                </a:lnTo>
                <a:lnTo>
                  <a:pt x="0" y="641350"/>
                </a:lnTo>
                <a:lnTo>
                  <a:pt x="228600" y="0"/>
                </a:lnTo>
                <a:lnTo>
                  <a:pt x="266700" y="146050"/>
                </a:lnTo>
                <a:lnTo>
                  <a:pt x="304800" y="361950"/>
                </a:lnTo>
                <a:lnTo>
                  <a:pt x="374650" y="469900"/>
                </a:lnTo>
                <a:lnTo>
                  <a:pt x="508000" y="514350"/>
                </a:lnTo>
                <a:lnTo>
                  <a:pt x="628650" y="527050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 rot="19193693">
            <a:off x="2003757" y="3286239"/>
            <a:ext cx="936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XXXXXXX</a:t>
            </a:r>
            <a:endParaRPr lang="en-US" sz="1000" dirty="0"/>
          </a:p>
        </p:txBody>
      </p:sp>
      <p:sp>
        <p:nvSpPr>
          <p:cNvPr id="81" name="Freeform 80"/>
          <p:cNvSpPr/>
          <p:nvPr/>
        </p:nvSpPr>
        <p:spPr>
          <a:xfrm>
            <a:off x="1987550" y="2978150"/>
            <a:ext cx="495300" cy="590550"/>
          </a:xfrm>
          <a:custGeom>
            <a:avLst/>
            <a:gdLst>
              <a:gd name="connsiteX0" fmla="*/ 495300 w 495300"/>
              <a:gd name="connsiteY0" fmla="*/ 368300 h 590550"/>
              <a:gd name="connsiteX1" fmla="*/ 222250 w 495300"/>
              <a:gd name="connsiteY1" fmla="*/ 590550 h 590550"/>
              <a:gd name="connsiteX2" fmla="*/ 158750 w 495300"/>
              <a:gd name="connsiteY2" fmla="*/ 469900 h 590550"/>
              <a:gd name="connsiteX3" fmla="*/ 82550 w 495300"/>
              <a:gd name="connsiteY3" fmla="*/ 406400 h 590550"/>
              <a:gd name="connsiteX4" fmla="*/ 0 w 495300"/>
              <a:gd name="connsiteY4" fmla="*/ 234950 h 590550"/>
              <a:gd name="connsiteX5" fmla="*/ 292100 w 495300"/>
              <a:gd name="connsiteY5" fmla="*/ 0 h 590550"/>
              <a:gd name="connsiteX6" fmla="*/ 298450 w 495300"/>
              <a:gd name="connsiteY6" fmla="*/ 209550 h 590550"/>
              <a:gd name="connsiteX7" fmla="*/ 317500 w 495300"/>
              <a:gd name="connsiteY7" fmla="*/ 292100 h 590550"/>
              <a:gd name="connsiteX8" fmla="*/ 368300 w 495300"/>
              <a:gd name="connsiteY8" fmla="*/ 323850 h 590550"/>
              <a:gd name="connsiteX9" fmla="*/ 495300 w 495300"/>
              <a:gd name="connsiteY9" fmla="*/ 36830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5300" h="590550">
                <a:moveTo>
                  <a:pt x="495300" y="368300"/>
                </a:moveTo>
                <a:lnTo>
                  <a:pt x="222250" y="590550"/>
                </a:lnTo>
                <a:lnTo>
                  <a:pt x="158750" y="469900"/>
                </a:lnTo>
                <a:lnTo>
                  <a:pt x="82550" y="406400"/>
                </a:lnTo>
                <a:lnTo>
                  <a:pt x="0" y="234950"/>
                </a:lnTo>
                <a:lnTo>
                  <a:pt x="292100" y="0"/>
                </a:lnTo>
                <a:lnTo>
                  <a:pt x="298450" y="209550"/>
                </a:lnTo>
                <a:lnTo>
                  <a:pt x="317500" y="292100"/>
                </a:lnTo>
                <a:lnTo>
                  <a:pt x="368300" y="323850"/>
                </a:lnTo>
                <a:lnTo>
                  <a:pt x="495300" y="368300"/>
                </a:lnTo>
                <a:close/>
              </a:path>
            </a:pathLst>
          </a:custGeom>
          <a:pattFill prst="dkUpDiag">
            <a:fgClr>
              <a:schemeClr val="bg1"/>
            </a:fgClr>
            <a:bgClr>
              <a:schemeClr val="tx1"/>
            </a:bgClr>
          </a:patt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7" name="Group 116"/>
          <p:cNvGrpSpPr/>
          <p:nvPr/>
        </p:nvGrpSpPr>
        <p:grpSpPr>
          <a:xfrm>
            <a:off x="3663986" y="1364672"/>
            <a:ext cx="149261" cy="152401"/>
            <a:chOff x="6915149" y="1386844"/>
            <a:chExt cx="747383" cy="785485"/>
          </a:xfrm>
        </p:grpSpPr>
        <p:sp>
          <p:nvSpPr>
            <p:cNvPr id="118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19" name="Oval 118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solidFill>
              <a:srgbClr val="0066FF">
                <a:alpha val="38824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C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oup 120"/>
          <p:cNvGrpSpPr>
            <a:grpSpLocks/>
          </p:cNvGrpSpPr>
          <p:nvPr/>
        </p:nvGrpSpPr>
        <p:grpSpPr bwMode="auto">
          <a:xfrm rot="16200000" flipH="1">
            <a:off x="3210623" y="2324043"/>
            <a:ext cx="237363" cy="133119"/>
            <a:chOff x="2976" y="4580"/>
            <a:chExt cx="264" cy="141"/>
          </a:xfrm>
        </p:grpSpPr>
        <p:sp>
          <p:nvSpPr>
            <p:cNvPr id="122" name="Rectangle 121"/>
            <p:cNvSpPr>
              <a:spLocks noChangeArrowheads="1"/>
            </p:cNvSpPr>
            <p:nvPr/>
          </p:nvSpPr>
          <p:spPr bwMode="auto">
            <a:xfrm rot="-5187923">
              <a:off x="3012" y="4563"/>
              <a:ext cx="34" cy="69"/>
            </a:xfrm>
            <a:prstGeom prst="rect">
              <a:avLst/>
            </a:prstGeom>
            <a:solidFill>
              <a:schemeClr val="tx1"/>
            </a:solidFill>
            <a:ln w="1587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3" name="Rectangle 122"/>
            <p:cNvSpPr>
              <a:spLocks noChangeArrowheads="1"/>
            </p:cNvSpPr>
            <p:nvPr/>
          </p:nvSpPr>
          <p:spPr bwMode="auto">
            <a:xfrm rot="-5187923">
              <a:off x="3173" y="4559"/>
              <a:ext cx="34" cy="76"/>
            </a:xfrm>
            <a:prstGeom prst="rect">
              <a:avLst/>
            </a:prstGeom>
            <a:solidFill>
              <a:schemeClr val="tx1"/>
            </a:solidFill>
            <a:ln w="1587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4" name="Rectangle 123"/>
            <p:cNvSpPr>
              <a:spLocks noChangeArrowheads="1"/>
            </p:cNvSpPr>
            <p:nvPr/>
          </p:nvSpPr>
          <p:spPr bwMode="auto">
            <a:xfrm rot="-5187923">
              <a:off x="3018" y="4669"/>
              <a:ext cx="34" cy="69"/>
            </a:xfrm>
            <a:prstGeom prst="rect">
              <a:avLst/>
            </a:prstGeom>
            <a:solidFill>
              <a:schemeClr val="tx1"/>
            </a:solidFill>
            <a:ln w="1587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5" name="Rectangle 124"/>
            <p:cNvSpPr>
              <a:spLocks noChangeArrowheads="1"/>
            </p:cNvSpPr>
            <p:nvPr/>
          </p:nvSpPr>
          <p:spPr bwMode="auto">
            <a:xfrm rot="-5187923">
              <a:off x="3180" y="4665"/>
              <a:ext cx="34" cy="76"/>
            </a:xfrm>
            <a:prstGeom prst="rect">
              <a:avLst/>
            </a:prstGeom>
            <a:solidFill>
              <a:schemeClr val="tx1"/>
            </a:solidFill>
            <a:ln w="15875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6" name="Rectangle 125"/>
            <p:cNvSpPr>
              <a:spLocks noChangeArrowheads="1"/>
            </p:cNvSpPr>
            <p:nvPr/>
          </p:nvSpPr>
          <p:spPr bwMode="auto">
            <a:xfrm rot="-5400000">
              <a:off x="3058" y="4517"/>
              <a:ext cx="100" cy="264"/>
            </a:xfrm>
            <a:prstGeom prst="rect">
              <a:avLst/>
            </a:prstGeom>
            <a:solidFill>
              <a:schemeClr val="bg1"/>
            </a:solidFill>
            <a:ln w="19050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7" name="Rectangle 126"/>
            <p:cNvSpPr>
              <a:spLocks noChangeArrowheads="1"/>
            </p:cNvSpPr>
            <p:nvPr/>
          </p:nvSpPr>
          <p:spPr bwMode="auto">
            <a:xfrm>
              <a:off x="3098" y="4599"/>
              <a:ext cx="81" cy="9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135" name="Freeform 134"/>
          <p:cNvSpPr/>
          <p:nvPr/>
        </p:nvSpPr>
        <p:spPr>
          <a:xfrm>
            <a:off x="1408449" y="2667231"/>
            <a:ext cx="2413000" cy="2139950"/>
          </a:xfrm>
          <a:custGeom>
            <a:avLst/>
            <a:gdLst>
              <a:gd name="connsiteX0" fmla="*/ 1809750 w 2413000"/>
              <a:gd name="connsiteY0" fmla="*/ 0 h 2139950"/>
              <a:gd name="connsiteX1" fmla="*/ 2108200 w 2413000"/>
              <a:gd name="connsiteY1" fmla="*/ 0 h 2139950"/>
              <a:gd name="connsiteX2" fmla="*/ 2089150 w 2413000"/>
              <a:gd name="connsiteY2" fmla="*/ 139700 h 2139950"/>
              <a:gd name="connsiteX3" fmla="*/ 2197100 w 2413000"/>
              <a:gd name="connsiteY3" fmla="*/ 349250 h 2139950"/>
              <a:gd name="connsiteX4" fmla="*/ 2317750 w 2413000"/>
              <a:gd name="connsiteY4" fmla="*/ 495300 h 2139950"/>
              <a:gd name="connsiteX5" fmla="*/ 2413000 w 2413000"/>
              <a:gd name="connsiteY5" fmla="*/ 469900 h 2139950"/>
              <a:gd name="connsiteX6" fmla="*/ 2038350 w 2413000"/>
              <a:gd name="connsiteY6" fmla="*/ 914400 h 2139950"/>
              <a:gd name="connsiteX7" fmla="*/ 2025650 w 2413000"/>
              <a:gd name="connsiteY7" fmla="*/ 711200 h 2139950"/>
              <a:gd name="connsiteX8" fmla="*/ 2006600 w 2413000"/>
              <a:gd name="connsiteY8" fmla="*/ 635000 h 2139950"/>
              <a:gd name="connsiteX9" fmla="*/ 2025650 w 2413000"/>
              <a:gd name="connsiteY9" fmla="*/ 508000 h 2139950"/>
              <a:gd name="connsiteX10" fmla="*/ 1879600 w 2413000"/>
              <a:gd name="connsiteY10" fmla="*/ 457200 h 2139950"/>
              <a:gd name="connsiteX11" fmla="*/ 1841500 w 2413000"/>
              <a:gd name="connsiteY11" fmla="*/ 558800 h 2139950"/>
              <a:gd name="connsiteX12" fmla="*/ 1758950 w 2413000"/>
              <a:gd name="connsiteY12" fmla="*/ 654050 h 2139950"/>
              <a:gd name="connsiteX13" fmla="*/ 1682750 w 2413000"/>
              <a:gd name="connsiteY13" fmla="*/ 717550 h 2139950"/>
              <a:gd name="connsiteX14" fmla="*/ 1612900 w 2413000"/>
              <a:gd name="connsiteY14" fmla="*/ 723900 h 2139950"/>
              <a:gd name="connsiteX15" fmla="*/ 1485900 w 2413000"/>
              <a:gd name="connsiteY15" fmla="*/ 831850 h 2139950"/>
              <a:gd name="connsiteX16" fmla="*/ 1193800 w 2413000"/>
              <a:gd name="connsiteY16" fmla="*/ 1085850 h 2139950"/>
              <a:gd name="connsiteX17" fmla="*/ 857250 w 2413000"/>
              <a:gd name="connsiteY17" fmla="*/ 1346200 h 2139950"/>
              <a:gd name="connsiteX18" fmla="*/ 806450 w 2413000"/>
              <a:gd name="connsiteY18" fmla="*/ 1416050 h 2139950"/>
              <a:gd name="connsiteX19" fmla="*/ 768350 w 2413000"/>
              <a:gd name="connsiteY19" fmla="*/ 1466850 h 2139950"/>
              <a:gd name="connsiteX20" fmla="*/ 711200 w 2413000"/>
              <a:gd name="connsiteY20" fmla="*/ 1511300 h 2139950"/>
              <a:gd name="connsiteX21" fmla="*/ 711200 w 2413000"/>
              <a:gd name="connsiteY21" fmla="*/ 1587500 h 2139950"/>
              <a:gd name="connsiteX22" fmla="*/ 812800 w 2413000"/>
              <a:gd name="connsiteY22" fmla="*/ 1727200 h 2139950"/>
              <a:gd name="connsiteX23" fmla="*/ 920750 w 2413000"/>
              <a:gd name="connsiteY23" fmla="*/ 1854200 h 2139950"/>
              <a:gd name="connsiteX24" fmla="*/ 1016000 w 2413000"/>
              <a:gd name="connsiteY24" fmla="*/ 1841500 h 2139950"/>
              <a:gd name="connsiteX25" fmla="*/ 654050 w 2413000"/>
              <a:gd name="connsiteY25" fmla="*/ 2139950 h 2139950"/>
              <a:gd name="connsiteX26" fmla="*/ 692150 w 2413000"/>
              <a:gd name="connsiteY26" fmla="*/ 2000250 h 2139950"/>
              <a:gd name="connsiteX27" fmla="*/ 533400 w 2413000"/>
              <a:gd name="connsiteY27" fmla="*/ 1739900 h 2139950"/>
              <a:gd name="connsiteX28" fmla="*/ 444500 w 2413000"/>
              <a:gd name="connsiteY28" fmla="*/ 1695450 h 2139950"/>
              <a:gd name="connsiteX29" fmla="*/ 285750 w 2413000"/>
              <a:gd name="connsiteY29" fmla="*/ 1797050 h 2139950"/>
              <a:gd name="connsiteX30" fmla="*/ 120650 w 2413000"/>
              <a:gd name="connsiteY30" fmla="*/ 1898650 h 2139950"/>
              <a:gd name="connsiteX31" fmla="*/ 0 w 2413000"/>
              <a:gd name="connsiteY31" fmla="*/ 1631950 h 2139950"/>
              <a:gd name="connsiteX32" fmla="*/ 596900 w 2413000"/>
              <a:gd name="connsiteY32" fmla="*/ 1193800 h 2139950"/>
              <a:gd name="connsiteX33" fmla="*/ 793750 w 2413000"/>
              <a:gd name="connsiteY33" fmla="*/ 1009650 h 2139950"/>
              <a:gd name="connsiteX34" fmla="*/ 1206500 w 2413000"/>
              <a:gd name="connsiteY34" fmla="*/ 685800 h 2139950"/>
              <a:gd name="connsiteX35" fmla="*/ 1511300 w 2413000"/>
              <a:gd name="connsiteY35" fmla="*/ 482600 h 2139950"/>
              <a:gd name="connsiteX36" fmla="*/ 1797050 w 2413000"/>
              <a:gd name="connsiteY36" fmla="*/ 139700 h 2139950"/>
              <a:gd name="connsiteX37" fmla="*/ 1809750 w 2413000"/>
              <a:gd name="connsiteY37" fmla="*/ 0 h 213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413000" h="2139950">
                <a:moveTo>
                  <a:pt x="1809750" y="0"/>
                </a:moveTo>
                <a:lnTo>
                  <a:pt x="2108200" y="0"/>
                </a:lnTo>
                <a:lnTo>
                  <a:pt x="2089150" y="139700"/>
                </a:lnTo>
                <a:lnTo>
                  <a:pt x="2197100" y="349250"/>
                </a:lnTo>
                <a:lnTo>
                  <a:pt x="2317750" y="495300"/>
                </a:lnTo>
                <a:lnTo>
                  <a:pt x="2413000" y="469900"/>
                </a:lnTo>
                <a:lnTo>
                  <a:pt x="2038350" y="914400"/>
                </a:lnTo>
                <a:lnTo>
                  <a:pt x="2025650" y="711200"/>
                </a:lnTo>
                <a:lnTo>
                  <a:pt x="2006600" y="635000"/>
                </a:lnTo>
                <a:lnTo>
                  <a:pt x="2025650" y="508000"/>
                </a:lnTo>
                <a:lnTo>
                  <a:pt x="1879600" y="457200"/>
                </a:lnTo>
                <a:lnTo>
                  <a:pt x="1841500" y="558800"/>
                </a:lnTo>
                <a:lnTo>
                  <a:pt x="1758950" y="654050"/>
                </a:lnTo>
                <a:lnTo>
                  <a:pt x="1682750" y="717550"/>
                </a:lnTo>
                <a:lnTo>
                  <a:pt x="1612900" y="723900"/>
                </a:lnTo>
                <a:lnTo>
                  <a:pt x="1485900" y="831850"/>
                </a:lnTo>
                <a:lnTo>
                  <a:pt x="1193800" y="1085850"/>
                </a:lnTo>
                <a:lnTo>
                  <a:pt x="857250" y="1346200"/>
                </a:lnTo>
                <a:lnTo>
                  <a:pt x="806450" y="1416050"/>
                </a:lnTo>
                <a:lnTo>
                  <a:pt x="768350" y="1466850"/>
                </a:lnTo>
                <a:lnTo>
                  <a:pt x="711200" y="1511300"/>
                </a:lnTo>
                <a:lnTo>
                  <a:pt x="711200" y="1587500"/>
                </a:lnTo>
                <a:lnTo>
                  <a:pt x="812800" y="1727200"/>
                </a:lnTo>
                <a:lnTo>
                  <a:pt x="920750" y="1854200"/>
                </a:lnTo>
                <a:lnTo>
                  <a:pt x="1016000" y="1841500"/>
                </a:lnTo>
                <a:lnTo>
                  <a:pt x="654050" y="2139950"/>
                </a:lnTo>
                <a:lnTo>
                  <a:pt x="692150" y="2000250"/>
                </a:lnTo>
                <a:lnTo>
                  <a:pt x="533400" y="1739900"/>
                </a:lnTo>
                <a:lnTo>
                  <a:pt x="444500" y="1695450"/>
                </a:lnTo>
                <a:lnTo>
                  <a:pt x="285750" y="1797050"/>
                </a:lnTo>
                <a:lnTo>
                  <a:pt x="120650" y="1898650"/>
                </a:lnTo>
                <a:lnTo>
                  <a:pt x="0" y="1631950"/>
                </a:lnTo>
                <a:lnTo>
                  <a:pt x="596900" y="1193800"/>
                </a:lnTo>
                <a:lnTo>
                  <a:pt x="793750" y="1009650"/>
                </a:lnTo>
                <a:lnTo>
                  <a:pt x="1206500" y="685800"/>
                </a:lnTo>
                <a:lnTo>
                  <a:pt x="1511300" y="482600"/>
                </a:lnTo>
                <a:lnTo>
                  <a:pt x="1797050" y="139700"/>
                </a:lnTo>
                <a:lnTo>
                  <a:pt x="1809750" y="0"/>
                </a:lnTo>
                <a:close/>
              </a:path>
            </a:pathLst>
          </a:custGeom>
          <a:pattFill prst="zigZag">
            <a:fgClr>
              <a:schemeClr val="accent1"/>
            </a:fgClr>
            <a:bgClr>
              <a:srgbClr val="0066FF"/>
            </a:bgClr>
          </a:patt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3449781" y="3164708"/>
            <a:ext cx="260350" cy="234950"/>
          </a:xfrm>
          <a:custGeom>
            <a:avLst/>
            <a:gdLst>
              <a:gd name="connsiteX0" fmla="*/ 260350 w 260350"/>
              <a:gd name="connsiteY0" fmla="*/ 0 h 234950"/>
              <a:gd name="connsiteX1" fmla="*/ 0 w 260350"/>
              <a:gd name="connsiteY1" fmla="*/ 234950 h 234950"/>
              <a:gd name="connsiteX2" fmla="*/ 0 w 260350"/>
              <a:gd name="connsiteY2" fmla="*/ 234950 h 23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" h="234950">
                <a:moveTo>
                  <a:pt x="260350" y="0"/>
                </a:moveTo>
                <a:lnTo>
                  <a:pt x="0" y="234950"/>
                </a:lnTo>
                <a:lnTo>
                  <a:pt x="0" y="23495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3433610" y="3085979"/>
            <a:ext cx="245199" cy="213466"/>
          </a:xfrm>
          <a:custGeom>
            <a:avLst/>
            <a:gdLst>
              <a:gd name="connsiteX0" fmla="*/ 241300 w 241300"/>
              <a:gd name="connsiteY0" fmla="*/ 0 h 228600"/>
              <a:gd name="connsiteX1" fmla="*/ 0 w 241300"/>
              <a:gd name="connsiteY1" fmla="*/ 228600 h 228600"/>
              <a:gd name="connsiteX2" fmla="*/ 0 w 241300"/>
              <a:gd name="connsiteY2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300" h="228600">
                <a:moveTo>
                  <a:pt x="241300" y="0"/>
                </a:moveTo>
                <a:lnTo>
                  <a:pt x="0" y="228600"/>
                </a:lnTo>
                <a:lnTo>
                  <a:pt x="0" y="22860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 rot="212554">
            <a:off x="3302287" y="2822575"/>
            <a:ext cx="215900" cy="311150"/>
          </a:xfrm>
          <a:custGeom>
            <a:avLst/>
            <a:gdLst>
              <a:gd name="connsiteX0" fmla="*/ 215900 w 215900"/>
              <a:gd name="connsiteY0" fmla="*/ 0 h 311150"/>
              <a:gd name="connsiteX1" fmla="*/ 6350 w 215900"/>
              <a:gd name="connsiteY1" fmla="*/ 311150 h 311150"/>
              <a:gd name="connsiteX2" fmla="*/ 0 w 215900"/>
              <a:gd name="connsiteY2" fmla="*/ 292100 h 31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5900" h="311150">
                <a:moveTo>
                  <a:pt x="215900" y="0"/>
                </a:moveTo>
                <a:lnTo>
                  <a:pt x="6350" y="311150"/>
                </a:lnTo>
                <a:lnTo>
                  <a:pt x="0" y="29210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extBox 138"/>
          <p:cNvSpPr txBox="1"/>
          <p:nvPr/>
        </p:nvSpPr>
        <p:spPr>
          <a:xfrm rot="7887320">
            <a:off x="3232004" y="2801605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endParaRPr lang="en-US" b="1" dirty="0"/>
          </a:p>
        </p:txBody>
      </p:sp>
      <p:sp>
        <p:nvSpPr>
          <p:cNvPr id="140" name="Freeform 139"/>
          <p:cNvSpPr/>
          <p:nvPr/>
        </p:nvSpPr>
        <p:spPr>
          <a:xfrm>
            <a:off x="2025650" y="4406900"/>
            <a:ext cx="209550" cy="158750"/>
          </a:xfrm>
          <a:custGeom>
            <a:avLst/>
            <a:gdLst>
              <a:gd name="connsiteX0" fmla="*/ 209550 w 209550"/>
              <a:gd name="connsiteY0" fmla="*/ 0 h 158750"/>
              <a:gd name="connsiteX1" fmla="*/ 0 w 209550"/>
              <a:gd name="connsiteY1" fmla="*/ 158750 h 158750"/>
              <a:gd name="connsiteX2" fmla="*/ 6350 w 209550"/>
              <a:gd name="connsiteY2" fmla="*/ 146050 h 15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9550" h="158750">
                <a:moveTo>
                  <a:pt x="209550" y="0"/>
                </a:moveTo>
                <a:lnTo>
                  <a:pt x="0" y="158750"/>
                </a:lnTo>
                <a:lnTo>
                  <a:pt x="6350" y="14605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Freeform 140"/>
          <p:cNvSpPr/>
          <p:nvPr/>
        </p:nvSpPr>
        <p:spPr>
          <a:xfrm>
            <a:off x="2000731" y="4346575"/>
            <a:ext cx="209550" cy="158750"/>
          </a:xfrm>
          <a:custGeom>
            <a:avLst/>
            <a:gdLst>
              <a:gd name="connsiteX0" fmla="*/ 209550 w 209550"/>
              <a:gd name="connsiteY0" fmla="*/ 0 h 158750"/>
              <a:gd name="connsiteX1" fmla="*/ 0 w 209550"/>
              <a:gd name="connsiteY1" fmla="*/ 158750 h 158750"/>
              <a:gd name="connsiteX2" fmla="*/ 6350 w 209550"/>
              <a:gd name="connsiteY2" fmla="*/ 146050 h 15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9550" h="158750">
                <a:moveTo>
                  <a:pt x="209550" y="0"/>
                </a:moveTo>
                <a:lnTo>
                  <a:pt x="0" y="158750"/>
                </a:lnTo>
                <a:lnTo>
                  <a:pt x="6350" y="14605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/>
          <p:cNvSpPr/>
          <p:nvPr/>
        </p:nvSpPr>
        <p:spPr>
          <a:xfrm rot="20357510">
            <a:off x="1634776" y="4273665"/>
            <a:ext cx="256309" cy="14581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TextBox 142"/>
          <p:cNvSpPr txBox="1"/>
          <p:nvPr/>
        </p:nvSpPr>
        <p:spPr>
          <a:xfrm>
            <a:off x="1603782" y="4532016"/>
            <a:ext cx="4812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Sump</a:t>
            </a:r>
            <a:endParaRPr lang="en-US" sz="1000" dirty="0"/>
          </a:p>
        </p:txBody>
      </p:sp>
      <p:cxnSp>
        <p:nvCxnSpPr>
          <p:cNvPr id="145" name="Straight Arrow Connector 144"/>
          <p:cNvCxnSpPr>
            <a:stCxn id="143" idx="0"/>
          </p:cNvCxnSpPr>
          <p:nvPr/>
        </p:nvCxnSpPr>
        <p:spPr>
          <a:xfrm flipH="1" flipV="1">
            <a:off x="1752600" y="4346575"/>
            <a:ext cx="91793" cy="1854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/>
          <p:cNvSpPr txBox="1"/>
          <p:nvPr/>
        </p:nvSpPr>
        <p:spPr>
          <a:xfrm rot="19153926">
            <a:off x="1304163" y="4442539"/>
            <a:ext cx="251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en-US" sz="1000" dirty="0"/>
          </a:p>
        </p:txBody>
      </p:sp>
      <p:sp>
        <p:nvSpPr>
          <p:cNvPr id="147" name="TextBox 146"/>
          <p:cNvSpPr txBox="1"/>
          <p:nvPr/>
        </p:nvSpPr>
        <p:spPr>
          <a:xfrm>
            <a:off x="1097306" y="4807181"/>
            <a:ext cx="6222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Pump</a:t>
            </a:r>
          </a:p>
          <a:p>
            <a:pPr algn="ctr"/>
            <a:r>
              <a:rPr lang="en-US" sz="1000" dirty="0" smtClean="0"/>
              <a:t>Controls</a:t>
            </a:r>
            <a:endParaRPr lang="en-US" sz="1000" dirty="0"/>
          </a:p>
        </p:txBody>
      </p:sp>
      <p:cxnSp>
        <p:nvCxnSpPr>
          <p:cNvPr id="149" name="Straight Arrow Connector 148"/>
          <p:cNvCxnSpPr/>
          <p:nvPr/>
        </p:nvCxnSpPr>
        <p:spPr>
          <a:xfrm flipV="1">
            <a:off x="1430159" y="4660212"/>
            <a:ext cx="19775" cy="2360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3" name="Group 152"/>
          <p:cNvGrpSpPr/>
          <p:nvPr/>
        </p:nvGrpSpPr>
        <p:grpSpPr>
          <a:xfrm>
            <a:off x="989835" y="4767916"/>
            <a:ext cx="140076" cy="152918"/>
            <a:chOff x="6915149" y="1386844"/>
            <a:chExt cx="747383" cy="785485"/>
          </a:xfrm>
        </p:grpSpPr>
        <p:sp>
          <p:nvSpPr>
            <p:cNvPr id="154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5" name="Oval 154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B</a:t>
              </a:r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584305" y="5630850"/>
            <a:ext cx="149261" cy="152401"/>
            <a:chOff x="6915149" y="1386844"/>
            <a:chExt cx="747383" cy="785485"/>
          </a:xfrm>
        </p:grpSpPr>
        <p:sp>
          <p:nvSpPr>
            <p:cNvPr id="157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58" name="Oval 157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solidFill>
              <a:srgbClr val="FFFF00">
                <a:alpha val="38824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A</a:t>
              </a: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1827838" y="5036608"/>
            <a:ext cx="149261" cy="152401"/>
            <a:chOff x="6915149" y="1386844"/>
            <a:chExt cx="747383" cy="785485"/>
          </a:xfrm>
        </p:grpSpPr>
        <p:sp>
          <p:nvSpPr>
            <p:cNvPr id="160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61" name="Oval 160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solidFill>
              <a:srgbClr val="FFFF00">
                <a:alpha val="38824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A</a:t>
              </a:r>
            </a:p>
          </p:txBody>
        </p:sp>
      </p:grpSp>
      <p:sp>
        <p:nvSpPr>
          <p:cNvPr id="174" name="Rectangle 173"/>
          <p:cNvSpPr/>
          <p:nvPr/>
        </p:nvSpPr>
        <p:spPr>
          <a:xfrm rot="18889403">
            <a:off x="1619478" y="5331844"/>
            <a:ext cx="331297" cy="206867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5" name="Group 87"/>
          <p:cNvGrpSpPr>
            <a:grpSpLocks/>
          </p:cNvGrpSpPr>
          <p:nvPr/>
        </p:nvGrpSpPr>
        <p:grpSpPr bwMode="auto">
          <a:xfrm rot="2306517" flipH="1">
            <a:off x="1732590" y="5363338"/>
            <a:ext cx="119250" cy="198668"/>
            <a:chOff x="3600" y="768"/>
            <a:chExt cx="96" cy="144"/>
          </a:xfrm>
          <a:solidFill>
            <a:schemeClr val="tx1"/>
          </a:solidFill>
        </p:grpSpPr>
        <p:sp>
          <p:nvSpPr>
            <p:cNvPr id="176" name="Oval 88"/>
            <p:cNvSpPr>
              <a:spLocks noChangeArrowheads="1"/>
            </p:cNvSpPr>
            <p:nvPr/>
          </p:nvSpPr>
          <p:spPr bwMode="auto">
            <a:xfrm>
              <a:off x="3624" y="768"/>
              <a:ext cx="48" cy="54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77" name="Line 89"/>
            <p:cNvSpPr>
              <a:spLocks noChangeShapeType="1"/>
            </p:cNvSpPr>
            <p:nvPr/>
          </p:nvSpPr>
          <p:spPr bwMode="auto">
            <a:xfrm>
              <a:off x="3648" y="822"/>
              <a:ext cx="0" cy="5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78" name="Line 90"/>
            <p:cNvSpPr>
              <a:spLocks noChangeShapeType="1"/>
            </p:cNvSpPr>
            <p:nvPr/>
          </p:nvSpPr>
          <p:spPr bwMode="auto">
            <a:xfrm flipH="1">
              <a:off x="3600" y="876"/>
              <a:ext cx="48" cy="3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79" name="Line 91"/>
            <p:cNvSpPr>
              <a:spLocks noChangeShapeType="1"/>
            </p:cNvSpPr>
            <p:nvPr/>
          </p:nvSpPr>
          <p:spPr bwMode="auto">
            <a:xfrm>
              <a:off x="3648" y="876"/>
              <a:ext cx="48" cy="3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80" name="Line 92"/>
            <p:cNvSpPr>
              <a:spLocks noChangeShapeType="1"/>
            </p:cNvSpPr>
            <p:nvPr/>
          </p:nvSpPr>
          <p:spPr bwMode="auto">
            <a:xfrm>
              <a:off x="3600" y="840"/>
              <a:ext cx="96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1" name="TextBox 180"/>
          <p:cNvSpPr txBox="1"/>
          <p:nvPr/>
        </p:nvSpPr>
        <p:spPr>
          <a:xfrm rot="19153926">
            <a:off x="1966062" y="5059638"/>
            <a:ext cx="251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en-US" sz="1000" dirty="0"/>
          </a:p>
        </p:txBody>
      </p:sp>
      <p:cxnSp>
        <p:nvCxnSpPr>
          <p:cNvPr id="184" name="Straight Arrow Connector 183"/>
          <p:cNvCxnSpPr/>
          <p:nvPr/>
        </p:nvCxnSpPr>
        <p:spPr>
          <a:xfrm flipH="1" flipV="1">
            <a:off x="2150487" y="5259114"/>
            <a:ext cx="169426" cy="2367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4" name="Group 193"/>
          <p:cNvGrpSpPr/>
          <p:nvPr/>
        </p:nvGrpSpPr>
        <p:grpSpPr>
          <a:xfrm>
            <a:off x="2465688" y="3558554"/>
            <a:ext cx="149261" cy="152401"/>
            <a:chOff x="6915149" y="1386844"/>
            <a:chExt cx="747383" cy="785485"/>
          </a:xfrm>
        </p:grpSpPr>
        <p:sp>
          <p:nvSpPr>
            <p:cNvPr id="195" name="Rectangle 15"/>
            <p:cNvSpPr>
              <a:spLocks noChangeArrowheads="1"/>
            </p:cNvSpPr>
            <p:nvPr/>
          </p:nvSpPr>
          <p:spPr bwMode="auto">
            <a:xfrm>
              <a:off x="6915149" y="1386844"/>
              <a:ext cx="747383" cy="7854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96" name="Oval 195"/>
            <p:cNvSpPr/>
            <p:nvPr/>
          </p:nvSpPr>
          <p:spPr>
            <a:xfrm>
              <a:off x="6934669" y="1390054"/>
              <a:ext cx="717673" cy="753336"/>
            </a:xfrm>
            <a:prstGeom prst="ellipse">
              <a:avLst/>
            </a:prstGeom>
            <a:solidFill>
              <a:srgbClr val="0066FF">
                <a:alpha val="38824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C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  <p:sp>
        <p:nvSpPr>
          <p:cNvPr id="213" name="TextBox 212"/>
          <p:cNvSpPr txBox="1"/>
          <p:nvPr/>
        </p:nvSpPr>
        <p:spPr>
          <a:xfrm>
            <a:off x="143403" y="206839"/>
            <a:ext cx="165323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Problem Map </a:t>
            </a:r>
            <a:endParaRPr lang="en-US" dirty="0"/>
          </a:p>
        </p:txBody>
      </p:sp>
      <p:sp>
        <p:nvSpPr>
          <p:cNvPr id="214" name="TextBox 213"/>
          <p:cNvSpPr txBox="1"/>
          <p:nvPr/>
        </p:nvSpPr>
        <p:spPr>
          <a:xfrm>
            <a:off x="144609" y="6301364"/>
            <a:ext cx="165323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Wheeler Side</a:t>
            </a:r>
            <a:endParaRPr lang="en-US" dirty="0"/>
          </a:p>
        </p:txBody>
      </p:sp>
      <p:sp>
        <p:nvSpPr>
          <p:cNvPr id="215" name="TextBox 214"/>
          <p:cNvSpPr txBox="1"/>
          <p:nvPr/>
        </p:nvSpPr>
        <p:spPr>
          <a:xfrm>
            <a:off x="44649" y="4796454"/>
            <a:ext cx="7264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Downcast </a:t>
            </a:r>
          </a:p>
          <a:p>
            <a:r>
              <a:rPr lang="en-US" sz="1000" dirty="0" smtClean="0"/>
              <a:t>Airshaft</a:t>
            </a:r>
            <a:endParaRPr lang="en-US" sz="1000" dirty="0"/>
          </a:p>
        </p:txBody>
      </p:sp>
      <p:cxnSp>
        <p:nvCxnSpPr>
          <p:cNvPr id="217" name="Straight Arrow Connector 216"/>
          <p:cNvCxnSpPr>
            <a:endCxn id="106" idx="1"/>
          </p:cNvCxnSpPr>
          <p:nvPr/>
        </p:nvCxnSpPr>
        <p:spPr>
          <a:xfrm>
            <a:off x="304800" y="5180223"/>
            <a:ext cx="103090" cy="60991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TextBox 217"/>
          <p:cNvSpPr txBox="1"/>
          <p:nvPr/>
        </p:nvSpPr>
        <p:spPr>
          <a:xfrm rot="452667">
            <a:off x="1554954" y="5924696"/>
            <a:ext cx="8178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Unsafe Roof</a:t>
            </a:r>
            <a:endParaRPr lang="en-US" sz="1000" dirty="0"/>
          </a:p>
        </p:txBody>
      </p:sp>
      <p:cxnSp>
        <p:nvCxnSpPr>
          <p:cNvPr id="220" name="Straight Arrow Connector 219"/>
          <p:cNvCxnSpPr>
            <a:stCxn id="218" idx="0"/>
            <a:endCxn id="174" idx="2"/>
          </p:cNvCxnSpPr>
          <p:nvPr/>
        </p:nvCxnSpPr>
        <p:spPr>
          <a:xfrm flipH="1" flipV="1">
            <a:off x="1858490" y="5508190"/>
            <a:ext cx="121555" cy="4175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TextBox 220"/>
          <p:cNvSpPr txBox="1"/>
          <p:nvPr/>
        </p:nvSpPr>
        <p:spPr>
          <a:xfrm>
            <a:off x="3186710" y="4520724"/>
            <a:ext cx="793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Permanent </a:t>
            </a:r>
          </a:p>
          <a:p>
            <a:r>
              <a:rPr lang="en-US" sz="1000" dirty="0" smtClean="0"/>
              <a:t>Stopping</a:t>
            </a:r>
            <a:endParaRPr lang="en-US" sz="1000" dirty="0"/>
          </a:p>
        </p:txBody>
      </p:sp>
      <p:cxnSp>
        <p:nvCxnSpPr>
          <p:cNvPr id="223" name="Straight Arrow Connector 222"/>
          <p:cNvCxnSpPr>
            <a:stCxn id="221" idx="0"/>
            <a:endCxn id="135" idx="7"/>
          </p:cNvCxnSpPr>
          <p:nvPr/>
        </p:nvCxnSpPr>
        <p:spPr>
          <a:xfrm flipH="1" flipV="1">
            <a:off x="3434099" y="3378431"/>
            <a:ext cx="149515" cy="11422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Arrow Connector 224"/>
          <p:cNvCxnSpPr>
            <a:stCxn id="221" idx="0"/>
            <a:endCxn id="135" idx="22"/>
          </p:cNvCxnSpPr>
          <p:nvPr/>
        </p:nvCxnSpPr>
        <p:spPr>
          <a:xfrm flipH="1" flipV="1">
            <a:off x="2221249" y="4394431"/>
            <a:ext cx="1362365" cy="1262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xtBox 226"/>
          <p:cNvSpPr txBox="1"/>
          <p:nvPr/>
        </p:nvSpPr>
        <p:spPr>
          <a:xfrm>
            <a:off x="1409949" y="2617039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sp>
        <p:nvSpPr>
          <p:cNvPr id="228" name="TextBox 227"/>
          <p:cNvSpPr txBox="1"/>
          <p:nvPr/>
        </p:nvSpPr>
        <p:spPr>
          <a:xfrm>
            <a:off x="4607317" y="1187855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sp>
        <p:nvSpPr>
          <p:cNvPr id="229" name="TextBox 228"/>
          <p:cNvSpPr txBox="1"/>
          <p:nvPr/>
        </p:nvSpPr>
        <p:spPr>
          <a:xfrm>
            <a:off x="3963625" y="564270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sp>
        <p:nvSpPr>
          <p:cNvPr id="230" name="TextBox 229"/>
          <p:cNvSpPr txBox="1"/>
          <p:nvPr/>
        </p:nvSpPr>
        <p:spPr>
          <a:xfrm>
            <a:off x="1980045" y="818523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cxnSp>
        <p:nvCxnSpPr>
          <p:cNvPr id="232" name="Straight Arrow Connector 231"/>
          <p:cNvCxnSpPr/>
          <p:nvPr/>
        </p:nvCxnSpPr>
        <p:spPr>
          <a:xfrm>
            <a:off x="2482850" y="1096241"/>
            <a:ext cx="762925" cy="3854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Arrow Connector 235"/>
          <p:cNvCxnSpPr/>
          <p:nvPr/>
        </p:nvCxnSpPr>
        <p:spPr>
          <a:xfrm>
            <a:off x="1808037" y="2910542"/>
            <a:ext cx="511876" cy="5447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Arrow Connector 238"/>
          <p:cNvCxnSpPr/>
          <p:nvPr/>
        </p:nvCxnSpPr>
        <p:spPr>
          <a:xfrm flipH="1">
            <a:off x="5016292" y="1381991"/>
            <a:ext cx="91979" cy="4826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Arrow Connector 241"/>
          <p:cNvCxnSpPr/>
          <p:nvPr/>
        </p:nvCxnSpPr>
        <p:spPr>
          <a:xfrm flipH="1">
            <a:off x="4163602" y="810491"/>
            <a:ext cx="139300" cy="576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TextBox 243"/>
          <p:cNvSpPr txBox="1"/>
          <p:nvPr/>
        </p:nvSpPr>
        <p:spPr>
          <a:xfrm rot="19249143">
            <a:off x="2000731" y="1928618"/>
            <a:ext cx="914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Battery Scoop</a:t>
            </a:r>
          </a:p>
          <a:p>
            <a:pPr algn="ctr"/>
            <a:r>
              <a:rPr lang="en-US" sz="1000" dirty="0" smtClean="0"/>
              <a:t>On fire</a:t>
            </a:r>
            <a:endParaRPr lang="en-US" sz="1000" dirty="0"/>
          </a:p>
        </p:txBody>
      </p:sp>
      <p:cxnSp>
        <p:nvCxnSpPr>
          <p:cNvPr id="246" name="Straight Arrow Connector 245"/>
          <p:cNvCxnSpPr>
            <a:endCxn id="53" idx="2"/>
          </p:cNvCxnSpPr>
          <p:nvPr/>
        </p:nvCxnSpPr>
        <p:spPr>
          <a:xfrm>
            <a:off x="2717800" y="2147777"/>
            <a:ext cx="503382" cy="2525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TextBox 246"/>
          <p:cNvSpPr txBox="1"/>
          <p:nvPr/>
        </p:nvSpPr>
        <p:spPr>
          <a:xfrm rot="18379518">
            <a:off x="8584720" y="4183159"/>
            <a:ext cx="535596" cy="36933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FAB</a:t>
            </a:r>
            <a:endParaRPr lang="en-US" dirty="0"/>
          </a:p>
        </p:txBody>
      </p:sp>
      <p:sp>
        <p:nvSpPr>
          <p:cNvPr id="248" name="TextBox 247"/>
          <p:cNvSpPr txBox="1"/>
          <p:nvPr/>
        </p:nvSpPr>
        <p:spPr>
          <a:xfrm>
            <a:off x="5418761" y="4109947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cxnSp>
        <p:nvCxnSpPr>
          <p:cNvPr id="250" name="Straight Arrow Connector 249"/>
          <p:cNvCxnSpPr>
            <a:stCxn id="248" idx="0"/>
          </p:cNvCxnSpPr>
          <p:nvPr/>
        </p:nvCxnSpPr>
        <p:spPr>
          <a:xfrm flipH="1" flipV="1">
            <a:off x="5524500" y="3774558"/>
            <a:ext cx="291967" cy="3353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Arrow Connector 251"/>
          <p:cNvCxnSpPr>
            <a:stCxn id="248" idx="0"/>
          </p:cNvCxnSpPr>
          <p:nvPr/>
        </p:nvCxnSpPr>
        <p:spPr>
          <a:xfrm flipV="1">
            <a:off x="5816467" y="3837591"/>
            <a:ext cx="317633" cy="27235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TextBox 252"/>
          <p:cNvSpPr txBox="1"/>
          <p:nvPr/>
        </p:nvSpPr>
        <p:spPr>
          <a:xfrm>
            <a:off x="6561263" y="3573482"/>
            <a:ext cx="7954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Caved Tight</a:t>
            </a:r>
            <a:endParaRPr lang="en-US" sz="1000" dirty="0"/>
          </a:p>
        </p:txBody>
      </p:sp>
      <p:cxnSp>
        <p:nvCxnSpPr>
          <p:cNvPr id="255" name="Straight Arrow Connector 254"/>
          <p:cNvCxnSpPr>
            <a:stCxn id="253" idx="0"/>
          </p:cNvCxnSpPr>
          <p:nvPr/>
        </p:nvCxnSpPr>
        <p:spPr>
          <a:xfrm flipH="1" flipV="1">
            <a:off x="6493983" y="3378431"/>
            <a:ext cx="464986" cy="1950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Arrow Connector 257"/>
          <p:cNvCxnSpPr>
            <a:stCxn id="253" idx="0"/>
            <a:endCxn id="103" idx="2"/>
          </p:cNvCxnSpPr>
          <p:nvPr/>
        </p:nvCxnSpPr>
        <p:spPr>
          <a:xfrm flipV="1">
            <a:off x="6958969" y="3259423"/>
            <a:ext cx="142501" cy="3140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TextBox 258"/>
          <p:cNvSpPr txBox="1"/>
          <p:nvPr/>
        </p:nvSpPr>
        <p:spPr>
          <a:xfrm rot="20490214">
            <a:off x="6871981" y="3858906"/>
            <a:ext cx="918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Regulator</a:t>
            </a:r>
          </a:p>
          <a:p>
            <a:r>
              <a:rPr lang="en-US" sz="1000" dirty="0" smtClean="0"/>
              <a:t>W/Door Open</a:t>
            </a:r>
            <a:endParaRPr lang="en-US" sz="1000" dirty="0"/>
          </a:p>
        </p:txBody>
      </p:sp>
      <p:cxnSp>
        <p:nvCxnSpPr>
          <p:cNvPr id="261" name="Straight Arrow Connector 260"/>
          <p:cNvCxnSpPr>
            <a:endCxn id="55" idx="1"/>
          </p:cNvCxnSpPr>
          <p:nvPr/>
        </p:nvCxnSpPr>
        <p:spPr>
          <a:xfrm flipV="1">
            <a:off x="7756451" y="3774919"/>
            <a:ext cx="330946" cy="2677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Flowchart: Summing Junction 262"/>
          <p:cNvSpPr/>
          <p:nvPr/>
        </p:nvSpPr>
        <p:spPr>
          <a:xfrm>
            <a:off x="6333881" y="2310506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Flowchart: Summing Junction 264"/>
          <p:cNvSpPr/>
          <p:nvPr/>
        </p:nvSpPr>
        <p:spPr>
          <a:xfrm>
            <a:off x="5519079" y="2340086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Flowchart: Summing Junction 265"/>
          <p:cNvSpPr/>
          <p:nvPr/>
        </p:nvSpPr>
        <p:spPr>
          <a:xfrm>
            <a:off x="5363479" y="2205220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Flowchart: Summing Junction 266"/>
          <p:cNvSpPr/>
          <p:nvPr/>
        </p:nvSpPr>
        <p:spPr>
          <a:xfrm>
            <a:off x="5638509" y="2183180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Flowchart: Summing Junction 267"/>
          <p:cNvSpPr/>
          <p:nvPr/>
        </p:nvSpPr>
        <p:spPr>
          <a:xfrm>
            <a:off x="5480595" y="2071496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" name="Flowchart: Summing Junction 268"/>
          <p:cNvSpPr/>
          <p:nvPr/>
        </p:nvSpPr>
        <p:spPr>
          <a:xfrm>
            <a:off x="5757704" y="2086752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0" name="Flowchart: Summing Junction 269"/>
          <p:cNvSpPr/>
          <p:nvPr/>
        </p:nvSpPr>
        <p:spPr>
          <a:xfrm>
            <a:off x="5604229" y="1921138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1" name="Flowchart: Summing Junction 270"/>
          <p:cNvSpPr/>
          <p:nvPr/>
        </p:nvSpPr>
        <p:spPr>
          <a:xfrm>
            <a:off x="5878779" y="1901483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2" name="Flowchart: Summing Junction 271"/>
          <p:cNvSpPr/>
          <p:nvPr/>
        </p:nvSpPr>
        <p:spPr>
          <a:xfrm>
            <a:off x="6120802" y="2092735"/>
            <a:ext cx="110564" cy="114353"/>
          </a:xfrm>
          <a:prstGeom prst="flowChartSummingJuncti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3" name="TextBox 272"/>
          <p:cNvSpPr txBox="1"/>
          <p:nvPr/>
        </p:nvSpPr>
        <p:spPr>
          <a:xfrm>
            <a:off x="6710643" y="2435532"/>
            <a:ext cx="251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en-US" sz="1000" dirty="0"/>
          </a:p>
        </p:txBody>
      </p:sp>
      <p:sp>
        <p:nvSpPr>
          <p:cNvPr id="274" name="TextBox 273"/>
          <p:cNvSpPr txBox="1"/>
          <p:nvPr/>
        </p:nvSpPr>
        <p:spPr>
          <a:xfrm>
            <a:off x="6391858" y="1769615"/>
            <a:ext cx="7761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Timbers (5)</a:t>
            </a:r>
            <a:endParaRPr lang="en-US" sz="1000" dirty="0"/>
          </a:p>
        </p:txBody>
      </p:sp>
      <p:cxnSp>
        <p:nvCxnSpPr>
          <p:cNvPr id="277" name="Straight Arrow Connector 276"/>
          <p:cNvCxnSpPr/>
          <p:nvPr/>
        </p:nvCxnSpPr>
        <p:spPr>
          <a:xfrm>
            <a:off x="6750601" y="2052925"/>
            <a:ext cx="56693" cy="4196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5" name="TextBox 284"/>
          <p:cNvSpPr txBox="1"/>
          <p:nvPr/>
        </p:nvSpPr>
        <p:spPr>
          <a:xfrm>
            <a:off x="7634177" y="4197163"/>
            <a:ext cx="7761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Timbers (4)</a:t>
            </a:r>
            <a:endParaRPr lang="en-US" sz="1000" dirty="0"/>
          </a:p>
        </p:txBody>
      </p:sp>
      <p:cxnSp>
        <p:nvCxnSpPr>
          <p:cNvPr id="287" name="Straight Arrow Connector 286"/>
          <p:cNvCxnSpPr>
            <a:stCxn id="285" idx="0"/>
            <a:endCxn id="58" idx="1"/>
          </p:cNvCxnSpPr>
          <p:nvPr/>
        </p:nvCxnSpPr>
        <p:spPr>
          <a:xfrm flipV="1">
            <a:off x="8022265" y="3939611"/>
            <a:ext cx="246852" cy="2575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0" name="TextBox 289"/>
          <p:cNvSpPr txBox="1"/>
          <p:nvPr/>
        </p:nvSpPr>
        <p:spPr>
          <a:xfrm rot="18355982">
            <a:off x="3411557" y="290405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X</a:t>
            </a:r>
            <a:endParaRPr lang="en-US" sz="1400" b="1" dirty="0"/>
          </a:p>
        </p:txBody>
      </p:sp>
      <p:sp>
        <p:nvSpPr>
          <p:cNvPr id="291" name="TextBox 290"/>
          <p:cNvSpPr txBox="1"/>
          <p:nvPr/>
        </p:nvSpPr>
        <p:spPr>
          <a:xfrm rot="934902">
            <a:off x="3889023" y="2726893"/>
            <a:ext cx="7761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Timbers (4)</a:t>
            </a:r>
            <a:endParaRPr lang="en-US" sz="1000" dirty="0"/>
          </a:p>
        </p:txBody>
      </p:sp>
      <p:cxnSp>
        <p:nvCxnSpPr>
          <p:cNvPr id="293" name="Straight Arrow Connector 292"/>
          <p:cNvCxnSpPr/>
          <p:nvPr/>
        </p:nvCxnSpPr>
        <p:spPr>
          <a:xfrm flipH="1">
            <a:off x="3646316" y="2903515"/>
            <a:ext cx="485415" cy="1655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" name="TextBox 293"/>
          <p:cNvSpPr txBox="1"/>
          <p:nvPr/>
        </p:nvSpPr>
        <p:spPr>
          <a:xfrm rot="19209393">
            <a:off x="2545737" y="4611662"/>
            <a:ext cx="251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X</a:t>
            </a:r>
            <a:endParaRPr lang="en-US" sz="1000" dirty="0"/>
          </a:p>
        </p:txBody>
      </p:sp>
      <p:sp>
        <p:nvSpPr>
          <p:cNvPr id="216" name="TextBox 215"/>
          <p:cNvSpPr txBox="1"/>
          <p:nvPr/>
        </p:nvSpPr>
        <p:spPr>
          <a:xfrm>
            <a:off x="5973232" y="5574692"/>
            <a:ext cx="266502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Vent Change #1/Clear CH4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FF0000"/>
                </a:solidFill>
              </a:rPr>
              <a:t>Close Regulator &amp; Door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FF0000"/>
                </a:solidFill>
              </a:rPr>
              <a:t>Move Phone to opposite Drift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FF0000"/>
                </a:solidFill>
              </a:rPr>
              <a:t>Temp stopping south of sump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FF0000"/>
                </a:solidFill>
              </a:rPr>
              <a:t>Open control doors on airshaft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6204637" y="4593570"/>
            <a:ext cx="274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Close the Regulator &amp; Door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8088142" y="3502754"/>
            <a:ext cx="180975" cy="266700"/>
          </a:xfrm>
          <a:custGeom>
            <a:avLst/>
            <a:gdLst>
              <a:gd name="connsiteX0" fmla="*/ 0 w 180975"/>
              <a:gd name="connsiteY0" fmla="*/ 266700 h 266700"/>
              <a:gd name="connsiteX1" fmla="*/ 180975 w 180975"/>
              <a:gd name="connsiteY1" fmla="*/ 0 h 26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975" h="266700">
                <a:moveTo>
                  <a:pt x="0" y="266700"/>
                </a:moveTo>
                <a:lnTo>
                  <a:pt x="180975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7377545" y="3855953"/>
            <a:ext cx="735713" cy="77153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TextBox 223"/>
          <p:cNvSpPr txBox="1"/>
          <p:nvPr/>
        </p:nvSpPr>
        <p:spPr>
          <a:xfrm>
            <a:off x="2880940" y="5102435"/>
            <a:ext cx="16218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Move Phone to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Other Drift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>
            <a:endCxn id="294" idx="2"/>
          </p:cNvCxnSpPr>
          <p:nvPr/>
        </p:nvCxnSpPr>
        <p:spPr>
          <a:xfrm flipH="1" flipV="1">
            <a:off x="2750609" y="4829296"/>
            <a:ext cx="629351" cy="27313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/>
          <p:cNvSpPr txBox="1"/>
          <p:nvPr/>
        </p:nvSpPr>
        <p:spPr>
          <a:xfrm>
            <a:off x="0" y="3542893"/>
            <a:ext cx="2073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Temporary Stopping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Freeform 15"/>
          <p:cNvSpPr/>
          <p:nvPr/>
        </p:nvSpPr>
        <p:spPr>
          <a:xfrm>
            <a:off x="647700" y="5314950"/>
            <a:ext cx="276225" cy="133350"/>
          </a:xfrm>
          <a:custGeom>
            <a:avLst/>
            <a:gdLst>
              <a:gd name="connsiteX0" fmla="*/ 0 w 276225"/>
              <a:gd name="connsiteY0" fmla="*/ 0 h 133350"/>
              <a:gd name="connsiteX1" fmla="*/ 276225 w 276225"/>
              <a:gd name="connsiteY1" fmla="*/ 133350 h 13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6225" h="133350">
                <a:moveTo>
                  <a:pt x="0" y="0"/>
                </a:moveTo>
                <a:lnTo>
                  <a:pt x="276225" y="13335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31531" y="4042678"/>
            <a:ext cx="54281" cy="12722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Right Arrow 230"/>
          <p:cNvSpPr/>
          <p:nvPr/>
        </p:nvSpPr>
        <p:spPr>
          <a:xfrm>
            <a:off x="533285" y="5654215"/>
            <a:ext cx="460208" cy="14990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ight Arrow 232"/>
          <p:cNvSpPr/>
          <p:nvPr/>
        </p:nvSpPr>
        <p:spPr>
          <a:xfrm rot="18433078">
            <a:off x="5222128" y="2266982"/>
            <a:ext cx="460208" cy="14990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4" name="Right Arrow 233"/>
          <p:cNvSpPr/>
          <p:nvPr/>
        </p:nvSpPr>
        <p:spPr>
          <a:xfrm>
            <a:off x="4786188" y="3377862"/>
            <a:ext cx="460208" cy="14990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ight Arrow 234"/>
          <p:cNvSpPr/>
          <p:nvPr/>
        </p:nvSpPr>
        <p:spPr>
          <a:xfrm rot="18778841">
            <a:off x="3371724" y="3500084"/>
            <a:ext cx="460208" cy="14990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ight Arrow 236"/>
          <p:cNvSpPr/>
          <p:nvPr/>
        </p:nvSpPr>
        <p:spPr>
          <a:xfrm rot="19358591">
            <a:off x="1926945" y="4971679"/>
            <a:ext cx="460208" cy="14990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ight Arrow 237"/>
          <p:cNvSpPr/>
          <p:nvPr/>
        </p:nvSpPr>
        <p:spPr>
          <a:xfrm rot="2819474">
            <a:off x="7435173" y="2275768"/>
            <a:ext cx="460208" cy="14990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ight Arrow 239"/>
          <p:cNvSpPr/>
          <p:nvPr/>
        </p:nvSpPr>
        <p:spPr>
          <a:xfrm rot="423810">
            <a:off x="6255756" y="2237776"/>
            <a:ext cx="460208" cy="14990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ight Arrow 240"/>
          <p:cNvSpPr/>
          <p:nvPr/>
        </p:nvSpPr>
        <p:spPr>
          <a:xfrm rot="19156852">
            <a:off x="8336247" y="2228144"/>
            <a:ext cx="460208" cy="149903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TextBox 182"/>
          <p:cNvSpPr txBox="1"/>
          <p:nvPr/>
        </p:nvSpPr>
        <p:spPr>
          <a:xfrm>
            <a:off x="3767056" y="2095213"/>
            <a:ext cx="64953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Tool Crib</a:t>
            </a:r>
          </a:p>
          <a:p>
            <a:r>
              <a:rPr lang="en-US" sz="1000" dirty="0" smtClean="0"/>
              <a:t>W/Door </a:t>
            </a:r>
          </a:p>
          <a:p>
            <a:r>
              <a:rPr lang="en-US" sz="1000" dirty="0" smtClean="0"/>
              <a:t>Closed</a:t>
            </a:r>
            <a:endParaRPr lang="en-US" sz="10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3499327" y="2617039"/>
            <a:ext cx="370889" cy="3692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Box 185"/>
          <p:cNvSpPr txBox="1"/>
          <p:nvPr/>
        </p:nvSpPr>
        <p:spPr>
          <a:xfrm rot="18355982">
            <a:off x="3563957" y="3056459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X</a:t>
            </a:r>
            <a:endParaRPr lang="en-US" sz="1400" b="1" dirty="0"/>
          </a:p>
        </p:txBody>
      </p:sp>
      <p:grpSp>
        <p:nvGrpSpPr>
          <p:cNvPr id="193" name="Group 87"/>
          <p:cNvGrpSpPr>
            <a:grpSpLocks/>
          </p:cNvGrpSpPr>
          <p:nvPr/>
        </p:nvGrpSpPr>
        <p:grpSpPr bwMode="auto">
          <a:xfrm rot="765462" flipH="1">
            <a:off x="3418417" y="3091600"/>
            <a:ext cx="62731" cy="105708"/>
            <a:chOff x="3600" y="768"/>
            <a:chExt cx="96" cy="144"/>
          </a:xfrm>
          <a:solidFill>
            <a:schemeClr val="tx1"/>
          </a:solidFill>
        </p:grpSpPr>
        <p:sp>
          <p:nvSpPr>
            <p:cNvPr id="197" name="Oval 88"/>
            <p:cNvSpPr>
              <a:spLocks noChangeArrowheads="1"/>
            </p:cNvSpPr>
            <p:nvPr/>
          </p:nvSpPr>
          <p:spPr bwMode="auto">
            <a:xfrm>
              <a:off x="3624" y="768"/>
              <a:ext cx="48" cy="5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198" name="Line 89"/>
            <p:cNvSpPr>
              <a:spLocks noChangeShapeType="1"/>
            </p:cNvSpPr>
            <p:nvPr/>
          </p:nvSpPr>
          <p:spPr bwMode="auto">
            <a:xfrm>
              <a:off x="3648" y="822"/>
              <a:ext cx="0" cy="54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199" name="Line 90"/>
            <p:cNvSpPr>
              <a:spLocks noChangeShapeType="1"/>
            </p:cNvSpPr>
            <p:nvPr/>
          </p:nvSpPr>
          <p:spPr bwMode="auto">
            <a:xfrm flipH="1">
              <a:off x="3600" y="876"/>
              <a:ext cx="48" cy="3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200" name="Line 91"/>
            <p:cNvSpPr>
              <a:spLocks noChangeShapeType="1"/>
            </p:cNvSpPr>
            <p:nvPr/>
          </p:nvSpPr>
          <p:spPr bwMode="auto">
            <a:xfrm>
              <a:off x="3648" y="876"/>
              <a:ext cx="48" cy="36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201" name="Line 92"/>
            <p:cNvSpPr>
              <a:spLocks noChangeShapeType="1"/>
            </p:cNvSpPr>
            <p:nvPr/>
          </p:nvSpPr>
          <p:spPr bwMode="auto">
            <a:xfrm>
              <a:off x="3600" y="840"/>
              <a:ext cx="96" cy="0"/>
            </a:xfrm>
            <a:prstGeom prst="lin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0" name="TextBox 189"/>
          <p:cNvSpPr txBox="1"/>
          <p:nvPr/>
        </p:nvSpPr>
        <p:spPr>
          <a:xfrm>
            <a:off x="2093141" y="5574692"/>
            <a:ext cx="10935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Damaged Battery</a:t>
            </a:r>
          </a:p>
          <a:p>
            <a:r>
              <a:rPr lang="en-US" sz="1000" dirty="0" smtClean="0"/>
              <a:t>Phone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91685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4373</TotalTime>
  <Words>1274</Words>
  <Application>Microsoft Office PowerPoint</Application>
  <PresentationFormat>On-screen Show (4:3)</PresentationFormat>
  <Paragraphs>685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Gutierrez, Nick A. - MSHA</dc:creator>
  <cp:lastModifiedBy>Gutierrez, Nick A. - MSHA</cp:lastModifiedBy>
  <cp:revision>116</cp:revision>
  <cp:lastPrinted>2014-09-23T17:31:59Z</cp:lastPrinted>
  <dcterms:created xsi:type="dcterms:W3CDTF">2014-09-10T17:40:53Z</dcterms:created>
  <dcterms:modified xsi:type="dcterms:W3CDTF">2014-10-15T13:12:31Z</dcterms:modified>
</cp:coreProperties>
</file>