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61" r:id="rId4"/>
    <p:sldId id="257" r:id="rId5"/>
    <p:sldId id="258" r:id="rId6"/>
    <p:sldId id="260" r:id="rId7"/>
    <p:sldId id="259" r:id="rId8"/>
    <p:sldId id="265" r:id="rId9"/>
    <p:sldId id="328" r:id="rId10"/>
    <p:sldId id="329" r:id="rId11"/>
    <p:sldId id="327" r:id="rId12"/>
    <p:sldId id="264" r:id="rId13"/>
    <p:sldId id="267" r:id="rId14"/>
    <p:sldId id="330" r:id="rId15"/>
    <p:sldId id="333" r:id="rId16"/>
    <p:sldId id="332" r:id="rId17"/>
    <p:sldId id="331" r:id="rId18"/>
    <p:sldId id="311" r:id="rId19"/>
    <p:sldId id="271" r:id="rId20"/>
    <p:sldId id="266" r:id="rId21"/>
    <p:sldId id="334" r:id="rId22"/>
    <p:sldId id="268" r:id="rId23"/>
    <p:sldId id="269" r:id="rId24"/>
    <p:sldId id="285" r:id="rId25"/>
    <p:sldId id="270" r:id="rId26"/>
    <p:sldId id="335" r:id="rId27"/>
    <p:sldId id="272" r:id="rId28"/>
    <p:sldId id="273" r:id="rId29"/>
    <p:sldId id="286" r:id="rId30"/>
    <p:sldId id="287" r:id="rId31"/>
    <p:sldId id="274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5" r:id="rId41"/>
    <p:sldId id="344" r:id="rId42"/>
    <p:sldId id="346" r:id="rId43"/>
    <p:sldId id="288" r:id="rId44"/>
    <p:sldId id="289" r:id="rId45"/>
    <p:sldId id="277" r:id="rId46"/>
    <p:sldId id="278" r:id="rId47"/>
    <p:sldId id="290" r:id="rId48"/>
    <p:sldId id="281" r:id="rId49"/>
    <p:sldId id="282" r:id="rId50"/>
    <p:sldId id="347" r:id="rId51"/>
    <p:sldId id="283" r:id="rId52"/>
    <p:sldId id="291" r:id="rId53"/>
    <p:sldId id="284" r:id="rId54"/>
    <p:sldId id="348" r:id="rId55"/>
    <p:sldId id="292" r:id="rId56"/>
    <p:sldId id="293" r:id="rId57"/>
    <p:sldId id="294" r:id="rId58"/>
    <p:sldId id="295" r:id="rId59"/>
    <p:sldId id="349" r:id="rId60"/>
    <p:sldId id="296" r:id="rId61"/>
    <p:sldId id="350" r:id="rId62"/>
    <p:sldId id="351" r:id="rId63"/>
    <p:sldId id="352" r:id="rId64"/>
    <p:sldId id="297" r:id="rId65"/>
    <p:sldId id="275" r:id="rId66"/>
    <p:sldId id="313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27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448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4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5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1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3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4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66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8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9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3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1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76128-D295-4249-8764-878A7A65AA93}" type="datetimeFigureOut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F3577-76C1-4A2D-9E56-14AA383E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6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Delta Day 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08007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33525" y="18288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Power</a:t>
            </a:r>
          </a:p>
          <a:p>
            <a:pPr algn="ctr"/>
            <a:r>
              <a:rPr lang="en-US" sz="9600" dirty="0" smtClean="0"/>
              <a:t>Center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891034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nt-Up Arrow 1"/>
          <p:cNvSpPr/>
          <p:nvPr/>
        </p:nvSpPr>
        <p:spPr>
          <a:xfrm flipH="1" flipV="1">
            <a:off x="1295400" y="381000"/>
            <a:ext cx="7086600" cy="6248400"/>
          </a:xfrm>
          <a:prstGeom prst="bentUpArrow">
            <a:avLst>
              <a:gd name="adj1" fmla="val 25000"/>
              <a:gd name="adj2" fmla="val 25460"/>
              <a:gd name="adj3" fmla="val 3769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98209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6426128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Place on back of placard  # </a:t>
            </a:r>
            <a:r>
              <a:rPr lang="en-US" sz="1000" dirty="0" smtClean="0"/>
              <a:t>11</a:t>
            </a:r>
            <a:endParaRPr lang="en-US" sz="1000" dirty="0"/>
          </a:p>
        </p:txBody>
      </p:sp>
      <p:sp>
        <p:nvSpPr>
          <p:cNvPr id="6" name="Right Arrow 5"/>
          <p:cNvSpPr/>
          <p:nvPr/>
        </p:nvSpPr>
        <p:spPr>
          <a:xfrm flipV="1">
            <a:off x="1143000" y="1828800"/>
            <a:ext cx="7086599" cy="2514600"/>
          </a:xfrm>
          <a:prstGeom prst="rightArrow">
            <a:avLst>
              <a:gd name="adj1" fmla="val 50000"/>
              <a:gd name="adj2" fmla="val 7851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43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5900" y="17526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Temporary </a:t>
            </a:r>
          </a:p>
          <a:p>
            <a:pPr algn="ctr"/>
            <a:r>
              <a:rPr lang="en-US" sz="9600" dirty="0" smtClean="0"/>
              <a:t>Stopping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472152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53743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Unsafe Rib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85011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24384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Unsafe Roof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71263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24384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Unsafe Roof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213356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2527905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Unsafe Rib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74235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143000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Light Smoke</a:t>
            </a:r>
            <a:endParaRPr lang="en-US" sz="9600" dirty="0" smtClean="0"/>
          </a:p>
          <a:p>
            <a:pPr algn="ctr"/>
            <a:endParaRPr lang="en-US" sz="9600" dirty="0" smtClean="0"/>
          </a:p>
          <a:p>
            <a:pPr algn="ctr"/>
            <a:r>
              <a:rPr lang="en-US" sz="9600" dirty="0" smtClean="0"/>
              <a:t>End of Smoke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736681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219200"/>
            <a:ext cx="69151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0.9 </a:t>
            </a:r>
            <a:r>
              <a:rPr lang="en-US" sz="9600" dirty="0" smtClean="0"/>
              <a:t>% CH4</a:t>
            </a:r>
          </a:p>
          <a:p>
            <a:pPr algn="ctr"/>
            <a:r>
              <a:rPr lang="en-US" sz="9600" dirty="0" smtClean="0"/>
              <a:t>200  </a:t>
            </a:r>
            <a:r>
              <a:rPr lang="en-US" sz="9600" dirty="0" smtClean="0"/>
              <a:t>PPM CO</a:t>
            </a:r>
          </a:p>
          <a:p>
            <a:pPr algn="ctr"/>
            <a:r>
              <a:rPr lang="en-US" sz="9600" dirty="0" smtClean="0"/>
              <a:t>17.0 </a:t>
            </a:r>
            <a:r>
              <a:rPr lang="en-US" sz="9600" dirty="0" smtClean="0"/>
              <a:t>% O2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8800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1828800"/>
            <a:ext cx="4343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/>
              <a:t>BC</a:t>
            </a:r>
            <a:endParaRPr lang="en-US" sz="9600" dirty="0"/>
          </a:p>
        </p:txBody>
      </p:sp>
      <p:sp>
        <p:nvSpPr>
          <p:cNvPr id="2" name="Oval 1"/>
          <p:cNvSpPr/>
          <p:nvPr/>
        </p:nvSpPr>
        <p:spPr>
          <a:xfrm>
            <a:off x="2057400" y="762000"/>
            <a:ext cx="5410200" cy="51816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16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533400"/>
            <a:ext cx="6553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Permanent </a:t>
            </a:r>
          </a:p>
          <a:p>
            <a:pPr algn="ctr"/>
            <a:r>
              <a:rPr lang="en-US" sz="9600" dirty="0" smtClean="0"/>
              <a:t>Stopping</a:t>
            </a:r>
          </a:p>
          <a:p>
            <a:pPr algn="ctr"/>
            <a:r>
              <a:rPr lang="en-US" sz="9600" dirty="0" smtClean="0"/>
              <a:t>With Door </a:t>
            </a:r>
          </a:p>
          <a:p>
            <a:pPr algn="ctr"/>
            <a:r>
              <a:rPr lang="en-US" sz="9600" dirty="0" smtClean="0"/>
              <a:t>Open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972596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143000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End of </a:t>
            </a:r>
            <a:r>
              <a:rPr lang="en-US" sz="9600" dirty="0" smtClean="0"/>
              <a:t>Smoke</a:t>
            </a:r>
          </a:p>
          <a:p>
            <a:pPr algn="ctr"/>
            <a:endParaRPr lang="en-US" sz="9600" dirty="0"/>
          </a:p>
          <a:p>
            <a:pPr algn="ctr"/>
            <a:r>
              <a:rPr lang="en-US" sz="9600" dirty="0" smtClean="0"/>
              <a:t>Light Smoke</a:t>
            </a:r>
            <a:endParaRPr lang="en-US" sz="9600" dirty="0" smtClean="0"/>
          </a:p>
        </p:txBody>
      </p:sp>
    </p:spTree>
    <p:extLst>
      <p:ext uri="{BB962C8B-B14F-4D97-AF65-F5344CB8AC3E}">
        <p14:creationId xmlns:p14="http://schemas.microsoft.com/office/powerpoint/2010/main" val="3192548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8288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Battery Scoop</a:t>
            </a:r>
            <a:endParaRPr lang="en-US" sz="9600" dirty="0" smtClean="0"/>
          </a:p>
          <a:p>
            <a:pPr algn="ctr"/>
            <a:r>
              <a:rPr lang="en-US" sz="9600" dirty="0" smtClean="0"/>
              <a:t>Cannot Move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88009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8288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Permanent Stopping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880095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3.5 </a:t>
            </a:r>
            <a:r>
              <a:rPr lang="en-US" sz="9600" dirty="0" smtClean="0"/>
              <a:t>% CH4</a:t>
            </a:r>
          </a:p>
          <a:p>
            <a:pPr algn="ctr"/>
            <a:r>
              <a:rPr lang="en-US" sz="9600" dirty="0" smtClean="0"/>
              <a:t>10  PPM CO</a:t>
            </a:r>
          </a:p>
          <a:p>
            <a:pPr algn="ctr"/>
            <a:r>
              <a:rPr lang="en-US" sz="9600" dirty="0" smtClean="0"/>
              <a:t>18.0 </a:t>
            </a:r>
            <a:r>
              <a:rPr lang="en-US" sz="9600" dirty="0" smtClean="0"/>
              <a:t>% O2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86553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24384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Body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880095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5.8 </a:t>
            </a:r>
            <a:r>
              <a:rPr lang="en-US" sz="9600" dirty="0" smtClean="0"/>
              <a:t>% CH4</a:t>
            </a:r>
          </a:p>
          <a:p>
            <a:pPr algn="ctr"/>
            <a:r>
              <a:rPr lang="en-US" sz="9600" dirty="0" smtClean="0"/>
              <a:t>10  PPM CO</a:t>
            </a:r>
          </a:p>
          <a:p>
            <a:pPr algn="ctr"/>
            <a:r>
              <a:rPr lang="en-US" sz="9600" dirty="0" smtClean="0"/>
              <a:t>18.0 </a:t>
            </a:r>
            <a:r>
              <a:rPr lang="en-US" sz="9600" dirty="0" smtClean="0"/>
              <a:t>% O2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7661741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24384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Barricade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88009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0668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Live Conscious</a:t>
            </a:r>
          </a:p>
          <a:p>
            <a:pPr algn="ctr"/>
            <a:r>
              <a:rPr lang="en-US" sz="9600" dirty="0" smtClean="0"/>
              <a:t>Miner</a:t>
            </a:r>
            <a:endParaRPr lang="en-US" sz="9600" dirty="0"/>
          </a:p>
        </p:txBody>
      </p:sp>
      <p:sp>
        <p:nvSpPr>
          <p:cNvPr id="2" name="TextBox 1"/>
          <p:cNvSpPr txBox="1"/>
          <p:nvPr/>
        </p:nvSpPr>
        <p:spPr>
          <a:xfrm>
            <a:off x="8534400" y="64008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880095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3716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“Help, it’s airtight behind me”</a:t>
            </a:r>
            <a:endParaRPr lang="en-US" sz="9600" dirty="0"/>
          </a:p>
        </p:txBody>
      </p:sp>
      <p:sp>
        <p:nvSpPr>
          <p:cNvPr id="2" name="TextBox 1"/>
          <p:cNvSpPr txBox="1"/>
          <p:nvPr/>
        </p:nvSpPr>
        <p:spPr>
          <a:xfrm>
            <a:off x="6781800" y="6477000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Place on back of placard # 28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45468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nt-Up Arrow 1"/>
          <p:cNvSpPr/>
          <p:nvPr/>
        </p:nvSpPr>
        <p:spPr>
          <a:xfrm flipH="1" flipV="1">
            <a:off x="1295400" y="381000"/>
            <a:ext cx="7086600" cy="6248400"/>
          </a:xfrm>
          <a:prstGeom prst="bentUpArrow">
            <a:avLst>
              <a:gd name="adj1" fmla="val 25000"/>
              <a:gd name="adj2" fmla="val 25460"/>
              <a:gd name="adj3" fmla="val 3769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541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4384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Face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901904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9812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Refuge</a:t>
            </a:r>
          </a:p>
          <a:p>
            <a:pPr algn="ctr"/>
            <a:r>
              <a:rPr lang="en-US" sz="9600" dirty="0" smtClean="0"/>
              <a:t>Alternative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880095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5900" y="17526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Temporary </a:t>
            </a:r>
          </a:p>
          <a:p>
            <a:pPr algn="ctr"/>
            <a:r>
              <a:rPr lang="en-US" sz="9600" dirty="0" smtClean="0"/>
              <a:t>Stopping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5241008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53743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Unsafe Rib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0576895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24384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Unsafe Roof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9136890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24384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Unsafe Roof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077788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2527905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Unsafe Rib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884508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143000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Light Smoke</a:t>
            </a:r>
            <a:endParaRPr lang="en-US" sz="9600" dirty="0" smtClean="0"/>
          </a:p>
          <a:p>
            <a:pPr algn="ctr"/>
            <a:endParaRPr lang="en-US" sz="9600" dirty="0" smtClean="0"/>
          </a:p>
          <a:p>
            <a:pPr algn="ctr"/>
            <a:r>
              <a:rPr lang="en-US" sz="9600" dirty="0" smtClean="0"/>
              <a:t>End of Smoke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8088959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219200"/>
            <a:ext cx="69151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0.9 </a:t>
            </a:r>
            <a:r>
              <a:rPr lang="en-US" sz="9600" dirty="0" smtClean="0"/>
              <a:t>% CH4</a:t>
            </a:r>
          </a:p>
          <a:p>
            <a:pPr algn="ctr"/>
            <a:r>
              <a:rPr lang="en-US" sz="9600" dirty="0" smtClean="0"/>
              <a:t>200  </a:t>
            </a:r>
            <a:r>
              <a:rPr lang="en-US" sz="9600" dirty="0" smtClean="0"/>
              <a:t>PPM CO</a:t>
            </a:r>
          </a:p>
          <a:p>
            <a:pPr algn="ctr"/>
            <a:r>
              <a:rPr lang="en-US" sz="9600" dirty="0" smtClean="0"/>
              <a:t>17.0 </a:t>
            </a:r>
            <a:r>
              <a:rPr lang="en-US" sz="9600" dirty="0" smtClean="0"/>
              <a:t>% O2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9825070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5240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Airtight </a:t>
            </a:r>
          </a:p>
          <a:p>
            <a:pPr algn="ctr"/>
            <a:r>
              <a:rPr lang="en-US" sz="9600" dirty="0" smtClean="0"/>
              <a:t>Cave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189750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9050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Pump </a:t>
            </a:r>
          </a:p>
          <a:p>
            <a:pPr algn="ctr"/>
            <a:r>
              <a:rPr lang="en-US" sz="9600" dirty="0" smtClean="0"/>
              <a:t>Discharge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4345541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5240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Airtight </a:t>
            </a:r>
          </a:p>
          <a:p>
            <a:pPr algn="ctr"/>
            <a:r>
              <a:rPr lang="en-US" sz="9600" dirty="0" smtClean="0"/>
              <a:t>Cave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2635740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143000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End of </a:t>
            </a:r>
            <a:r>
              <a:rPr lang="en-US" sz="9600" dirty="0" smtClean="0"/>
              <a:t>Smoke</a:t>
            </a:r>
          </a:p>
          <a:p>
            <a:pPr algn="ctr"/>
            <a:endParaRPr lang="en-US" sz="9600" dirty="0"/>
          </a:p>
          <a:p>
            <a:pPr algn="ctr"/>
            <a:r>
              <a:rPr lang="en-US" sz="9600" dirty="0" smtClean="0"/>
              <a:t>Light Smoke</a:t>
            </a:r>
            <a:endParaRPr lang="en-US" sz="9600" dirty="0" smtClean="0"/>
          </a:p>
        </p:txBody>
      </p:sp>
    </p:spTree>
    <p:extLst>
      <p:ext uri="{BB962C8B-B14F-4D97-AF65-F5344CB8AC3E}">
        <p14:creationId xmlns:p14="http://schemas.microsoft.com/office/powerpoint/2010/main" val="4056331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143000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End of </a:t>
            </a:r>
            <a:r>
              <a:rPr lang="en-US" sz="9600" dirty="0" smtClean="0"/>
              <a:t>Smoke</a:t>
            </a:r>
          </a:p>
          <a:p>
            <a:pPr algn="ctr"/>
            <a:endParaRPr lang="en-US" sz="9600" dirty="0"/>
          </a:p>
          <a:p>
            <a:pPr algn="ctr"/>
            <a:r>
              <a:rPr lang="en-US" sz="9600" dirty="0" smtClean="0"/>
              <a:t>Light Smoke</a:t>
            </a:r>
            <a:endParaRPr lang="en-US" sz="9600" dirty="0" smtClean="0"/>
          </a:p>
        </p:txBody>
      </p:sp>
    </p:spTree>
    <p:extLst>
      <p:ext uri="{BB962C8B-B14F-4D97-AF65-F5344CB8AC3E}">
        <p14:creationId xmlns:p14="http://schemas.microsoft.com/office/powerpoint/2010/main" val="25660939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20574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12  Timbers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735553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838200"/>
            <a:ext cx="701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1.2 </a:t>
            </a:r>
            <a:r>
              <a:rPr lang="en-US" sz="9600" dirty="0" smtClean="0"/>
              <a:t>% CH4</a:t>
            </a:r>
          </a:p>
          <a:p>
            <a:pPr algn="ctr"/>
            <a:r>
              <a:rPr lang="en-US" sz="9600" dirty="0" smtClean="0"/>
              <a:t>200  </a:t>
            </a:r>
            <a:r>
              <a:rPr lang="en-US" sz="9600" dirty="0" smtClean="0"/>
              <a:t>PPM CO</a:t>
            </a:r>
          </a:p>
          <a:p>
            <a:pPr algn="ctr"/>
            <a:r>
              <a:rPr lang="en-US" sz="9600" dirty="0" smtClean="0"/>
              <a:t>18.0 </a:t>
            </a:r>
            <a:r>
              <a:rPr lang="en-US" sz="9600" dirty="0" smtClean="0"/>
              <a:t>% O2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7361140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9144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Live</a:t>
            </a:r>
          </a:p>
          <a:p>
            <a:pPr algn="ctr"/>
            <a:r>
              <a:rPr lang="en-US" sz="9600" dirty="0" smtClean="0"/>
              <a:t>Unconscious</a:t>
            </a:r>
          </a:p>
          <a:p>
            <a:pPr algn="ctr"/>
            <a:r>
              <a:rPr lang="en-US" sz="9600" dirty="0" smtClean="0"/>
              <a:t>Miner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9542575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457200"/>
            <a:ext cx="6553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Permanent Stopping With Door</a:t>
            </a:r>
            <a:endParaRPr lang="en-US" sz="9600" dirty="0" smtClean="0"/>
          </a:p>
          <a:p>
            <a:pPr algn="ctr"/>
            <a:r>
              <a:rPr lang="en-US" sz="9600" dirty="0" smtClean="0"/>
              <a:t>Open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9542575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8382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3.5 </a:t>
            </a:r>
            <a:r>
              <a:rPr lang="en-US" sz="9600" dirty="0" smtClean="0"/>
              <a:t>% CH4</a:t>
            </a:r>
          </a:p>
          <a:p>
            <a:pPr algn="ctr"/>
            <a:r>
              <a:rPr lang="en-US" sz="9600" dirty="0" smtClean="0"/>
              <a:t>10  </a:t>
            </a:r>
            <a:r>
              <a:rPr lang="en-US" sz="9600" dirty="0" smtClean="0"/>
              <a:t>PPM CO</a:t>
            </a:r>
          </a:p>
          <a:p>
            <a:pPr algn="ctr"/>
            <a:r>
              <a:rPr lang="en-US" sz="9600" dirty="0" smtClean="0"/>
              <a:t>18.0 </a:t>
            </a:r>
            <a:r>
              <a:rPr lang="en-US" sz="9600" dirty="0" smtClean="0"/>
              <a:t>% O2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9805855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4475" y="16002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Pump</a:t>
            </a:r>
          </a:p>
          <a:p>
            <a:pPr algn="ctr"/>
            <a:r>
              <a:rPr lang="en-US" sz="9600" dirty="0" smtClean="0"/>
              <a:t>Discharge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9542575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8288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Pump</a:t>
            </a:r>
          </a:p>
          <a:p>
            <a:pPr algn="ctr"/>
            <a:r>
              <a:rPr lang="en-US" sz="9600" dirty="0" smtClean="0"/>
              <a:t>Cable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954257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6764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Permanent</a:t>
            </a:r>
          </a:p>
          <a:p>
            <a:pPr algn="ctr"/>
            <a:r>
              <a:rPr lang="en-US" sz="9600" dirty="0" smtClean="0"/>
              <a:t>Stopping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4345541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8382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5.8 </a:t>
            </a:r>
            <a:r>
              <a:rPr lang="en-US" sz="9600" dirty="0" smtClean="0"/>
              <a:t>% CH4</a:t>
            </a:r>
          </a:p>
          <a:p>
            <a:pPr algn="ctr"/>
            <a:r>
              <a:rPr lang="en-US" sz="9600" dirty="0" smtClean="0"/>
              <a:t>10  </a:t>
            </a:r>
            <a:r>
              <a:rPr lang="en-US" sz="9600" dirty="0" smtClean="0"/>
              <a:t>PPM CO</a:t>
            </a:r>
          </a:p>
          <a:p>
            <a:pPr algn="ctr"/>
            <a:r>
              <a:rPr lang="en-US" sz="9600" dirty="0" smtClean="0"/>
              <a:t>18.0 </a:t>
            </a:r>
            <a:r>
              <a:rPr lang="en-US" sz="9600" dirty="0" smtClean="0"/>
              <a:t>% O2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9327562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9812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Line</a:t>
            </a:r>
          </a:p>
          <a:p>
            <a:pPr algn="ctr"/>
            <a:r>
              <a:rPr lang="en-US" sz="9600" dirty="0" smtClean="0"/>
              <a:t>Curtain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9542575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75" y="12192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Water </a:t>
            </a:r>
          </a:p>
          <a:p>
            <a:pPr algn="ctr"/>
            <a:r>
              <a:rPr lang="en-US" sz="9600" dirty="0" smtClean="0"/>
              <a:t>Over Knee deep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2934090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2860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35 HP pump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95425754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8382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5.8 </a:t>
            </a:r>
            <a:r>
              <a:rPr lang="en-US" sz="9600" dirty="0" smtClean="0"/>
              <a:t>% CH4</a:t>
            </a:r>
          </a:p>
          <a:p>
            <a:pPr algn="ctr"/>
            <a:r>
              <a:rPr lang="en-US" sz="9600" dirty="0" smtClean="0"/>
              <a:t>10  </a:t>
            </a:r>
            <a:r>
              <a:rPr lang="en-US" sz="9600" dirty="0" smtClean="0"/>
              <a:t>PPM CO</a:t>
            </a:r>
          </a:p>
          <a:p>
            <a:pPr algn="ctr"/>
            <a:r>
              <a:rPr lang="en-US" sz="9600" dirty="0" smtClean="0"/>
              <a:t>18.0 </a:t>
            </a:r>
            <a:r>
              <a:rPr lang="en-US" sz="9600" dirty="0" smtClean="0"/>
              <a:t>% O2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4685488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8288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Continuous</a:t>
            </a:r>
          </a:p>
          <a:p>
            <a:pPr algn="ctr"/>
            <a:r>
              <a:rPr lang="en-US" sz="9600" dirty="0" smtClean="0"/>
              <a:t>Miner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119350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3622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Face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119350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3500" y="13716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10 Crib Blocks Set</a:t>
            </a:r>
          </a:p>
          <a:p>
            <a:pPr algn="ctr"/>
            <a:r>
              <a:rPr lang="en-US" sz="9600" dirty="0" smtClean="0"/>
              <a:t>(Passable)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119350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25908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Conveyor Belt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119350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8382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0.9 </a:t>
            </a:r>
            <a:r>
              <a:rPr lang="en-US" sz="9600" dirty="0" smtClean="0"/>
              <a:t>% CH4</a:t>
            </a:r>
          </a:p>
          <a:p>
            <a:pPr algn="ctr"/>
            <a:r>
              <a:rPr lang="en-US" sz="9600" dirty="0" smtClean="0"/>
              <a:t>150  </a:t>
            </a:r>
            <a:r>
              <a:rPr lang="en-US" sz="9600" dirty="0" smtClean="0"/>
              <a:t>PPM CO</a:t>
            </a:r>
          </a:p>
          <a:p>
            <a:pPr algn="ctr"/>
            <a:r>
              <a:rPr lang="en-US" sz="9600" dirty="0" smtClean="0"/>
              <a:t>17.5 </a:t>
            </a:r>
            <a:r>
              <a:rPr lang="en-US" sz="9600" dirty="0" smtClean="0"/>
              <a:t>% O2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680799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4950" y="16002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Pump</a:t>
            </a:r>
          </a:p>
          <a:p>
            <a:pPr algn="ctr"/>
            <a:r>
              <a:rPr lang="en-US" sz="9600" dirty="0" smtClean="0"/>
              <a:t>Cable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4345541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20574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Belt Tail Piece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1193509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75" y="12192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Water </a:t>
            </a:r>
          </a:p>
          <a:p>
            <a:pPr algn="ctr"/>
            <a:r>
              <a:rPr lang="en-US" sz="9600" dirty="0" smtClean="0"/>
              <a:t>Over Knee deep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53270984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8382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3.5 </a:t>
            </a:r>
            <a:r>
              <a:rPr lang="en-US" sz="9600" dirty="0" smtClean="0"/>
              <a:t>% CH4</a:t>
            </a:r>
          </a:p>
          <a:p>
            <a:pPr algn="ctr"/>
            <a:r>
              <a:rPr lang="en-US" sz="9600" dirty="0" smtClean="0"/>
              <a:t>10  </a:t>
            </a:r>
            <a:r>
              <a:rPr lang="en-US" sz="9600" dirty="0" smtClean="0"/>
              <a:t>PPM CO</a:t>
            </a:r>
          </a:p>
          <a:p>
            <a:pPr algn="ctr"/>
            <a:r>
              <a:rPr lang="en-US" sz="9600" dirty="0" smtClean="0"/>
              <a:t>18.0 </a:t>
            </a:r>
            <a:r>
              <a:rPr lang="en-US" sz="9600" dirty="0" smtClean="0"/>
              <a:t>% O2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88297331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8382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5.8 </a:t>
            </a:r>
            <a:r>
              <a:rPr lang="en-US" sz="9600" dirty="0" smtClean="0"/>
              <a:t>% CH4</a:t>
            </a:r>
          </a:p>
          <a:p>
            <a:pPr algn="ctr"/>
            <a:r>
              <a:rPr lang="en-US" sz="9600" dirty="0" smtClean="0"/>
              <a:t>200  </a:t>
            </a:r>
            <a:r>
              <a:rPr lang="en-US" sz="9600" dirty="0" smtClean="0"/>
              <a:t>PPM CO</a:t>
            </a:r>
          </a:p>
          <a:p>
            <a:pPr algn="ctr"/>
            <a:r>
              <a:rPr lang="en-US" sz="9600" dirty="0" smtClean="0"/>
              <a:t>18.0 </a:t>
            </a:r>
            <a:r>
              <a:rPr lang="en-US" sz="9600" dirty="0" smtClean="0"/>
              <a:t>% O2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11868985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5908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Body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1193509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2098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Roof Bolter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880095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6670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Face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736681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33525" y="18288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Briefing </a:t>
            </a:r>
          </a:p>
          <a:p>
            <a:pPr algn="ctr"/>
            <a:r>
              <a:rPr lang="en-US" sz="9600" dirty="0" smtClean="0"/>
              <a:t>Officer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434554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3810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35 HP Pump Switch</a:t>
            </a:r>
          </a:p>
          <a:p>
            <a:pPr algn="ctr"/>
            <a:r>
              <a:rPr lang="en-US" sz="9600" dirty="0" smtClean="0"/>
              <a:t>ON    OFF</a:t>
            </a:r>
            <a:endParaRPr lang="en-US" sz="9600" dirty="0"/>
          </a:p>
        </p:txBody>
      </p:sp>
      <p:sp>
        <p:nvSpPr>
          <p:cNvPr id="2" name="Oval 1"/>
          <p:cNvSpPr/>
          <p:nvPr/>
        </p:nvSpPr>
        <p:spPr>
          <a:xfrm>
            <a:off x="3810000" y="5486400"/>
            <a:ext cx="1371600" cy="1219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572000" y="4800600"/>
            <a:ext cx="914400" cy="1238190"/>
          </a:xfrm>
          <a:prstGeom prst="line">
            <a:avLst/>
          </a:prstGeom>
          <a:ln w="276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67750" y="6488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990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3810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35 HP Pump Switch</a:t>
            </a:r>
          </a:p>
          <a:p>
            <a:pPr algn="ctr"/>
            <a:r>
              <a:rPr lang="en-US" sz="9600" dirty="0" smtClean="0"/>
              <a:t>ON    OFF</a:t>
            </a:r>
            <a:endParaRPr lang="en-US" sz="9600" dirty="0"/>
          </a:p>
        </p:txBody>
      </p:sp>
      <p:sp>
        <p:nvSpPr>
          <p:cNvPr id="2" name="Oval 1"/>
          <p:cNvSpPr/>
          <p:nvPr/>
        </p:nvSpPr>
        <p:spPr>
          <a:xfrm>
            <a:off x="3810000" y="5486400"/>
            <a:ext cx="1371600" cy="1219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429000" y="4905315"/>
            <a:ext cx="1066800" cy="1190685"/>
          </a:xfrm>
          <a:prstGeom prst="line">
            <a:avLst/>
          </a:prstGeom>
          <a:ln w="276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58000" y="6553200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Place on back of placard # 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5592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271</Words>
  <Application>Microsoft Office PowerPoint</Application>
  <PresentationFormat>On-screen Show (4:3)</PresentationFormat>
  <Paragraphs>128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RJB</dc:creator>
  <cp:lastModifiedBy>RJB</cp:lastModifiedBy>
  <cp:revision>13</cp:revision>
  <dcterms:created xsi:type="dcterms:W3CDTF">2014-07-01T23:51:02Z</dcterms:created>
  <dcterms:modified xsi:type="dcterms:W3CDTF">2014-07-02T15:16:07Z</dcterms:modified>
</cp:coreProperties>
</file>