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7" r:id="rId3"/>
    <p:sldId id="257" r:id="rId4"/>
    <p:sldId id="258" r:id="rId5"/>
    <p:sldId id="259" r:id="rId6"/>
    <p:sldId id="260" r:id="rId7"/>
    <p:sldId id="261" r:id="rId8"/>
    <p:sldId id="264" r:id="rId9"/>
    <p:sldId id="262" r:id="rId10"/>
    <p:sldId id="263" r:id="rId11"/>
    <p:sldId id="265" r:id="rId12"/>
    <p:sldId id="266" r:id="rId13"/>
    <p:sldId id="267" r:id="rId14"/>
    <p:sldId id="268" r:id="rId15"/>
    <p:sldId id="276" r:id="rId16"/>
    <p:sldId id="269" r:id="rId17"/>
    <p:sldId id="270" r:id="rId18"/>
    <p:sldId id="271" r:id="rId19"/>
    <p:sldId id="272" r:id="rId20"/>
    <p:sldId id="273" r:id="rId21"/>
    <p:sldId id="285" r:id="rId22"/>
    <p:sldId id="286" r:id="rId23"/>
    <p:sldId id="287" r:id="rId24"/>
    <p:sldId id="274" r:id="rId25"/>
    <p:sldId id="288" r:id="rId26"/>
    <p:sldId id="277" r:id="rId27"/>
    <p:sldId id="278" r:id="rId28"/>
    <p:sldId id="279" r:id="rId29"/>
    <p:sldId id="326" r:id="rId30"/>
    <p:sldId id="289" r:id="rId31"/>
    <p:sldId id="280" r:id="rId32"/>
    <p:sldId id="290" r:id="rId33"/>
    <p:sldId id="281" r:id="rId34"/>
    <p:sldId id="282" r:id="rId35"/>
    <p:sldId id="283" r:id="rId36"/>
    <p:sldId id="291" r:id="rId37"/>
    <p:sldId id="284" r:id="rId38"/>
    <p:sldId id="292" r:id="rId39"/>
    <p:sldId id="293" r:id="rId40"/>
    <p:sldId id="294" r:id="rId41"/>
    <p:sldId id="295" r:id="rId42"/>
    <p:sldId id="296" r:id="rId43"/>
    <p:sldId id="297" r:id="rId44"/>
    <p:sldId id="275" r:id="rId45"/>
    <p:sldId id="298" r:id="rId46"/>
    <p:sldId id="306" r:id="rId47"/>
    <p:sldId id="308" r:id="rId48"/>
    <p:sldId id="305" r:id="rId49"/>
    <p:sldId id="307" r:id="rId50"/>
    <p:sldId id="299" r:id="rId51"/>
    <p:sldId id="300" r:id="rId52"/>
    <p:sldId id="301" r:id="rId53"/>
    <p:sldId id="302" r:id="rId54"/>
    <p:sldId id="309" r:id="rId55"/>
    <p:sldId id="303" r:id="rId56"/>
    <p:sldId id="310" r:id="rId57"/>
    <p:sldId id="317" r:id="rId58"/>
    <p:sldId id="311" r:id="rId59"/>
    <p:sldId id="318" r:id="rId60"/>
    <p:sldId id="319" r:id="rId61"/>
    <p:sldId id="321" r:id="rId62"/>
    <p:sldId id="320" r:id="rId63"/>
    <p:sldId id="322" r:id="rId64"/>
    <p:sldId id="312" r:id="rId65"/>
    <p:sldId id="323" r:id="rId66"/>
    <p:sldId id="324" r:id="rId67"/>
    <p:sldId id="325" r:id="rId68"/>
    <p:sldId id="313" r:id="rId6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39" y="-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139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6128-D295-4249-8764-878A7A65AA93}" type="datetimeFigureOut">
              <a:rPr lang="en-US" smtClean="0"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3577-76C1-4A2D-9E56-14AA383E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64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6128-D295-4249-8764-878A7A65AA93}" type="datetimeFigureOut">
              <a:rPr lang="en-US" smtClean="0"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3577-76C1-4A2D-9E56-14AA383E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59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6128-D295-4249-8764-878A7A65AA93}" type="datetimeFigureOut">
              <a:rPr lang="en-US" smtClean="0"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3577-76C1-4A2D-9E56-14AA383E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11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6128-D295-4249-8764-878A7A65AA93}" type="datetimeFigureOut">
              <a:rPr lang="en-US" smtClean="0"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3577-76C1-4A2D-9E56-14AA383E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031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6128-D295-4249-8764-878A7A65AA93}" type="datetimeFigureOut">
              <a:rPr lang="en-US" smtClean="0"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3577-76C1-4A2D-9E56-14AA383E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49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6128-D295-4249-8764-878A7A65AA93}" type="datetimeFigureOut">
              <a:rPr lang="en-US" smtClean="0"/>
              <a:t>7/2/2014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3577-76C1-4A2D-9E56-14AA383E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666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6128-D295-4249-8764-878A7A65AA93}" type="datetimeFigureOut">
              <a:rPr lang="en-US" smtClean="0"/>
              <a:t>7/2/2014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3577-76C1-4A2D-9E56-14AA383E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689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6128-D295-4249-8764-878A7A65AA93}" type="datetimeFigureOut">
              <a:rPr lang="en-US" smtClean="0"/>
              <a:t>7/2/2014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3577-76C1-4A2D-9E56-14AA383E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94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6128-D295-4249-8764-878A7A65AA93}" type="datetimeFigureOut">
              <a:rPr lang="en-US" smtClean="0"/>
              <a:t>7/2/2014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3577-76C1-4A2D-9E56-14AA383E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35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6128-D295-4249-8764-878A7A65AA93}" type="datetimeFigureOut">
              <a:rPr lang="en-US" smtClean="0"/>
              <a:t>7/2/2014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3577-76C1-4A2D-9E56-14AA383E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617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6128-D295-4249-8764-878A7A65AA93}" type="datetimeFigureOut">
              <a:rPr lang="en-US" smtClean="0"/>
              <a:t>7/2/2014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3577-76C1-4A2D-9E56-14AA383E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3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76128-D295-4249-8764-878A7A65AA93}" type="datetimeFigureOut">
              <a:rPr lang="en-US" smtClean="0"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F3577-76C1-4A2D-9E56-14AA383E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66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83820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Delta Day 1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508007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nt-Up Arrow 1"/>
          <p:cNvSpPr/>
          <p:nvPr/>
        </p:nvSpPr>
        <p:spPr>
          <a:xfrm rot="5400000" flipH="1">
            <a:off x="2209800" y="457200"/>
            <a:ext cx="5181600" cy="6248400"/>
          </a:xfrm>
          <a:prstGeom prst="bentUpArrow">
            <a:avLst>
              <a:gd name="adj1" fmla="val 25000"/>
              <a:gd name="adj2" fmla="val 25000"/>
              <a:gd name="adj3" fmla="val 3769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415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220980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Caved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613990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259080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Caved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972596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5900" y="1752600"/>
            <a:ext cx="6553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Temporary </a:t>
            </a:r>
          </a:p>
          <a:p>
            <a:pPr algn="ctr"/>
            <a:r>
              <a:rPr lang="en-US" sz="9600" dirty="0" smtClean="0"/>
              <a:t>Stopping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472152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14475" y="1828800"/>
            <a:ext cx="6553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Battery</a:t>
            </a:r>
          </a:p>
          <a:p>
            <a:pPr algn="ctr"/>
            <a:r>
              <a:rPr lang="en-US" sz="9600" dirty="0" smtClean="0"/>
              <a:t>Phone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0880095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1828800"/>
            <a:ext cx="4343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smtClean="0"/>
              <a:t>BC</a:t>
            </a:r>
            <a:endParaRPr lang="en-US" sz="9600" dirty="0"/>
          </a:p>
        </p:txBody>
      </p:sp>
      <p:sp>
        <p:nvSpPr>
          <p:cNvPr id="2" name="Oval 1"/>
          <p:cNvSpPr/>
          <p:nvPr/>
        </p:nvSpPr>
        <p:spPr>
          <a:xfrm>
            <a:off x="2057400" y="762000"/>
            <a:ext cx="5410200" cy="51816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167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1828800"/>
            <a:ext cx="6553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East Mains</a:t>
            </a:r>
          </a:p>
          <a:p>
            <a:pPr algn="ctr"/>
            <a:r>
              <a:rPr lang="en-US" sz="9600" dirty="0" smtClean="0"/>
              <a:t>Belt Tail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088009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1828800"/>
            <a:ext cx="6553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3 South</a:t>
            </a:r>
          </a:p>
          <a:p>
            <a:pPr algn="ctr"/>
            <a:r>
              <a:rPr lang="en-US" sz="9600" dirty="0" smtClean="0"/>
              <a:t>belt drive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0880095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838200"/>
            <a:ext cx="6553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4.9 % CH4</a:t>
            </a:r>
          </a:p>
          <a:p>
            <a:pPr algn="ctr"/>
            <a:r>
              <a:rPr lang="en-US" sz="9600" dirty="0" smtClean="0"/>
              <a:t>10  PPM CO</a:t>
            </a:r>
          </a:p>
          <a:p>
            <a:pPr algn="ctr"/>
            <a:r>
              <a:rPr lang="en-US" sz="9600" dirty="0" smtClean="0"/>
              <a:t>19 % O2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0880095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1981200"/>
            <a:ext cx="6553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Airtight</a:t>
            </a:r>
          </a:p>
          <a:p>
            <a:pPr algn="ctr"/>
            <a:r>
              <a:rPr lang="en-US" sz="9600" dirty="0" smtClean="0"/>
              <a:t>Cave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088009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838200"/>
            <a:ext cx="6553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High Voltage VCB Switch</a:t>
            </a:r>
          </a:p>
          <a:p>
            <a:pPr algn="ctr"/>
            <a:r>
              <a:rPr lang="en-US" sz="9600" dirty="0" smtClean="0"/>
              <a:t>Open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6075705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1905000"/>
            <a:ext cx="6553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Airtight</a:t>
            </a:r>
          </a:p>
          <a:p>
            <a:pPr algn="ctr"/>
            <a:r>
              <a:rPr lang="en-US" sz="9600" dirty="0" smtClean="0"/>
              <a:t>Cave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0880095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838200"/>
            <a:ext cx="6553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4.9 % CH4</a:t>
            </a:r>
          </a:p>
          <a:p>
            <a:pPr algn="ctr"/>
            <a:r>
              <a:rPr lang="en-US" sz="9600" dirty="0" smtClean="0"/>
              <a:t>10  PPM CO</a:t>
            </a:r>
          </a:p>
          <a:p>
            <a:pPr algn="ctr"/>
            <a:r>
              <a:rPr lang="en-US" sz="9600" dirty="0" smtClean="0"/>
              <a:t>18 % O2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8865534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1981200"/>
            <a:ext cx="6553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Airtight</a:t>
            </a:r>
          </a:p>
          <a:p>
            <a:pPr algn="ctr"/>
            <a:r>
              <a:rPr lang="en-US" sz="9600" dirty="0" smtClean="0"/>
              <a:t>Cave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1454683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1828800"/>
            <a:ext cx="6553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Airtight</a:t>
            </a:r>
          </a:p>
          <a:p>
            <a:pPr algn="ctr"/>
            <a:r>
              <a:rPr lang="en-US" sz="9600" dirty="0" smtClean="0"/>
              <a:t>Cave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3901904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1981200"/>
            <a:ext cx="6553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Refuge</a:t>
            </a:r>
          </a:p>
          <a:p>
            <a:pPr algn="ctr"/>
            <a:r>
              <a:rPr lang="en-US" sz="9600" dirty="0" smtClean="0"/>
              <a:t>Alternative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0880095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2057400"/>
            <a:ext cx="6553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Purge</a:t>
            </a:r>
          </a:p>
          <a:p>
            <a:pPr algn="ctr"/>
            <a:r>
              <a:rPr lang="en-US" sz="9600" dirty="0" smtClean="0"/>
              <a:t>Valve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8735553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1905000"/>
            <a:ext cx="6553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Door</a:t>
            </a:r>
          </a:p>
          <a:p>
            <a:pPr algn="ctr"/>
            <a:r>
              <a:rPr lang="en-US" sz="9600" dirty="0" smtClean="0"/>
              <a:t>Closed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9542575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2209800"/>
            <a:ext cx="6553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Door</a:t>
            </a:r>
          </a:p>
          <a:p>
            <a:pPr algn="ctr"/>
            <a:r>
              <a:rPr lang="en-US" sz="9600" dirty="0" smtClean="0"/>
              <a:t>Closed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9542575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838200"/>
            <a:ext cx="6553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Live</a:t>
            </a:r>
          </a:p>
          <a:p>
            <a:pPr algn="ctr"/>
            <a:r>
              <a:rPr lang="en-US" sz="9600" dirty="0" smtClean="0"/>
              <a:t>Conscious</a:t>
            </a:r>
          </a:p>
          <a:p>
            <a:pPr algn="ctr"/>
            <a:r>
              <a:rPr lang="en-US" sz="9600" dirty="0" smtClean="0"/>
              <a:t>Miner</a:t>
            </a:r>
            <a:endParaRPr lang="en-US" sz="9600" dirty="0"/>
          </a:p>
        </p:txBody>
      </p:sp>
      <p:sp>
        <p:nvSpPr>
          <p:cNvPr id="2" name="TextBox 1"/>
          <p:cNvSpPr txBox="1"/>
          <p:nvPr/>
        </p:nvSpPr>
        <p:spPr>
          <a:xfrm>
            <a:off x="8001000" y="6400800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27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9542575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236220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“Help”</a:t>
            </a:r>
            <a:endParaRPr lang="en-US" sz="9600" dirty="0"/>
          </a:p>
        </p:txBody>
      </p:sp>
      <p:sp>
        <p:nvSpPr>
          <p:cNvPr id="2" name="TextBox 1"/>
          <p:cNvSpPr txBox="1"/>
          <p:nvPr/>
        </p:nvSpPr>
        <p:spPr>
          <a:xfrm>
            <a:off x="6248400" y="6248400"/>
            <a:ext cx="2590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Place on back of placard 27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734175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838200"/>
            <a:ext cx="6553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High Voltage VCB Switch</a:t>
            </a:r>
          </a:p>
          <a:p>
            <a:pPr algn="ctr"/>
            <a:r>
              <a:rPr lang="en-US" sz="9600" dirty="0" smtClean="0"/>
              <a:t>Open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4345541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838200"/>
            <a:ext cx="6553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5.1 % CH4</a:t>
            </a:r>
          </a:p>
          <a:p>
            <a:pPr algn="ctr"/>
            <a:r>
              <a:rPr lang="en-US" sz="9600" dirty="0" smtClean="0"/>
              <a:t>10  PPM CO</a:t>
            </a:r>
          </a:p>
          <a:p>
            <a:pPr algn="ctr"/>
            <a:r>
              <a:rPr lang="en-US" sz="9600" dirty="0" smtClean="0"/>
              <a:t>19.6 % O2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7361140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33525" y="228600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Barricade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9542575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838200"/>
            <a:ext cx="685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0.5 % CH4</a:t>
            </a:r>
          </a:p>
          <a:p>
            <a:pPr algn="ctr"/>
            <a:r>
              <a:rPr lang="en-US" sz="9600" dirty="0" smtClean="0"/>
              <a:t>100  PPM CO</a:t>
            </a:r>
          </a:p>
          <a:p>
            <a:pPr algn="ctr"/>
            <a:r>
              <a:rPr lang="en-US" sz="9600" dirty="0" smtClean="0"/>
              <a:t>17.5 % O2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9805855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838200"/>
            <a:ext cx="6553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Live</a:t>
            </a:r>
          </a:p>
          <a:p>
            <a:pPr algn="ctr"/>
            <a:r>
              <a:rPr lang="en-US" sz="9600" dirty="0" smtClean="0"/>
              <a:t>Unconscious</a:t>
            </a:r>
          </a:p>
          <a:p>
            <a:pPr algn="ctr"/>
            <a:r>
              <a:rPr lang="en-US" sz="9600" dirty="0" smtClean="0"/>
              <a:t>Miner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9542575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236220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Face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9542575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1981200"/>
            <a:ext cx="6553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Unsafe</a:t>
            </a:r>
          </a:p>
          <a:p>
            <a:pPr algn="ctr"/>
            <a:r>
              <a:rPr lang="en-US" sz="9600" dirty="0" smtClean="0"/>
              <a:t>Roof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9542575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981200"/>
            <a:ext cx="6553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Unsafe</a:t>
            </a:r>
          </a:p>
          <a:p>
            <a:pPr algn="ctr"/>
            <a:r>
              <a:rPr lang="en-US" sz="9600" dirty="0" smtClean="0"/>
              <a:t>Roof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2934090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838200"/>
            <a:ext cx="6553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Temporary </a:t>
            </a:r>
          </a:p>
          <a:p>
            <a:pPr algn="ctr"/>
            <a:r>
              <a:rPr lang="en-US" sz="9600" dirty="0" smtClean="0"/>
              <a:t>Stopping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9542575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838200"/>
            <a:ext cx="6553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Overcast Wall</a:t>
            </a:r>
          </a:p>
          <a:p>
            <a:pPr algn="ctr"/>
            <a:r>
              <a:rPr lang="en-US" sz="9600" dirty="0" smtClean="0"/>
              <a:t>With Door </a:t>
            </a:r>
          </a:p>
          <a:p>
            <a:pPr algn="ctr"/>
            <a:r>
              <a:rPr lang="en-US" sz="9600" dirty="0" smtClean="0"/>
              <a:t>Open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5119350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1905000"/>
            <a:ext cx="6553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Overcast</a:t>
            </a:r>
          </a:p>
          <a:p>
            <a:pPr algn="ctr"/>
            <a:r>
              <a:rPr lang="en-US" sz="9600" dirty="0" smtClean="0"/>
              <a:t>Wall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511935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1676400"/>
            <a:ext cx="6553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High Voltage Cable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4345541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259080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3  Timbers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5119350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259080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Unsafe Roof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5119350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2057400"/>
            <a:ext cx="6553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High Voltage</a:t>
            </a:r>
          </a:p>
          <a:p>
            <a:pPr algn="ctr"/>
            <a:r>
              <a:rPr lang="en-US" sz="9600" dirty="0" smtClean="0"/>
              <a:t>Cable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51193509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1905000"/>
            <a:ext cx="6553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Power </a:t>
            </a:r>
          </a:p>
          <a:p>
            <a:pPr algn="ctr"/>
            <a:r>
              <a:rPr lang="en-US" sz="9600" dirty="0" smtClean="0"/>
              <a:t>Center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51193509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2057400"/>
            <a:ext cx="6553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Line</a:t>
            </a:r>
          </a:p>
          <a:p>
            <a:pPr algn="ctr"/>
            <a:r>
              <a:rPr lang="en-US" sz="9600" dirty="0" smtClean="0"/>
              <a:t>Curtain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08800957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838200"/>
            <a:ext cx="6553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Water</a:t>
            </a:r>
          </a:p>
          <a:p>
            <a:pPr algn="ctr"/>
            <a:r>
              <a:rPr lang="en-US" sz="9600" dirty="0" smtClean="0"/>
              <a:t>Knee</a:t>
            </a:r>
          </a:p>
          <a:p>
            <a:pPr algn="ctr"/>
            <a:r>
              <a:rPr lang="en-US" sz="9600" dirty="0" smtClean="0"/>
              <a:t>Deep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7714883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838200"/>
            <a:ext cx="6553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Water</a:t>
            </a:r>
          </a:p>
          <a:p>
            <a:pPr algn="ctr"/>
            <a:r>
              <a:rPr lang="en-US" sz="9600" dirty="0" smtClean="0"/>
              <a:t>Knee</a:t>
            </a:r>
          </a:p>
          <a:p>
            <a:pPr algn="ctr"/>
            <a:r>
              <a:rPr lang="en-US" sz="9600" dirty="0" smtClean="0"/>
              <a:t>Deep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63399778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838200"/>
            <a:ext cx="6553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Battery Scoop</a:t>
            </a:r>
          </a:p>
          <a:p>
            <a:pPr algn="ctr"/>
            <a:r>
              <a:rPr lang="en-US" sz="9600" dirty="0" smtClean="0"/>
              <a:t>Can Not Move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10322087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838200"/>
            <a:ext cx="6553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Water</a:t>
            </a:r>
          </a:p>
          <a:p>
            <a:pPr algn="ctr"/>
            <a:r>
              <a:rPr lang="en-US" sz="9600" dirty="0" smtClean="0"/>
              <a:t>Knee</a:t>
            </a:r>
          </a:p>
          <a:p>
            <a:pPr algn="ctr"/>
            <a:r>
              <a:rPr lang="en-US" sz="9600" dirty="0" smtClean="0"/>
              <a:t>Deep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87900331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838200"/>
            <a:ext cx="685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5.1 % CH4</a:t>
            </a:r>
          </a:p>
          <a:p>
            <a:pPr algn="ctr"/>
            <a:r>
              <a:rPr lang="en-US" sz="9600" dirty="0" smtClean="0"/>
              <a:t>10  PPM CO</a:t>
            </a:r>
          </a:p>
          <a:p>
            <a:pPr algn="ctr"/>
            <a:r>
              <a:rPr lang="en-US" sz="9600" dirty="0" smtClean="0"/>
              <a:t>18 % O2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790664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33525" y="1828800"/>
            <a:ext cx="6553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Briefing </a:t>
            </a:r>
          </a:p>
          <a:p>
            <a:pPr algn="ctr"/>
            <a:r>
              <a:rPr lang="en-US" sz="9600" dirty="0" smtClean="0"/>
              <a:t>Officer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43455417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251460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Barricade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77148832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838200"/>
            <a:ext cx="6553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Temporary </a:t>
            </a:r>
          </a:p>
          <a:p>
            <a:pPr algn="ctr"/>
            <a:r>
              <a:rPr lang="en-US" sz="9600" dirty="0" smtClean="0"/>
              <a:t>Stopping</a:t>
            </a:r>
          </a:p>
          <a:p>
            <a:pPr algn="ctr"/>
            <a:r>
              <a:rPr lang="en-US" sz="9600" dirty="0" smtClean="0"/>
              <a:t>Not</a:t>
            </a:r>
          </a:p>
          <a:p>
            <a:pPr algn="ctr"/>
            <a:r>
              <a:rPr lang="en-US" sz="9600" dirty="0" smtClean="0"/>
              <a:t>Intact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77148832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259080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Body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77148832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289560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Face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77148832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838200"/>
            <a:ext cx="685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0.2 % CH4</a:t>
            </a:r>
          </a:p>
          <a:p>
            <a:pPr algn="ctr"/>
            <a:r>
              <a:rPr lang="en-US" sz="9600" dirty="0" smtClean="0"/>
              <a:t>15  PPM CO</a:t>
            </a:r>
          </a:p>
          <a:p>
            <a:pPr algn="ctr"/>
            <a:r>
              <a:rPr lang="en-US" sz="9600" dirty="0" smtClean="0"/>
              <a:t>20.5 % O2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71252619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981200"/>
            <a:ext cx="6553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Temporary </a:t>
            </a:r>
          </a:p>
          <a:p>
            <a:pPr algn="ctr"/>
            <a:r>
              <a:rPr lang="en-US" sz="9600" dirty="0" smtClean="0"/>
              <a:t>Stopping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77148832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838200"/>
            <a:ext cx="685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0.2 % CH4</a:t>
            </a:r>
          </a:p>
          <a:p>
            <a:pPr algn="ctr"/>
            <a:r>
              <a:rPr lang="en-US" sz="9600" dirty="0" smtClean="0"/>
              <a:t>52  PPM CO</a:t>
            </a:r>
          </a:p>
          <a:p>
            <a:pPr algn="ctr"/>
            <a:r>
              <a:rPr lang="en-US" sz="9600" dirty="0" smtClean="0"/>
              <a:t>19.4 % O2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83480014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838200"/>
            <a:ext cx="685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4.0 % CH4</a:t>
            </a:r>
          </a:p>
          <a:p>
            <a:pPr algn="ctr"/>
            <a:r>
              <a:rPr lang="en-US" sz="9600" dirty="0" smtClean="0"/>
              <a:t>100  PPM CO</a:t>
            </a:r>
          </a:p>
          <a:p>
            <a:pPr algn="ctr"/>
            <a:r>
              <a:rPr lang="en-US" sz="9600" dirty="0" smtClean="0"/>
              <a:t>15 % O2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11614457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838200"/>
            <a:ext cx="7086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Smoke</a:t>
            </a:r>
          </a:p>
          <a:p>
            <a:pPr algn="ctr"/>
            <a:endParaRPr lang="en-US" sz="9600" dirty="0" smtClean="0"/>
          </a:p>
          <a:p>
            <a:pPr algn="ctr"/>
            <a:r>
              <a:rPr lang="en-US" sz="9600" dirty="0" smtClean="0"/>
              <a:t>End of Smoke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73668163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838200"/>
            <a:ext cx="685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1.5 % CH4</a:t>
            </a:r>
          </a:p>
          <a:p>
            <a:pPr algn="ctr"/>
            <a:r>
              <a:rPr lang="en-US" sz="9600" dirty="0" smtClean="0"/>
              <a:t>352  PPM CO</a:t>
            </a:r>
          </a:p>
          <a:p>
            <a:pPr algn="ctr"/>
            <a:r>
              <a:rPr lang="en-US" sz="9600" dirty="0" smtClean="0"/>
              <a:t>14 % O2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292252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4950" y="1600200"/>
            <a:ext cx="6553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Airtight</a:t>
            </a:r>
          </a:p>
          <a:p>
            <a:pPr algn="ctr"/>
            <a:r>
              <a:rPr lang="en-US" sz="9600" dirty="0" smtClean="0"/>
              <a:t>Cave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43455417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1828800"/>
            <a:ext cx="4343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smtClean="0"/>
              <a:t>BC</a:t>
            </a:r>
            <a:endParaRPr lang="en-US" sz="9600" dirty="0"/>
          </a:p>
        </p:txBody>
      </p:sp>
      <p:sp>
        <p:nvSpPr>
          <p:cNvPr id="2" name="Oval 1"/>
          <p:cNvSpPr/>
          <p:nvPr/>
        </p:nvSpPr>
        <p:spPr>
          <a:xfrm>
            <a:off x="2057400" y="762000"/>
            <a:ext cx="5410200" cy="51816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36854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1828800"/>
            <a:ext cx="4343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smtClean="0"/>
              <a:t>BC</a:t>
            </a:r>
            <a:endParaRPr lang="en-US" sz="9600" dirty="0"/>
          </a:p>
        </p:txBody>
      </p:sp>
      <p:sp>
        <p:nvSpPr>
          <p:cNvPr id="2" name="Oval 1"/>
          <p:cNvSpPr/>
          <p:nvPr/>
        </p:nvSpPr>
        <p:spPr>
          <a:xfrm>
            <a:off x="2057400" y="762000"/>
            <a:ext cx="5410200" cy="51816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5936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1828800"/>
            <a:ext cx="4343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smtClean="0"/>
              <a:t>BC</a:t>
            </a:r>
            <a:endParaRPr lang="en-US" sz="9600" dirty="0"/>
          </a:p>
        </p:txBody>
      </p:sp>
      <p:sp>
        <p:nvSpPr>
          <p:cNvPr id="2" name="Oval 1"/>
          <p:cNvSpPr/>
          <p:nvPr/>
        </p:nvSpPr>
        <p:spPr>
          <a:xfrm>
            <a:off x="2057400" y="762000"/>
            <a:ext cx="5410200" cy="51816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57427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838200"/>
            <a:ext cx="7086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Smoke</a:t>
            </a:r>
          </a:p>
          <a:p>
            <a:pPr algn="ctr"/>
            <a:endParaRPr lang="en-US" sz="9600" dirty="0" smtClean="0"/>
          </a:p>
          <a:p>
            <a:pPr algn="ctr"/>
            <a:r>
              <a:rPr lang="en-US" sz="9600" dirty="0" smtClean="0"/>
              <a:t>End of Smoke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00593590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838200"/>
            <a:ext cx="6553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Fire</a:t>
            </a:r>
          </a:p>
          <a:p>
            <a:pPr algn="ctr"/>
            <a:r>
              <a:rPr lang="en-US" sz="9600" dirty="0" smtClean="0"/>
              <a:t>Cannot Be Extinguished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73668163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838200"/>
            <a:ext cx="6553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Fire</a:t>
            </a:r>
          </a:p>
          <a:p>
            <a:pPr algn="ctr"/>
            <a:r>
              <a:rPr lang="en-US" sz="9600" dirty="0" smtClean="0"/>
              <a:t>Cannot Be Extinguished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12138462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838200"/>
            <a:ext cx="7086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Smoke</a:t>
            </a:r>
          </a:p>
          <a:p>
            <a:pPr algn="ctr"/>
            <a:endParaRPr lang="en-US" sz="9600" dirty="0" smtClean="0"/>
          </a:p>
          <a:p>
            <a:pPr algn="ctr"/>
            <a:r>
              <a:rPr lang="en-US" sz="9600" dirty="0" smtClean="0"/>
              <a:t>End of Smoke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50681384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838200"/>
            <a:ext cx="685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2.5 % CH4</a:t>
            </a:r>
          </a:p>
          <a:p>
            <a:pPr algn="ctr"/>
            <a:r>
              <a:rPr lang="en-US" sz="9600" dirty="0" smtClean="0"/>
              <a:t>500  PPM CO</a:t>
            </a:r>
          </a:p>
          <a:p>
            <a:pPr algn="ctr"/>
            <a:r>
              <a:rPr lang="en-US" sz="9600" dirty="0" smtClean="0"/>
              <a:t>10 % O2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1720005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266700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Face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736681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nt-Up Arrow 1"/>
          <p:cNvSpPr/>
          <p:nvPr/>
        </p:nvSpPr>
        <p:spPr>
          <a:xfrm rot="5400000" flipH="1">
            <a:off x="2209800" y="457200"/>
            <a:ext cx="5181600" cy="6248400"/>
          </a:xfrm>
          <a:prstGeom prst="bentUpArrow">
            <a:avLst>
              <a:gd name="adj1" fmla="val 25000"/>
              <a:gd name="adj2" fmla="val 25000"/>
              <a:gd name="adj3" fmla="val 3769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077200" y="6019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554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943600" y="6209749"/>
            <a:ext cx="2667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Place on back of placard  # 6</a:t>
            </a:r>
            <a:endParaRPr lang="en-US" sz="1000" dirty="0"/>
          </a:p>
        </p:txBody>
      </p:sp>
      <p:sp>
        <p:nvSpPr>
          <p:cNvPr id="6" name="Right Arrow 5"/>
          <p:cNvSpPr/>
          <p:nvPr/>
        </p:nvSpPr>
        <p:spPr>
          <a:xfrm flipV="1">
            <a:off x="1143000" y="1828800"/>
            <a:ext cx="7086599" cy="2514600"/>
          </a:xfrm>
          <a:prstGeom prst="rightArrow">
            <a:avLst>
              <a:gd name="adj1" fmla="val 50000"/>
              <a:gd name="adj2" fmla="val 78516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043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1828800"/>
            <a:ext cx="4343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smtClean="0"/>
              <a:t>BC</a:t>
            </a:r>
            <a:endParaRPr lang="en-US" sz="9600" dirty="0"/>
          </a:p>
        </p:txBody>
      </p:sp>
      <p:sp>
        <p:nvSpPr>
          <p:cNvPr id="2" name="Oval 1"/>
          <p:cNvSpPr/>
          <p:nvPr/>
        </p:nvSpPr>
        <p:spPr>
          <a:xfrm>
            <a:off x="2057400" y="762000"/>
            <a:ext cx="5410200" cy="51816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54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239</Words>
  <Application>Microsoft Office PowerPoint</Application>
  <PresentationFormat>On-screen Show (4:3)</PresentationFormat>
  <Paragraphs>137</Paragraphs>
  <Slides>68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6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RJB</dc:creator>
  <cp:lastModifiedBy>RJB</cp:lastModifiedBy>
  <cp:revision>8</cp:revision>
  <dcterms:created xsi:type="dcterms:W3CDTF">2014-07-01T23:51:02Z</dcterms:created>
  <dcterms:modified xsi:type="dcterms:W3CDTF">2014-07-02T14:13:23Z</dcterms:modified>
</cp:coreProperties>
</file>