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6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07F-8AFE-4793-9C4B-1490CB7DCFD7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D497-F99B-4846-9718-073C78990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07F-8AFE-4793-9C4B-1490CB7DCFD7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D497-F99B-4846-9718-073C78990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07F-8AFE-4793-9C4B-1490CB7DCFD7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D497-F99B-4846-9718-073C78990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07F-8AFE-4793-9C4B-1490CB7DCFD7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D497-F99B-4846-9718-073C78990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07F-8AFE-4793-9C4B-1490CB7DCFD7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D497-F99B-4846-9718-073C78990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07F-8AFE-4793-9C4B-1490CB7DCFD7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D497-F99B-4846-9718-073C78990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07F-8AFE-4793-9C4B-1490CB7DCFD7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D497-F99B-4846-9718-073C78990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07F-8AFE-4793-9C4B-1490CB7DCFD7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D497-F99B-4846-9718-073C78990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07F-8AFE-4793-9C4B-1490CB7DCFD7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D497-F99B-4846-9718-073C78990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07F-8AFE-4793-9C4B-1490CB7DCFD7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D497-F99B-4846-9718-073C78990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07F-8AFE-4793-9C4B-1490CB7DCFD7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D497-F99B-4846-9718-073C78990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D807F-8AFE-4793-9C4B-1490CB7DCFD7}" type="datetimeFigureOut">
              <a:rPr lang="en-US" smtClean="0"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BD497-F99B-4846-9718-073C78990E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2.2046026910@web30008.mail.mud.yahoo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4.2046026910@web30008.mail.mud.yahoo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6.2046026910@web30008.mail.mud.yahoo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1263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YES, IT IS A 12 STORY BUILDING IN CHINA . LYING ON THE GROUND.  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817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81"/>
            <a:ext cx="9144000" cy="68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76" y="0"/>
            <a:ext cx="91467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78" y="1"/>
            <a:ext cx="91467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75" y="0"/>
            <a:ext cx="9146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524000"/>
            <a:ext cx="65532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(1) An underground garage was being dug on the south side, to a depth of 4.6 meters.</a:t>
            </a:r>
            <a:b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(2) The excavated dirt was being piled up on the north side, to a height of 10 meters.</a:t>
            </a:r>
            <a:b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(3) The building experienced uneven lateral pressure from south and north.</a:t>
            </a:r>
            <a:b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(4) This resulted in a lateral pressure of 3,000 tons, which was greater than what the pilings could tolerate. Thus the building toppled over in the southerly direction. </a:t>
            </a:r>
            <a:b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89" name="Picture 1" descr="cid:2.2046026910@web30008.mail.mud.yahoo.com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3146425"/>
            <a:ext cx="4610100" cy="3711575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First, the apartment building was constructed. </a:t>
            </a:r>
            <a:br>
              <a:rPr kumimoji="0" lang="en-US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Then the plan called for an underground garage to be dug out.</a:t>
            </a:r>
            <a:b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excavated soil was piled up on the other side of the building. </a:t>
            </a:r>
            <a:b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265" name="Picture 1" descr="cid:4.2046026910@web30008.mail.mud.yahoo.com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19400" y="3048000"/>
            <a:ext cx="4656138" cy="38100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2514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Heavy rains resulted in water seeping into the ground. </a:t>
            </a:r>
            <a:b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building began to tilt. </a:t>
            </a:r>
            <a:b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1" name="Picture 1" descr="cid:6.2046026910@web30008.mail.mud.yahoo.com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057400" y="3200400"/>
            <a:ext cx="4876800" cy="3284538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2743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thus was born the eighth wonder of the world</a:t>
            </a: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081" y="0"/>
            <a:ext cx="916508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56</Words>
  <Application>Microsoft Office PowerPoint</Application>
  <PresentationFormat>On-screen Show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Alcoa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blodgtl</dc:creator>
  <cp:lastModifiedBy>blodgtl</cp:lastModifiedBy>
  <cp:revision>1</cp:revision>
  <dcterms:created xsi:type="dcterms:W3CDTF">2009-11-10T14:59:38Z</dcterms:created>
  <dcterms:modified xsi:type="dcterms:W3CDTF">2009-11-10T15:06:46Z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587870185</vt:i4>
  </property>
  <property fmtid="{D5CDD505-2E9C-101B-9397-08002B2CF9AE}" pid="3" name="_NewReviewCycle">
    <vt:lpwstr/>
  </property>
  <property fmtid="{D5CDD505-2E9C-101B-9397-08002B2CF9AE}" pid="4" name="_EmailSubject">
    <vt:lpwstr>Engineering Disaster</vt:lpwstr>
  </property>
  <property fmtid="{D5CDD505-2E9C-101B-9397-08002B2CF9AE}" pid="5" name="_AuthorEmail">
    <vt:lpwstr>Dennis.Hill@alcoa.com</vt:lpwstr>
  </property>
  <property fmtid="{D5CDD505-2E9C-101B-9397-08002B2CF9AE}" pid="6" name="_AuthorEmailDisplayName">
    <vt:lpwstr>Hill, Dennis W. (Hill Engineering)</vt:lpwstr>
  </property>
</Properties>
</file>