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72" r:id="rId5"/>
    <p:sldId id="280" r:id="rId6"/>
    <p:sldId id="279" r:id="rId7"/>
    <p:sldId id="277" r:id="rId8"/>
    <p:sldId id="276" r:id="rId9"/>
    <p:sldId id="275" r:id="rId10"/>
    <p:sldId id="274" r:id="rId11"/>
    <p:sldId id="273" r:id="rId12"/>
    <p:sldId id="283" r:id="rId13"/>
    <p:sldId id="282" r:id="rId14"/>
    <p:sldId id="281" r:id="rId15"/>
    <p:sldId id="286" r:id="rId16"/>
    <p:sldId id="285" r:id="rId17"/>
    <p:sldId id="288" r:id="rId18"/>
    <p:sldId id="284" r:id="rId19"/>
    <p:sldId id="287" r:id="rId20"/>
    <p:sldId id="289" r:id="rId21"/>
    <p:sldId id="290" r:id="rId22"/>
    <p:sldId id="29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7FF5-54CB-4FF0-B1CC-C22BC7495D8E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AA8B-7DE6-42D2-A930-C30446BFA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7FF5-54CB-4FF0-B1CC-C22BC7495D8E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AA8B-7DE6-42D2-A930-C30446BFA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7FF5-54CB-4FF0-B1CC-C22BC7495D8E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AA8B-7DE6-42D2-A930-C30446BFA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7FF5-54CB-4FF0-B1CC-C22BC7495D8E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AA8B-7DE6-42D2-A930-C30446BFA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7FF5-54CB-4FF0-B1CC-C22BC7495D8E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AA8B-7DE6-42D2-A930-C30446BFA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7FF5-54CB-4FF0-B1CC-C22BC7495D8E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AA8B-7DE6-42D2-A930-C30446BFA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7FF5-54CB-4FF0-B1CC-C22BC7495D8E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AA8B-7DE6-42D2-A930-C30446BFA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7FF5-54CB-4FF0-B1CC-C22BC7495D8E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AA8B-7DE6-42D2-A930-C30446BFA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7FF5-54CB-4FF0-B1CC-C22BC7495D8E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AA8B-7DE6-42D2-A930-C30446BFA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7FF5-54CB-4FF0-B1CC-C22BC7495D8E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AA8B-7DE6-42D2-A930-C30446BFA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7FF5-54CB-4FF0-B1CC-C22BC7495D8E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AA8B-7DE6-42D2-A930-C30446BFA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E7FF5-54CB-4FF0-B1CC-C22BC7495D8E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BAA8B-7DE6-42D2-A930-C30446BFAE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pic-Kludge-Photo-WireRackGri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382000" cy="628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pic-Kludge-Photo-WordsFail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228600"/>
            <a:ext cx="8695493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pic-Kludge-Photo-Sprink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51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Epic-Kludge-Photo-ChangingLightBul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52399"/>
            <a:ext cx="4953000" cy="6594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pic-Kludge-Photo-LooseConnec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636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Epic-Kludge-Photo-Hey,They'reBric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228600"/>
            <a:ext cx="8809907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Epic-Kludge-Photo-HanesHisW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228600"/>
            <a:ext cx="8695493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Epic-Kludge-Photo-NotLegalToTakeTh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3000" cy="657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Epic-Kludge-Photo-RakeEm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228600"/>
            <a:ext cx="8757311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Epic-Kludge-Photo-DearLandlo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999" y="152400"/>
            <a:ext cx="4864947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tifi-aircondition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228600"/>
            <a:ext cx="8755901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pic-Kludge-Photo-SevenWheelDri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686800" cy="6567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TIFI-FunctionalTopia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152400"/>
            <a:ext cx="8809907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TIFI-AlarmWillS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534400" cy="6505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f830.mail.yahoo.com/ya/download?mid=1%5f66405%5fAAxXv9EAAJEISsCrBQm9aFsFGkA&amp;pid=2.2&amp;fid=Inbox&amp;inline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229600" cy="6583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pic-Kludge-Photo-FridgeLooksFineT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432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pic-Kludge-Photo-Thanks-Mngm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399"/>
            <a:ext cx="4876800" cy="6492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pic-Kludge-Photo-MasonJarM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399"/>
            <a:ext cx="4953000" cy="6594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pic-Kludge-Photo-Unsanitary Sani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51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pic-Kludge-Photo-StyrofoamStickShif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915400" cy="6454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pic-Kludge-Photo-Can'tEvenTe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636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pic-Kludge-Photo-Finally,AUseF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432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Colin Hintz</dc:creator>
  <cp:lastModifiedBy>Colin Hintz</cp:lastModifiedBy>
  <cp:revision>3</cp:revision>
  <dcterms:created xsi:type="dcterms:W3CDTF">2009-09-28T16:03:12Z</dcterms:created>
  <dcterms:modified xsi:type="dcterms:W3CDTF">2009-09-28T16:15:33Z</dcterms:modified>
</cp:coreProperties>
</file>