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5"/>
  </p:sldMasterIdLst>
  <p:notesMasterIdLst>
    <p:notesMasterId r:id="rId7"/>
  </p:notesMasterIdLst>
  <p:handoutMasterIdLst>
    <p:handoutMasterId r:id="rId8"/>
  </p:handoutMasterIdLst>
  <p:sldIdLst>
    <p:sldId id="585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FF"/>
    <a:srgbClr val="CCECFF"/>
    <a:srgbClr val="3366FF"/>
    <a:srgbClr val="C0C0C0"/>
    <a:srgbClr val="FF0000"/>
    <a:srgbClr val="00FFCC"/>
    <a:srgbClr val="00FFFF"/>
    <a:srgbClr val="FCD5B5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5181" autoAdjust="0"/>
    <p:restoredTop sz="92039" autoAdjust="0"/>
  </p:normalViewPr>
  <p:slideViewPr>
    <p:cSldViewPr snapToGrid="0">
      <p:cViewPr>
        <p:scale>
          <a:sx n="70" d="100"/>
          <a:sy n="70" d="100"/>
        </p:scale>
        <p:origin x="-1378" y="-82"/>
      </p:cViewPr>
      <p:guideLst>
        <p:guide orient="horz" pos="4224"/>
        <p:guide orient="horz" pos="612"/>
        <p:guide orient="horz" pos="2160"/>
        <p:guide pos="502"/>
        <p:guide pos="5458"/>
        <p:guide pos="2878"/>
      </p:guideLst>
    </p:cSldViewPr>
  </p:slideViewPr>
  <p:outlineViewPr>
    <p:cViewPr>
      <p:scale>
        <a:sx n="33" d="100"/>
        <a:sy n="33" d="100"/>
      </p:scale>
      <p:origin x="0" y="195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242" y="-6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991" tIns="45496" rIns="90991" bIns="45496" numCol="1" anchor="t" anchorCtr="0" compatLnSpc="1">
            <a:prstTxWarp prst="textNoShape">
              <a:avLst/>
            </a:prstTxWarp>
          </a:bodyPr>
          <a:lstStyle>
            <a:lvl1pPr defTabSz="911225" eaLnBrk="0" hangingPunct="0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5088" y="0"/>
            <a:ext cx="298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991" tIns="45496" rIns="90991" bIns="45496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298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991" tIns="45496" rIns="90991" bIns="45496" numCol="1" anchor="b" anchorCtr="0" compatLnSpc="1">
            <a:prstTxWarp prst="textNoShape">
              <a:avLst/>
            </a:prstTxWarp>
          </a:bodyPr>
          <a:lstStyle>
            <a:lvl1pPr defTabSz="911225" eaLnBrk="0" hangingPunct="0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5088" y="8839200"/>
            <a:ext cx="298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991" tIns="45496" rIns="90991" bIns="45496" numCol="1" anchor="b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200" b="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12EF58F0-C2AF-4C26-916C-235BE1AEF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53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991" tIns="45496" rIns="90991" bIns="45496" numCol="1" anchor="t" anchorCtr="0" compatLnSpc="1">
            <a:prstTxWarp prst="textNoShape">
              <a:avLst/>
            </a:prstTxWarp>
          </a:bodyPr>
          <a:lstStyle>
            <a:lvl1pPr defTabSz="911225" eaLnBrk="0" hangingPunct="0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5088" y="0"/>
            <a:ext cx="298291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991" tIns="45496" rIns="90991" bIns="45496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5850" y="687388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350" y="4432300"/>
            <a:ext cx="5067300" cy="420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991" tIns="45496" rIns="90991" bIns="45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4600"/>
            <a:ext cx="298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991" tIns="45496" rIns="90991" bIns="45496" numCol="1" anchor="b" anchorCtr="0" compatLnSpc="1">
            <a:prstTxWarp prst="textNoShape">
              <a:avLst/>
            </a:prstTxWarp>
          </a:bodyPr>
          <a:lstStyle>
            <a:lvl1pPr defTabSz="911225" eaLnBrk="0" hangingPunct="0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5088" y="8864600"/>
            <a:ext cx="2982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991" tIns="45496" rIns="90991" bIns="45496" numCol="1" anchor="b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200" b="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7B7A7ACF-1F8D-4C98-BB71-D33E3B6F6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44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827" eaLnBrk="0" hangingPunct="0">
              <a:defRPr sz="2500" b="1">
                <a:solidFill>
                  <a:schemeClr val="tx1"/>
                </a:solidFill>
                <a:latin typeface="Arial" pitchFamily="34" charset="0"/>
              </a:defRPr>
            </a:lvl1pPr>
            <a:lvl2pPr marL="749963" indent="-288447" defTabSz="919827" eaLnBrk="0" hangingPunct="0">
              <a:defRPr sz="2500" b="1">
                <a:solidFill>
                  <a:schemeClr val="tx1"/>
                </a:solidFill>
                <a:latin typeface="Arial" pitchFamily="34" charset="0"/>
              </a:defRPr>
            </a:lvl2pPr>
            <a:lvl3pPr marL="1153790" indent="-230758" defTabSz="919827" eaLnBrk="0" hangingPunct="0">
              <a:defRPr sz="2500" b="1">
                <a:solidFill>
                  <a:schemeClr val="tx1"/>
                </a:solidFill>
                <a:latin typeface="Arial" pitchFamily="34" charset="0"/>
              </a:defRPr>
            </a:lvl3pPr>
            <a:lvl4pPr marL="1615305" indent="-230758" defTabSz="919827" eaLnBrk="0" hangingPunct="0">
              <a:defRPr sz="2500" b="1">
                <a:solidFill>
                  <a:schemeClr val="tx1"/>
                </a:solidFill>
                <a:latin typeface="Arial" pitchFamily="34" charset="0"/>
              </a:defRPr>
            </a:lvl4pPr>
            <a:lvl5pPr marL="2076820" indent="-230758" defTabSz="919827" eaLnBrk="0" hangingPunct="0">
              <a:defRPr sz="2500" b="1">
                <a:solidFill>
                  <a:schemeClr val="tx1"/>
                </a:solidFill>
                <a:latin typeface="Arial" pitchFamily="34" charset="0"/>
              </a:defRPr>
            </a:lvl5pPr>
            <a:lvl6pPr marL="2538336" indent="-230758" defTabSz="919827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pitchFamily="34" charset="0"/>
              </a:defRPr>
            </a:lvl6pPr>
            <a:lvl7pPr marL="2999852" indent="-230758" defTabSz="919827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pitchFamily="34" charset="0"/>
              </a:defRPr>
            </a:lvl7pPr>
            <a:lvl8pPr marL="3461368" indent="-230758" defTabSz="919827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pitchFamily="34" charset="0"/>
              </a:defRPr>
            </a:lvl8pPr>
            <a:lvl9pPr marL="3922883" indent="-230758" defTabSz="919827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25C12D7-2F5A-4CDD-BA29-EC56214B8633}" type="slidenum">
              <a:rPr lang="en-US" sz="1200" b="0">
                <a:solidFill>
                  <a:prstClr val="black"/>
                </a:solidFill>
                <a:latin typeface="Times New Roman" pitchFamily="18" charset="0"/>
              </a:rPr>
              <a:pPr/>
              <a:t>1</a:t>
            </a:fld>
            <a:endParaRPr lang="en-US" sz="1200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4850"/>
            <a:ext cx="4629150" cy="3473450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4839"/>
            <a:ext cx="5029200" cy="4183062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pt_title_gray_tra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13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2154462"/>
            <a:ext cx="7772400" cy="533400"/>
          </a:xfrm>
        </p:spPr>
        <p:txBody>
          <a:bodyPr/>
          <a:lstStyle>
            <a:lvl1pPr>
              <a:defRPr>
                <a:solidFill>
                  <a:srgbClr val="555555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113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0" y="2719302"/>
            <a:ext cx="7772400" cy="4572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rgbClr val="555555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03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3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231900"/>
            <a:ext cx="1943100" cy="485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231900"/>
            <a:ext cx="5676900" cy="485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9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20663"/>
            <a:ext cx="5791200" cy="609600"/>
          </a:xfrm>
        </p:spPr>
        <p:txBody>
          <a:bodyPr/>
          <a:lstStyle>
            <a:lvl1pPr>
              <a:defRPr>
                <a:solidFill>
                  <a:srgbClr val="54555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45553"/>
                </a:solidFill>
              </a:defRPr>
            </a:lvl1pPr>
            <a:lvl2pPr>
              <a:defRPr>
                <a:solidFill>
                  <a:srgbClr val="545553"/>
                </a:solidFill>
              </a:defRPr>
            </a:lvl2pPr>
            <a:lvl3pPr>
              <a:defRPr>
                <a:solidFill>
                  <a:srgbClr val="545553"/>
                </a:solidFill>
              </a:defRPr>
            </a:lvl3pPr>
            <a:lvl4pPr>
              <a:defRPr>
                <a:solidFill>
                  <a:srgbClr val="545553"/>
                </a:solidFill>
              </a:defRPr>
            </a:lvl4pPr>
            <a:lvl5pPr>
              <a:defRPr>
                <a:solidFill>
                  <a:srgbClr val="54555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0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276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59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161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161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99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7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272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87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272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0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5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34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334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955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4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689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10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356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70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_corner_trane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25" y="0"/>
            <a:ext cx="251777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03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52500"/>
            <a:ext cx="5791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03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6548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555555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55555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555555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555555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555555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555555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C5034"/>
        </a:buClr>
        <a:buSzPct val="110000"/>
        <a:buFont typeface="Arial" pitchFamily="34" charset="0"/>
        <a:buChar char="•"/>
        <a:defRPr sz="2400">
          <a:solidFill>
            <a:srgbClr val="555555"/>
          </a:solidFill>
          <a:latin typeface="+mn-lt"/>
          <a:ea typeface="+mn-ea"/>
          <a:cs typeface="ＭＳ Ｐゴシック" charset="0"/>
        </a:defRPr>
      </a:lvl1pPr>
      <a:lvl2pPr marL="800100" indent="-342900" algn="l" rtl="0" eaLnBrk="0" fontAlgn="base" hangingPunct="0">
        <a:spcBef>
          <a:spcPct val="20000"/>
        </a:spcBef>
        <a:spcAft>
          <a:spcPct val="0"/>
        </a:spcAft>
        <a:buClr>
          <a:srgbClr val="555555"/>
        </a:buClr>
        <a:buFont typeface="Lucida Grande" charset="0"/>
        <a:buChar char="‑"/>
        <a:defRPr sz="2200">
          <a:solidFill>
            <a:srgbClr val="555555"/>
          </a:solidFill>
          <a:latin typeface="+mn-lt"/>
          <a:ea typeface="+mn-ea"/>
        </a:defRPr>
      </a:lvl2pPr>
      <a:lvl3pPr marL="1200150" indent="-342900" algn="l" rtl="0" eaLnBrk="0" fontAlgn="base" hangingPunct="0">
        <a:spcBef>
          <a:spcPct val="20000"/>
        </a:spcBef>
        <a:spcAft>
          <a:spcPct val="0"/>
        </a:spcAft>
        <a:buClr>
          <a:srgbClr val="DC5034"/>
        </a:buClr>
        <a:buFont typeface="Wingdings" pitchFamily="2" charset="2"/>
        <a:buChar char="§"/>
        <a:defRPr sz="2000">
          <a:solidFill>
            <a:srgbClr val="555555"/>
          </a:solidFill>
          <a:latin typeface="+mn-lt"/>
          <a:ea typeface="+mn-ea"/>
        </a:defRPr>
      </a:lvl3pPr>
      <a:lvl4pPr marL="1485900" indent="-285750" algn="l" rtl="0" eaLnBrk="0" fontAlgn="base" hangingPunct="0">
        <a:spcBef>
          <a:spcPct val="20000"/>
        </a:spcBef>
        <a:spcAft>
          <a:spcPct val="0"/>
        </a:spcAft>
        <a:buClr>
          <a:srgbClr val="555555"/>
        </a:buClr>
        <a:buFont typeface="Lucida Grande" charset="0"/>
        <a:buChar char="‑"/>
        <a:defRPr>
          <a:solidFill>
            <a:srgbClr val="555555"/>
          </a:solidFill>
          <a:latin typeface="+mn-lt"/>
          <a:ea typeface="+mn-ea"/>
        </a:defRPr>
      </a:lvl4pPr>
      <a:lvl5pPr marL="1828800" indent="-285750" algn="l" rtl="0" eaLnBrk="0" fontAlgn="base" hangingPunct="0">
        <a:spcBef>
          <a:spcPct val="20000"/>
        </a:spcBef>
        <a:spcAft>
          <a:spcPct val="0"/>
        </a:spcAft>
        <a:buClr>
          <a:srgbClr val="555555"/>
        </a:buClr>
        <a:buFont typeface="Lucida Grande" charset="0"/>
        <a:buChar char="»"/>
        <a:defRPr>
          <a:solidFill>
            <a:srgbClr val="555555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notesSlide" Target="../notesSlides/notesSlide1.xml"/><Relationship Id="rId7" Type="http://schemas.microsoft.com/office/2007/relationships/hdphoto" Target="../media/hdphoto2.wdp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openxmlformats.org/officeDocument/2006/relationships/image" Target="../media/image6.jpeg"/><Relationship Id="rId4" Type="http://schemas.openxmlformats.org/officeDocument/2006/relationships/image" Target="../media/image3.png"/><Relationship Id="rId9" Type="http://schemas.openxmlformats.org/officeDocument/2006/relationships/hyperlink" Target="http://www.chaaps.com/5-fingers-of-your-blog-hand-google-facebook-twitter-digg-reddi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5915025" y="1723424"/>
            <a:ext cx="76200" cy="19050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555555"/>
              </a:solidFill>
            </a:endParaRPr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6096000" y="4191000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555555"/>
              </a:solidFill>
            </a:endParaRP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V="1">
            <a:off x="6553200" y="1066800"/>
            <a:ext cx="0" cy="3048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555555"/>
              </a:solidFill>
            </a:endParaRPr>
          </a:p>
        </p:txBody>
      </p:sp>
      <p:sp>
        <p:nvSpPr>
          <p:cNvPr id="27671" name="Text Box 25"/>
          <p:cNvSpPr txBox="1">
            <a:spLocks noChangeArrowheads="1"/>
          </p:cNvSpPr>
          <p:nvPr/>
        </p:nvSpPr>
        <p:spPr bwMode="auto">
          <a:xfrm>
            <a:off x="1057275" y="146685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000">
              <a:solidFill>
                <a:srgbClr val="555555"/>
              </a:solidFill>
              <a:latin typeface="Times New Roman" pitchFamily="18" charset="0"/>
            </a:endParaRPr>
          </a:p>
        </p:txBody>
      </p:sp>
      <p:sp>
        <p:nvSpPr>
          <p:cNvPr id="27677" name="Text Box 31"/>
          <p:cNvSpPr txBox="1">
            <a:spLocks noChangeArrowheads="1"/>
          </p:cNvSpPr>
          <p:nvPr/>
        </p:nvSpPr>
        <p:spPr bwMode="auto">
          <a:xfrm>
            <a:off x="5709105" y="3452812"/>
            <a:ext cx="587421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</a:rPr>
              <a:t>Restricted</a:t>
            </a:r>
          </a:p>
        </p:txBody>
      </p:sp>
      <p:sp>
        <p:nvSpPr>
          <p:cNvPr id="27680" name="Text Box 74"/>
          <p:cNvSpPr txBox="1">
            <a:spLocks noChangeArrowheads="1"/>
          </p:cNvSpPr>
          <p:nvPr/>
        </p:nvSpPr>
        <p:spPr bwMode="auto">
          <a:xfrm>
            <a:off x="117927" y="1241185"/>
            <a:ext cx="914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solidFill>
                  <a:srgbClr val="555555"/>
                </a:solidFill>
              </a:rPr>
              <a:t>“Sparky”</a:t>
            </a:r>
          </a:p>
        </p:txBody>
      </p:sp>
      <p:pic>
        <p:nvPicPr>
          <p:cNvPr id="9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2000" contrast="4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01417" y="3911101"/>
            <a:ext cx="3338513" cy="22119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ular Callout 8"/>
          <p:cNvSpPr/>
          <p:nvPr/>
        </p:nvSpPr>
        <p:spPr bwMode="auto">
          <a:xfrm>
            <a:off x="34044" y="3911101"/>
            <a:ext cx="1406073" cy="1492249"/>
          </a:xfrm>
          <a:prstGeom prst="wedgeRectCallout">
            <a:avLst>
              <a:gd name="adj1" fmla="val 28597"/>
              <a:gd name="adj2" fmla="val -85527"/>
            </a:avLst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</a:rPr>
              <a:t>70 in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(1.2 Cal/cm2)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</a:rPr>
              <a:t>176</a:t>
            </a: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</a:rPr>
              <a:t> F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aseline="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Onset of 2</a:t>
            </a:r>
            <a:r>
              <a:rPr lang="en-US" sz="1400" baseline="300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nd</a:t>
            </a:r>
            <a:r>
              <a:rPr lang="en-US" sz="1400" baseline="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 degree burn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2" name="Rectangular Callout 91"/>
          <p:cNvSpPr/>
          <p:nvPr/>
        </p:nvSpPr>
        <p:spPr bwMode="auto">
          <a:xfrm>
            <a:off x="2988980" y="770899"/>
            <a:ext cx="1878573" cy="787569"/>
          </a:xfrm>
          <a:prstGeom prst="wedgeRectCallout">
            <a:avLst>
              <a:gd name="adj1" fmla="val 84241"/>
              <a:gd name="adj2" fmla="val 269480"/>
            </a:avLst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11 Cal/cm 2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At 18 in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</a:rPr>
              <a:t>(Working Distance)</a:t>
            </a:r>
            <a:endParaRPr kumimoji="0" lang="en-US" sz="1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3" name="Rectangular Callout 92"/>
          <p:cNvSpPr/>
          <p:nvPr/>
        </p:nvSpPr>
        <p:spPr bwMode="auto">
          <a:xfrm>
            <a:off x="7718878" y="2130973"/>
            <a:ext cx="1034598" cy="314233"/>
          </a:xfrm>
          <a:prstGeom prst="wedgeRectCallout">
            <a:avLst>
              <a:gd name="adj1" fmla="val -77394"/>
              <a:gd name="adj2" fmla="val 22111"/>
            </a:avLst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480 VAC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5" name="Rectangular Callout 94"/>
          <p:cNvSpPr/>
          <p:nvPr/>
        </p:nvSpPr>
        <p:spPr bwMode="auto">
          <a:xfrm>
            <a:off x="2765878" y="2215354"/>
            <a:ext cx="605972" cy="314233"/>
          </a:xfrm>
          <a:prstGeom prst="wedgeRectCallout">
            <a:avLst>
              <a:gd name="adj1" fmla="val -23076"/>
              <a:gd name="adj2" fmla="val 155484"/>
            </a:avLst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42 in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6" name="Rectangular Callout 95"/>
          <p:cNvSpPr/>
          <p:nvPr/>
        </p:nvSpPr>
        <p:spPr bwMode="auto">
          <a:xfrm>
            <a:off x="5179989" y="1656834"/>
            <a:ext cx="605972" cy="314233"/>
          </a:xfrm>
          <a:prstGeom prst="wedgeRectCallout">
            <a:avLst>
              <a:gd name="adj1" fmla="val 27224"/>
              <a:gd name="adj2" fmla="val 331293"/>
            </a:avLst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1</a:t>
            </a: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2 in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0" y="6273225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Available incident energy and the corresponding working distance </a:t>
            </a:r>
            <a:r>
              <a:rPr lang="en-US" sz="1600" b="0" u="sng" dirty="0">
                <a:solidFill>
                  <a:srgbClr val="FF0000"/>
                </a:solidFill>
              </a:rPr>
              <a:t>or the arc </a:t>
            </a:r>
            <a:r>
              <a:rPr lang="en-US" sz="1600" b="0" u="sng" dirty="0" smtClean="0">
                <a:solidFill>
                  <a:srgbClr val="FF0000"/>
                </a:solidFill>
              </a:rPr>
              <a:t>flash PPE </a:t>
            </a:r>
            <a:r>
              <a:rPr lang="en-US" sz="1600" b="0" u="sng" dirty="0">
                <a:solidFill>
                  <a:srgbClr val="FF0000"/>
                </a:solidFill>
              </a:rPr>
              <a:t>category in 130.7(C)(15)(A)(b) or 130.7(C)(15)(B) for the equipment, </a:t>
            </a:r>
            <a:r>
              <a:rPr lang="en-US" sz="1600" u="sng" dirty="0">
                <a:solidFill>
                  <a:srgbClr val="FF0000"/>
                </a:solidFill>
              </a:rPr>
              <a:t>but not both”</a:t>
            </a:r>
            <a:endParaRPr lang="en-US" sz="1600" u="sng" dirty="0">
              <a:solidFill>
                <a:srgbClr val="0000FF"/>
              </a:solidFill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6871599" y="6214903"/>
            <a:ext cx="247650" cy="343389"/>
          </a:xfrm>
          <a:prstGeom prst="rect">
            <a:avLst/>
          </a:prstGeom>
          <a:noFill/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noFill/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98" name="Picture 97"/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100000"/>
                    </a14:imgEffect>
                    <a14:imgEffect>
                      <a14:brightnessContrast bright="5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851033"/>
            <a:ext cx="1419225" cy="2826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12" descr="http://ecx.images-amazon.com/images/I/61gsQQwr1tL._SL1200_.jpg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5213"/>
          <a:stretch/>
        </p:blipFill>
        <p:spPr bwMode="auto">
          <a:xfrm rot="4407954">
            <a:off x="6055527" y="4169956"/>
            <a:ext cx="1101705" cy="974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ular Callout 12"/>
          <p:cNvSpPr/>
          <p:nvPr/>
        </p:nvSpPr>
        <p:spPr bwMode="auto">
          <a:xfrm>
            <a:off x="5789556" y="5553075"/>
            <a:ext cx="1547018" cy="306324"/>
          </a:xfrm>
          <a:prstGeom prst="wedgeRectCallout">
            <a:avLst>
              <a:gd name="adj1" fmla="val -6866"/>
              <a:gd name="adj2" fmla="val -141169"/>
            </a:avLst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</a:rPr>
              <a:t>Class 00  500v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101" name="Picture 16" descr="http://www.chaaps.com/wp-content/uploads/2009/12/hands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6080485" y="2062108"/>
            <a:ext cx="455233" cy="63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152401" y="838200"/>
            <a:ext cx="7219949" cy="2987675"/>
            <a:chOff x="152401" y="838200"/>
            <a:chExt cx="7219949" cy="2987675"/>
          </a:xfrm>
        </p:grpSpPr>
        <p:sp>
          <p:nvSpPr>
            <p:cNvPr id="27656" name="AutoShape 8"/>
            <p:cNvSpPr>
              <a:spLocks noChangeArrowheads="1"/>
            </p:cNvSpPr>
            <p:nvPr/>
          </p:nvSpPr>
          <p:spPr bwMode="auto">
            <a:xfrm>
              <a:off x="6635750" y="1258717"/>
              <a:ext cx="736600" cy="2085975"/>
            </a:xfrm>
            <a:prstGeom prst="bevel">
              <a:avLst>
                <a:gd name="adj" fmla="val 6898"/>
              </a:avLst>
            </a:prstGeom>
            <a:solidFill>
              <a:srgbClr val="FF0000"/>
            </a:solidFill>
            <a:ln w="31750">
              <a:solidFill>
                <a:srgbClr val="000000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FontTx/>
                <a:buChar char="•"/>
              </a:pPr>
              <a:endParaRPr lang="en-US" sz="2000">
                <a:solidFill>
                  <a:srgbClr val="555555"/>
                </a:solidFill>
              </a:endParaRPr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152401" y="3341363"/>
              <a:ext cx="7219949" cy="11437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555555"/>
                </a:solidFill>
              </a:endParaRPr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5656261" y="2935287"/>
              <a:ext cx="0" cy="41751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555555"/>
                </a:solidFill>
              </a:endParaRPr>
            </a:p>
          </p:txBody>
        </p:sp>
        <p:sp>
          <p:nvSpPr>
            <p:cNvPr id="27672" name="Text Box 26"/>
            <p:cNvSpPr txBox="1">
              <a:spLocks noChangeArrowheads="1"/>
            </p:cNvSpPr>
            <p:nvPr/>
          </p:nvSpPr>
          <p:spPr bwMode="auto">
            <a:xfrm rot="5400000">
              <a:off x="6177756" y="2170862"/>
              <a:ext cx="1652588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20000"/>
                </a:spcBef>
              </a:pPr>
              <a:r>
                <a:rPr lang="en-US" sz="2000" dirty="0">
                  <a:solidFill>
                    <a:srgbClr val="000000"/>
                  </a:solidFill>
                </a:rPr>
                <a:t>Equipment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933701" y="3368675"/>
              <a:ext cx="2705098" cy="457200"/>
              <a:chOff x="4019550" y="3657600"/>
              <a:chExt cx="4267200" cy="457200"/>
            </a:xfrm>
            <a:solidFill>
              <a:srgbClr val="FF9F9F"/>
            </a:solidFill>
          </p:grpSpPr>
          <p:sp>
            <p:nvSpPr>
              <p:cNvPr id="27669" name="Rectangle 21"/>
              <p:cNvSpPr>
                <a:spLocks noChangeArrowheads="1"/>
              </p:cNvSpPr>
              <p:nvPr/>
            </p:nvSpPr>
            <p:spPr bwMode="auto">
              <a:xfrm>
                <a:off x="4019550" y="3657600"/>
                <a:ext cx="4267200" cy="457200"/>
              </a:xfrm>
              <a:prstGeom prst="rect">
                <a:avLst/>
              </a:prstGeom>
              <a:grpFill/>
              <a:ln w="2857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76" name="Text Box 30"/>
              <p:cNvSpPr txBox="1">
                <a:spLocks noChangeArrowheads="1"/>
              </p:cNvSpPr>
              <p:nvPr/>
            </p:nvSpPr>
            <p:spPr bwMode="auto">
              <a:xfrm>
                <a:off x="5791200" y="3733800"/>
                <a:ext cx="1278935" cy="274638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457200" indent="-4572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000000"/>
                    </a:solidFill>
                  </a:rPr>
                  <a:t>Limited</a:t>
                </a:r>
              </a:p>
            </p:txBody>
          </p:sp>
        </p:grpSp>
        <p:sp>
          <p:nvSpPr>
            <p:cNvPr id="27674" name="Rectangle 28"/>
            <p:cNvSpPr>
              <a:spLocks noChangeArrowheads="1"/>
            </p:cNvSpPr>
            <p:nvPr/>
          </p:nvSpPr>
          <p:spPr bwMode="auto">
            <a:xfrm>
              <a:off x="5667375" y="3362325"/>
              <a:ext cx="963612" cy="463550"/>
            </a:xfrm>
            <a:prstGeom prst="rect">
              <a:avLst/>
            </a:prstGeom>
            <a:solidFill>
              <a:srgbClr val="FF616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en-US">
                <a:solidFill>
                  <a:srgbClr val="555555"/>
                </a:solidFill>
              </a:endParaRPr>
            </a:p>
          </p:txBody>
        </p:sp>
        <p:grpSp>
          <p:nvGrpSpPr>
            <p:cNvPr id="27679" name="Group 33"/>
            <p:cNvGrpSpPr>
              <a:grpSpLocks/>
            </p:cNvGrpSpPr>
            <p:nvPr/>
          </p:nvGrpSpPr>
          <p:grpSpPr bwMode="auto">
            <a:xfrm flipH="1">
              <a:off x="210570" y="1564785"/>
              <a:ext cx="798219" cy="1744663"/>
              <a:chOff x="3326" y="1728"/>
              <a:chExt cx="661" cy="1147"/>
            </a:xfrm>
          </p:grpSpPr>
          <p:sp>
            <p:nvSpPr>
              <p:cNvPr id="27681" name="Freeform 34"/>
              <p:cNvSpPr>
                <a:spLocks/>
              </p:cNvSpPr>
              <p:nvPr/>
            </p:nvSpPr>
            <p:spPr bwMode="auto">
              <a:xfrm>
                <a:off x="3668" y="2009"/>
                <a:ext cx="188" cy="168"/>
              </a:xfrm>
              <a:custGeom>
                <a:avLst/>
                <a:gdLst>
                  <a:gd name="T0" fmla="*/ 188 w 377"/>
                  <a:gd name="T1" fmla="*/ 168 h 335"/>
                  <a:gd name="T2" fmla="*/ 188 w 377"/>
                  <a:gd name="T3" fmla="*/ 0 h 335"/>
                  <a:gd name="T4" fmla="*/ 0 w 377"/>
                  <a:gd name="T5" fmla="*/ 39 h 335"/>
                  <a:gd name="T6" fmla="*/ 0 w 377"/>
                  <a:gd name="T7" fmla="*/ 168 h 335"/>
                  <a:gd name="T8" fmla="*/ 188 w 377"/>
                  <a:gd name="T9" fmla="*/ 168 h 3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7" h="335">
                    <a:moveTo>
                      <a:pt x="377" y="335"/>
                    </a:moveTo>
                    <a:lnTo>
                      <a:pt x="377" y="0"/>
                    </a:lnTo>
                    <a:lnTo>
                      <a:pt x="0" y="78"/>
                    </a:lnTo>
                    <a:lnTo>
                      <a:pt x="0" y="335"/>
                    </a:lnTo>
                    <a:lnTo>
                      <a:pt x="377" y="33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82" name="Rectangle 35"/>
              <p:cNvSpPr>
                <a:spLocks noChangeArrowheads="1"/>
              </p:cNvSpPr>
              <p:nvPr/>
            </p:nvSpPr>
            <p:spPr bwMode="auto">
              <a:xfrm>
                <a:off x="3693" y="2049"/>
                <a:ext cx="135" cy="18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83" name="Freeform 36"/>
              <p:cNvSpPr>
                <a:spLocks/>
              </p:cNvSpPr>
              <p:nvPr/>
            </p:nvSpPr>
            <p:spPr bwMode="auto">
              <a:xfrm>
                <a:off x="3326" y="2106"/>
                <a:ext cx="661" cy="769"/>
              </a:xfrm>
              <a:custGeom>
                <a:avLst/>
                <a:gdLst>
                  <a:gd name="T0" fmla="*/ 621 w 1322"/>
                  <a:gd name="T1" fmla="*/ 261 h 1539"/>
                  <a:gd name="T2" fmla="*/ 643 w 1322"/>
                  <a:gd name="T3" fmla="*/ 226 h 1539"/>
                  <a:gd name="T4" fmla="*/ 657 w 1322"/>
                  <a:gd name="T5" fmla="*/ 193 h 1539"/>
                  <a:gd name="T6" fmla="*/ 659 w 1322"/>
                  <a:gd name="T7" fmla="*/ 138 h 1539"/>
                  <a:gd name="T8" fmla="*/ 633 w 1322"/>
                  <a:gd name="T9" fmla="*/ 66 h 1539"/>
                  <a:gd name="T10" fmla="*/ 595 w 1322"/>
                  <a:gd name="T11" fmla="*/ 21 h 1539"/>
                  <a:gd name="T12" fmla="*/ 578 w 1322"/>
                  <a:gd name="T13" fmla="*/ 12 h 1539"/>
                  <a:gd name="T14" fmla="*/ 552 w 1322"/>
                  <a:gd name="T15" fmla="*/ 3 h 1539"/>
                  <a:gd name="T16" fmla="*/ 502 w 1322"/>
                  <a:gd name="T17" fmla="*/ 0 h 1539"/>
                  <a:gd name="T18" fmla="*/ 343 w 1322"/>
                  <a:gd name="T19" fmla="*/ 1 h 1539"/>
                  <a:gd name="T20" fmla="*/ 321 w 1322"/>
                  <a:gd name="T21" fmla="*/ 7 h 1539"/>
                  <a:gd name="T22" fmla="*/ 301 w 1322"/>
                  <a:gd name="T23" fmla="*/ 16 h 1539"/>
                  <a:gd name="T24" fmla="*/ 279 w 1322"/>
                  <a:gd name="T25" fmla="*/ 34 h 1539"/>
                  <a:gd name="T26" fmla="*/ 239 w 1322"/>
                  <a:gd name="T27" fmla="*/ 89 h 1539"/>
                  <a:gd name="T28" fmla="*/ 219 w 1322"/>
                  <a:gd name="T29" fmla="*/ 131 h 1539"/>
                  <a:gd name="T30" fmla="*/ 110 w 1322"/>
                  <a:gd name="T31" fmla="*/ 113 h 1539"/>
                  <a:gd name="T32" fmla="*/ 91 w 1322"/>
                  <a:gd name="T33" fmla="*/ 92 h 1539"/>
                  <a:gd name="T34" fmla="*/ 79 w 1322"/>
                  <a:gd name="T35" fmla="*/ 78 h 1539"/>
                  <a:gd name="T36" fmla="*/ 70 w 1322"/>
                  <a:gd name="T37" fmla="*/ 72 h 1539"/>
                  <a:gd name="T38" fmla="*/ 56 w 1322"/>
                  <a:gd name="T39" fmla="*/ 82 h 1539"/>
                  <a:gd name="T40" fmla="*/ 58 w 1322"/>
                  <a:gd name="T41" fmla="*/ 109 h 1539"/>
                  <a:gd name="T42" fmla="*/ 21 w 1322"/>
                  <a:gd name="T43" fmla="*/ 190 h 1539"/>
                  <a:gd name="T44" fmla="*/ 60 w 1322"/>
                  <a:gd name="T45" fmla="*/ 190 h 1539"/>
                  <a:gd name="T46" fmla="*/ 102 w 1322"/>
                  <a:gd name="T47" fmla="*/ 190 h 1539"/>
                  <a:gd name="T48" fmla="*/ 119 w 1322"/>
                  <a:gd name="T49" fmla="*/ 200 h 1539"/>
                  <a:gd name="T50" fmla="*/ 139 w 1322"/>
                  <a:gd name="T51" fmla="*/ 216 h 1539"/>
                  <a:gd name="T52" fmla="*/ 176 w 1322"/>
                  <a:gd name="T53" fmla="*/ 233 h 1539"/>
                  <a:gd name="T54" fmla="*/ 204 w 1322"/>
                  <a:gd name="T55" fmla="*/ 239 h 1539"/>
                  <a:gd name="T56" fmla="*/ 236 w 1322"/>
                  <a:gd name="T57" fmla="*/ 238 h 1539"/>
                  <a:gd name="T58" fmla="*/ 257 w 1322"/>
                  <a:gd name="T59" fmla="*/ 357 h 1539"/>
                  <a:gd name="T60" fmla="*/ 247 w 1322"/>
                  <a:gd name="T61" fmla="*/ 379 h 1539"/>
                  <a:gd name="T62" fmla="*/ 230 w 1322"/>
                  <a:gd name="T63" fmla="*/ 458 h 1539"/>
                  <a:gd name="T64" fmla="*/ 224 w 1322"/>
                  <a:gd name="T65" fmla="*/ 571 h 1539"/>
                  <a:gd name="T66" fmla="*/ 243 w 1322"/>
                  <a:gd name="T67" fmla="*/ 654 h 1539"/>
                  <a:gd name="T68" fmla="*/ 261 w 1322"/>
                  <a:gd name="T69" fmla="*/ 721 h 1539"/>
                  <a:gd name="T70" fmla="*/ 318 w 1322"/>
                  <a:gd name="T71" fmla="*/ 728 h 1539"/>
                  <a:gd name="T72" fmla="*/ 284 w 1322"/>
                  <a:gd name="T73" fmla="*/ 738 h 1539"/>
                  <a:gd name="T74" fmla="*/ 265 w 1322"/>
                  <a:gd name="T75" fmla="*/ 759 h 1539"/>
                  <a:gd name="T76" fmla="*/ 421 w 1322"/>
                  <a:gd name="T77" fmla="*/ 761 h 1539"/>
                  <a:gd name="T78" fmla="*/ 408 w 1322"/>
                  <a:gd name="T79" fmla="*/ 743 h 1539"/>
                  <a:gd name="T80" fmla="*/ 397 w 1322"/>
                  <a:gd name="T81" fmla="*/ 697 h 1539"/>
                  <a:gd name="T82" fmla="*/ 388 w 1322"/>
                  <a:gd name="T83" fmla="*/ 630 h 1539"/>
                  <a:gd name="T84" fmla="*/ 387 w 1322"/>
                  <a:gd name="T85" fmla="*/ 575 h 1539"/>
                  <a:gd name="T86" fmla="*/ 404 w 1322"/>
                  <a:gd name="T87" fmla="*/ 518 h 1539"/>
                  <a:gd name="T88" fmla="*/ 421 w 1322"/>
                  <a:gd name="T89" fmla="*/ 485 h 1539"/>
                  <a:gd name="T90" fmla="*/ 430 w 1322"/>
                  <a:gd name="T91" fmla="*/ 495 h 1539"/>
                  <a:gd name="T92" fmla="*/ 454 w 1322"/>
                  <a:gd name="T93" fmla="*/ 543 h 1539"/>
                  <a:gd name="T94" fmla="*/ 466 w 1322"/>
                  <a:gd name="T95" fmla="*/ 595 h 1539"/>
                  <a:gd name="T96" fmla="*/ 462 w 1322"/>
                  <a:gd name="T97" fmla="*/ 650 h 1539"/>
                  <a:gd name="T98" fmla="*/ 454 w 1322"/>
                  <a:gd name="T99" fmla="*/ 716 h 1539"/>
                  <a:gd name="T100" fmla="*/ 444 w 1322"/>
                  <a:gd name="T101" fmla="*/ 746 h 1539"/>
                  <a:gd name="T102" fmla="*/ 436 w 1322"/>
                  <a:gd name="T103" fmla="*/ 755 h 1539"/>
                  <a:gd name="T104" fmla="*/ 434 w 1322"/>
                  <a:gd name="T105" fmla="*/ 766 h 1539"/>
                  <a:gd name="T106" fmla="*/ 591 w 1322"/>
                  <a:gd name="T107" fmla="*/ 759 h 1539"/>
                  <a:gd name="T108" fmla="*/ 572 w 1322"/>
                  <a:gd name="T109" fmla="*/ 738 h 1539"/>
                  <a:gd name="T110" fmla="*/ 538 w 1322"/>
                  <a:gd name="T111" fmla="*/ 728 h 1539"/>
                  <a:gd name="T112" fmla="*/ 602 w 1322"/>
                  <a:gd name="T113" fmla="*/ 722 h 1539"/>
                  <a:gd name="T114" fmla="*/ 617 w 1322"/>
                  <a:gd name="T115" fmla="*/ 669 h 1539"/>
                  <a:gd name="T116" fmla="*/ 634 w 1322"/>
                  <a:gd name="T117" fmla="*/ 601 h 1539"/>
                  <a:gd name="T118" fmla="*/ 634 w 1322"/>
                  <a:gd name="T119" fmla="*/ 487 h 1539"/>
                  <a:gd name="T120" fmla="*/ 622 w 1322"/>
                  <a:gd name="T121" fmla="*/ 392 h 1539"/>
                  <a:gd name="T122" fmla="*/ 613 w 1322"/>
                  <a:gd name="T123" fmla="*/ 360 h 153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322" h="1539">
                    <a:moveTo>
                      <a:pt x="1226" y="720"/>
                    </a:moveTo>
                    <a:lnTo>
                      <a:pt x="1226" y="542"/>
                    </a:lnTo>
                    <a:lnTo>
                      <a:pt x="1242" y="523"/>
                    </a:lnTo>
                    <a:lnTo>
                      <a:pt x="1258" y="501"/>
                    </a:lnTo>
                    <a:lnTo>
                      <a:pt x="1273" y="477"/>
                    </a:lnTo>
                    <a:lnTo>
                      <a:pt x="1286" y="453"/>
                    </a:lnTo>
                    <a:lnTo>
                      <a:pt x="1297" y="429"/>
                    </a:lnTo>
                    <a:lnTo>
                      <a:pt x="1306" y="407"/>
                    </a:lnTo>
                    <a:lnTo>
                      <a:pt x="1313" y="387"/>
                    </a:lnTo>
                    <a:lnTo>
                      <a:pt x="1318" y="372"/>
                    </a:lnTo>
                    <a:lnTo>
                      <a:pt x="1322" y="325"/>
                    </a:lnTo>
                    <a:lnTo>
                      <a:pt x="1317" y="276"/>
                    </a:lnTo>
                    <a:lnTo>
                      <a:pt x="1305" y="225"/>
                    </a:lnTo>
                    <a:lnTo>
                      <a:pt x="1287" y="177"/>
                    </a:lnTo>
                    <a:lnTo>
                      <a:pt x="1265" y="132"/>
                    </a:lnTo>
                    <a:lnTo>
                      <a:pt x="1241" y="94"/>
                    </a:lnTo>
                    <a:lnTo>
                      <a:pt x="1215" y="63"/>
                    </a:lnTo>
                    <a:lnTo>
                      <a:pt x="1190" y="42"/>
                    </a:lnTo>
                    <a:lnTo>
                      <a:pt x="1182" y="37"/>
                    </a:lnTo>
                    <a:lnTo>
                      <a:pt x="1169" y="32"/>
                    </a:lnTo>
                    <a:lnTo>
                      <a:pt x="1155" y="25"/>
                    </a:lnTo>
                    <a:lnTo>
                      <a:pt x="1138" y="19"/>
                    </a:lnTo>
                    <a:lnTo>
                      <a:pt x="1121" y="12"/>
                    </a:lnTo>
                    <a:lnTo>
                      <a:pt x="1104" y="7"/>
                    </a:lnTo>
                    <a:lnTo>
                      <a:pt x="1086" y="3"/>
                    </a:lnTo>
                    <a:lnTo>
                      <a:pt x="1071" y="0"/>
                    </a:lnTo>
                    <a:lnTo>
                      <a:pt x="1003" y="0"/>
                    </a:lnTo>
                    <a:lnTo>
                      <a:pt x="839" y="165"/>
                    </a:lnTo>
                    <a:lnTo>
                      <a:pt x="731" y="2"/>
                    </a:lnTo>
                    <a:lnTo>
                      <a:pt x="685" y="2"/>
                    </a:lnTo>
                    <a:lnTo>
                      <a:pt x="672" y="4"/>
                    </a:lnTo>
                    <a:lnTo>
                      <a:pt x="657" y="9"/>
                    </a:lnTo>
                    <a:lnTo>
                      <a:pt x="642" y="14"/>
                    </a:lnTo>
                    <a:lnTo>
                      <a:pt x="627" y="20"/>
                    </a:lnTo>
                    <a:lnTo>
                      <a:pt x="613" y="26"/>
                    </a:lnTo>
                    <a:lnTo>
                      <a:pt x="602" y="32"/>
                    </a:lnTo>
                    <a:lnTo>
                      <a:pt x="596" y="35"/>
                    </a:lnTo>
                    <a:lnTo>
                      <a:pt x="593" y="36"/>
                    </a:lnTo>
                    <a:lnTo>
                      <a:pt x="558" y="68"/>
                    </a:lnTo>
                    <a:lnTo>
                      <a:pt x="526" y="104"/>
                    </a:lnTo>
                    <a:lnTo>
                      <a:pt x="500" y="142"/>
                    </a:lnTo>
                    <a:lnTo>
                      <a:pt x="478" y="179"/>
                    </a:lnTo>
                    <a:lnTo>
                      <a:pt x="460" y="212"/>
                    </a:lnTo>
                    <a:lnTo>
                      <a:pt x="446" y="241"/>
                    </a:lnTo>
                    <a:lnTo>
                      <a:pt x="437" y="263"/>
                    </a:lnTo>
                    <a:lnTo>
                      <a:pt x="431" y="275"/>
                    </a:lnTo>
                    <a:lnTo>
                      <a:pt x="231" y="240"/>
                    </a:lnTo>
                    <a:lnTo>
                      <a:pt x="220" y="226"/>
                    </a:lnTo>
                    <a:lnTo>
                      <a:pt x="207" y="211"/>
                    </a:lnTo>
                    <a:lnTo>
                      <a:pt x="195" y="197"/>
                    </a:lnTo>
                    <a:lnTo>
                      <a:pt x="182" y="184"/>
                    </a:lnTo>
                    <a:lnTo>
                      <a:pt x="172" y="172"/>
                    </a:lnTo>
                    <a:lnTo>
                      <a:pt x="164" y="163"/>
                    </a:lnTo>
                    <a:lnTo>
                      <a:pt x="158" y="157"/>
                    </a:lnTo>
                    <a:lnTo>
                      <a:pt x="155" y="155"/>
                    </a:lnTo>
                    <a:lnTo>
                      <a:pt x="149" y="149"/>
                    </a:lnTo>
                    <a:lnTo>
                      <a:pt x="139" y="144"/>
                    </a:lnTo>
                    <a:lnTo>
                      <a:pt x="130" y="143"/>
                    </a:lnTo>
                    <a:lnTo>
                      <a:pt x="122" y="146"/>
                    </a:lnTo>
                    <a:lnTo>
                      <a:pt x="111" y="165"/>
                    </a:lnTo>
                    <a:lnTo>
                      <a:pt x="109" y="189"/>
                    </a:lnTo>
                    <a:lnTo>
                      <a:pt x="113" y="210"/>
                    </a:lnTo>
                    <a:lnTo>
                      <a:pt x="115" y="219"/>
                    </a:lnTo>
                    <a:lnTo>
                      <a:pt x="0" y="255"/>
                    </a:lnTo>
                    <a:lnTo>
                      <a:pt x="35" y="380"/>
                    </a:lnTo>
                    <a:lnTo>
                      <a:pt x="41" y="380"/>
                    </a:lnTo>
                    <a:lnTo>
                      <a:pt x="60" y="380"/>
                    </a:lnTo>
                    <a:lnTo>
                      <a:pt x="87" y="380"/>
                    </a:lnTo>
                    <a:lnTo>
                      <a:pt x="119" y="380"/>
                    </a:lnTo>
                    <a:lnTo>
                      <a:pt x="151" y="380"/>
                    </a:lnTo>
                    <a:lnTo>
                      <a:pt x="181" y="380"/>
                    </a:lnTo>
                    <a:lnTo>
                      <a:pt x="204" y="380"/>
                    </a:lnTo>
                    <a:lnTo>
                      <a:pt x="218" y="380"/>
                    </a:lnTo>
                    <a:lnTo>
                      <a:pt x="228" y="390"/>
                    </a:lnTo>
                    <a:lnTo>
                      <a:pt x="238" y="400"/>
                    </a:lnTo>
                    <a:lnTo>
                      <a:pt x="249" y="410"/>
                    </a:lnTo>
                    <a:lnTo>
                      <a:pt x="261" y="422"/>
                    </a:lnTo>
                    <a:lnTo>
                      <a:pt x="278" y="432"/>
                    </a:lnTo>
                    <a:lnTo>
                      <a:pt x="296" y="444"/>
                    </a:lnTo>
                    <a:lnTo>
                      <a:pt x="321" y="455"/>
                    </a:lnTo>
                    <a:lnTo>
                      <a:pt x="351" y="467"/>
                    </a:lnTo>
                    <a:lnTo>
                      <a:pt x="369" y="471"/>
                    </a:lnTo>
                    <a:lnTo>
                      <a:pt x="387" y="476"/>
                    </a:lnTo>
                    <a:lnTo>
                      <a:pt x="407" y="478"/>
                    </a:lnTo>
                    <a:lnTo>
                      <a:pt x="427" y="478"/>
                    </a:lnTo>
                    <a:lnTo>
                      <a:pt x="449" y="478"/>
                    </a:lnTo>
                    <a:lnTo>
                      <a:pt x="471" y="476"/>
                    </a:lnTo>
                    <a:lnTo>
                      <a:pt x="493" y="471"/>
                    </a:lnTo>
                    <a:lnTo>
                      <a:pt x="514" y="466"/>
                    </a:lnTo>
                    <a:lnTo>
                      <a:pt x="514" y="714"/>
                    </a:lnTo>
                    <a:lnTo>
                      <a:pt x="511" y="719"/>
                    </a:lnTo>
                    <a:lnTo>
                      <a:pt x="505" y="733"/>
                    </a:lnTo>
                    <a:lnTo>
                      <a:pt x="494" y="758"/>
                    </a:lnTo>
                    <a:lnTo>
                      <a:pt x="483" y="796"/>
                    </a:lnTo>
                    <a:lnTo>
                      <a:pt x="470" y="849"/>
                    </a:lnTo>
                    <a:lnTo>
                      <a:pt x="460" y="917"/>
                    </a:lnTo>
                    <a:lnTo>
                      <a:pt x="450" y="1002"/>
                    </a:lnTo>
                    <a:lnTo>
                      <a:pt x="446" y="1106"/>
                    </a:lnTo>
                    <a:lnTo>
                      <a:pt x="448" y="1142"/>
                    </a:lnTo>
                    <a:lnTo>
                      <a:pt x="457" y="1191"/>
                    </a:lnTo>
                    <a:lnTo>
                      <a:pt x="470" y="1248"/>
                    </a:lnTo>
                    <a:lnTo>
                      <a:pt x="485" y="1308"/>
                    </a:lnTo>
                    <a:lnTo>
                      <a:pt x="500" y="1363"/>
                    </a:lnTo>
                    <a:lnTo>
                      <a:pt x="513" y="1410"/>
                    </a:lnTo>
                    <a:lnTo>
                      <a:pt x="522" y="1442"/>
                    </a:lnTo>
                    <a:lnTo>
                      <a:pt x="525" y="1454"/>
                    </a:lnTo>
                    <a:lnTo>
                      <a:pt x="662" y="1454"/>
                    </a:lnTo>
                    <a:lnTo>
                      <a:pt x="635" y="1456"/>
                    </a:lnTo>
                    <a:lnTo>
                      <a:pt x="609" y="1461"/>
                    </a:lnTo>
                    <a:lnTo>
                      <a:pt x="586" y="1468"/>
                    </a:lnTo>
                    <a:lnTo>
                      <a:pt x="567" y="1477"/>
                    </a:lnTo>
                    <a:lnTo>
                      <a:pt x="551" y="1489"/>
                    </a:lnTo>
                    <a:lnTo>
                      <a:pt x="538" y="1503"/>
                    </a:lnTo>
                    <a:lnTo>
                      <a:pt x="530" y="1519"/>
                    </a:lnTo>
                    <a:lnTo>
                      <a:pt x="528" y="1539"/>
                    </a:lnTo>
                    <a:lnTo>
                      <a:pt x="840" y="1539"/>
                    </a:lnTo>
                    <a:lnTo>
                      <a:pt x="842" y="1523"/>
                    </a:lnTo>
                    <a:lnTo>
                      <a:pt x="836" y="1509"/>
                    </a:lnTo>
                    <a:lnTo>
                      <a:pt x="827" y="1498"/>
                    </a:lnTo>
                    <a:lnTo>
                      <a:pt x="816" y="1487"/>
                    </a:lnTo>
                    <a:lnTo>
                      <a:pt x="807" y="1466"/>
                    </a:lnTo>
                    <a:lnTo>
                      <a:pt x="801" y="1434"/>
                    </a:lnTo>
                    <a:lnTo>
                      <a:pt x="793" y="1394"/>
                    </a:lnTo>
                    <a:lnTo>
                      <a:pt x="787" y="1350"/>
                    </a:lnTo>
                    <a:lnTo>
                      <a:pt x="780" y="1305"/>
                    </a:lnTo>
                    <a:lnTo>
                      <a:pt x="775" y="1261"/>
                    </a:lnTo>
                    <a:lnTo>
                      <a:pt x="772" y="1222"/>
                    </a:lnTo>
                    <a:lnTo>
                      <a:pt x="771" y="1192"/>
                    </a:lnTo>
                    <a:lnTo>
                      <a:pt x="773" y="1151"/>
                    </a:lnTo>
                    <a:lnTo>
                      <a:pt x="781" y="1111"/>
                    </a:lnTo>
                    <a:lnTo>
                      <a:pt x="794" y="1073"/>
                    </a:lnTo>
                    <a:lnTo>
                      <a:pt x="807" y="1037"/>
                    </a:lnTo>
                    <a:lnTo>
                      <a:pt x="821" y="1008"/>
                    </a:lnTo>
                    <a:lnTo>
                      <a:pt x="834" y="985"/>
                    </a:lnTo>
                    <a:lnTo>
                      <a:pt x="842" y="970"/>
                    </a:lnTo>
                    <a:lnTo>
                      <a:pt x="845" y="964"/>
                    </a:lnTo>
                    <a:lnTo>
                      <a:pt x="849" y="971"/>
                    </a:lnTo>
                    <a:lnTo>
                      <a:pt x="859" y="990"/>
                    </a:lnTo>
                    <a:lnTo>
                      <a:pt x="874" y="1016"/>
                    </a:lnTo>
                    <a:lnTo>
                      <a:pt x="890" y="1050"/>
                    </a:lnTo>
                    <a:lnTo>
                      <a:pt x="907" y="1086"/>
                    </a:lnTo>
                    <a:lnTo>
                      <a:pt x="920" y="1123"/>
                    </a:lnTo>
                    <a:lnTo>
                      <a:pt x="930" y="1159"/>
                    </a:lnTo>
                    <a:lnTo>
                      <a:pt x="932" y="1190"/>
                    </a:lnTo>
                    <a:lnTo>
                      <a:pt x="931" y="1219"/>
                    </a:lnTo>
                    <a:lnTo>
                      <a:pt x="927" y="1256"/>
                    </a:lnTo>
                    <a:lnTo>
                      <a:pt x="924" y="1301"/>
                    </a:lnTo>
                    <a:lnTo>
                      <a:pt x="919" y="1347"/>
                    </a:lnTo>
                    <a:lnTo>
                      <a:pt x="913" y="1392"/>
                    </a:lnTo>
                    <a:lnTo>
                      <a:pt x="908" y="1433"/>
                    </a:lnTo>
                    <a:lnTo>
                      <a:pt x="901" y="1465"/>
                    </a:lnTo>
                    <a:lnTo>
                      <a:pt x="894" y="1487"/>
                    </a:lnTo>
                    <a:lnTo>
                      <a:pt x="888" y="1493"/>
                    </a:lnTo>
                    <a:lnTo>
                      <a:pt x="882" y="1499"/>
                    </a:lnTo>
                    <a:lnTo>
                      <a:pt x="877" y="1504"/>
                    </a:lnTo>
                    <a:lnTo>
                      <a:pt x="872" y="1511"/>
                    </a:lnTo>
                    <a:lnTo>
                      <a:pt x="869" y="1517"/>
                    </a:lnTo>
                    <a:lnTo>
                      <a:pt x="867" y="1524"/>
                    </a:lnTo>
                    <a:lnTo>
                      <a:pt x="867" y="1532"/>
                    </a:lnTo>
                    <a:lnTo>
                      <a:pt x="870" y="1539"/>
                    </a:lnTo>
                    <a:lnTo>
                      <a:pt x="1183" y="1539"/>
                    </a:lnTo>
                    <a:lnTo>
                      <a:pt x="1181" y="1519"/>
                    </a:lnTo>
                    <a:lnTo>
                      <a:pt x="1173" y="1503"/>
                    </a:lnTo>
                    <a:lnTo>
                      <a:pt x="1160" y="1489"/>
                    </a:lnTo>
                    <a:lnTo>
                      <a:pt x="1144" y="1477"/>
                    </a:lnTo>
                    <a:lnTo>
                      <a:pt x="1124" y="1468"/>
                    </a:lnTo>
                    <a:lnTo>
                      <a:pt x="1101" y="1461"/>
                    </a:lnTo>
                    <a:lnTo>
                      <a:pt x="1076" y="1456"/>
                    </a:lnTo>
                    <a:lnTo>
                      <a:pt x="1048" y="1454"/>
                    </a:lnTo>
                    <a:lnTo>
                      <a:pt x="1199" y="1454"/>
                    </a:lnTo>
                    <a:lnTo>
                      <a:pt x="1203" y="1445"/>
                    </a:lnTo>
                    <a:lnTo>
                      <a:pt x="1210" y="1419"/>
                    </a:lnTo>
                    <a:lnTo>
                      <a:pt x="1221" y="1382"/>
                    </a:lnTo>
                    <a:lnTo>
                      <a:pt x="1234" y="1339"/>
                    </a:lnTo>
                    <a:lnTo>
                      <a:pt x="1248" y="1291"/>
                    </a:lnTo>
                    <a:lnTo>
                      <a:pt x="1258" y="1244"/>
                    </a:lnTo>
                    <a:lnTo>
                      <a:pt x="1267" y="1202"/>
                    </a:lnTo>
                    <a:lnTo>
                      <a:pt x="1271" y="1168"/>
                    </a:lnTo>
                    <a:lnTo>
                      <a:pt x="1272" y="1063"/>
                    </a:lnTo>
                    <a:lnTo>
                      <a:pt x="1268" y="974"/>
                    </a:lnTo>
                    <a:lnTo>
                      <a:pt x="1261" y="896"/>
                    </a:lnTo>
                    <a:lnTo>
                      <a:pt x="1252" y="833"/>
                    </a:lnTo>
                    <a:lnTo>
                      <a:pt x="1243" y="784"/>
                    </a:lnTo>
                    <a:lnTo>
                      <a:pt x="1234" y="749"/>
                    </a:lnTo>
                    <a:lnTo>
                      <a:pt x="1228" y="727"/>
                    </a:lnTo>
                    <a:lnTo>
                      <a:pt x="1226" y="72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84" name="Freeform 37"/>
              <p:cNvSpPr>
                <a:spLocks/>
              </p:cNvSpPr>
              <p:nvPr/>
            </p:nvSpPr>
            <p:spPr bwMode="auto">
              <a:xfrm>
                <a:off x="3443" y="2124"/>
                <a:ext cx="529" cy="267"/>
              </a:xfrm>
              <a:custGeom>
                <a:avLst/>
                <a:gdLst>
                  <a:gd name="T0" fmla="*/ 476 w 1056"/>
                  <a:gd name="T1" fmla="*/ 242 h 533"/>
                  <a:gd name="T2" fmla="*/ 484 w 1056"/>
                  <a:gd name="T3" fmla="*/ 233 h 533"/>
                  <a:gd name="T4" fmla="*/ 502 w 1056"/>
                  <a:gd name="T5" fmla="*/ 211 h 533"/>
                  <a:gd name="T6" fmla="*/ 520 w 1056"/>
                  <a:gd name="T7" fmla="*/ 181 h 533"/>
                  <a:gd name="T8" fmla="*/ 529 w 1056"/>
                  <a:gd name="T9" fmla="*/ 150 h 533"/>
                  <a:gd name="T10" fmla="*/ 528 w 1056"/>
                  <a:gd name="T11" fmla="*/ 136 h 533"/>
                  <a:gd name="T12" fmla="*/ 521 w 1056"/>
                  <a:gd name="T13" fmla="*/ 105 h 533"/>
                  <a:gd name="T14" fmla="*/ 505 w 1056"/>
                  <a:gd name="T15" fmla="*/ 65 h 533"/>
                  <a:gd name="T16" fmla="*/ 476 w 1056"/>
                  <a:gd name="T17" fmla="*/ 22 h 533"/>
                  <a:gd name="T18" fmla="*/ 463 w 1056"/>
                  <a:gd name="T19" fmla="*/ 13 h 533"/>
                  <a:gd name="T20" fmla="*/ 445 w 1056"/>
                  <a:gd name="T21" fmla="*/ 7 h 533"/>
                  <a:gd name="T22" fmla="*/ 425 w 1056"/>
                  <a:gd name="T23" fmla="*/ 3 h 533"/>
                  <a:gd name="T24" fmla="*/ 406 w 1056"/>
                  <a:gd name="T25" fmla="*/ 1 h 533"/>
                  <a:gd name="T26" fmla="*/ 300 w 1056"/>
                  <a:gd name="T27" fmla="*/ 86 h 533"/>
                  <a:gd name="T28" fmla="*/ 232 w 1056"/>
                  <a:gd name="T29" fmla="*/ 1 h 533"/>
                  <a:gd name="T30" fmla="*/ 224 w 1056"/>
                  <a:gd name="T31" fmla="*/ 2 h 533"/>
                  <a:gd name="T32" fmla="*/ 216 w 1056"/>
                  <a:gd name="T33" fmla="*/ 4 h 533"/>
                  <a:gd name="T34" fmla="*/ 206 w 1056"/>
                  <a:gd name="T35" fmla="*/ 6 h 533"/>
                  <a:gd name="T36" fmla="*/ 197 w 1056"/>
                  <a:gd name="T37" fmla="*/ 10 h 533"/>
                  <a:gd name="T38" fmla="*/ 170 w 1056"/>
                  <a:gd name="T39" fmla="*/ 37 h 533"/>
                  <a:gd name="T40" fmla="*/ 140 w 1056"/>
                  <a:gd name="T41" fmla="*/ 82 h 533"/>
                  <a:gd name="T42" fmla="*/ 117 w 1056"/>
                  <a:gd name="T43" fmla="*/ 124 h 533"/>
                  <a:gd name="T44" fmla="*/ 107 w 1056"/>
                  <a:gd name="T45" fmla="*/ 143 h 533"/>
                  <a:gd name="T46" fmla="*/ 0 w 1056"/>
                  <a:gd name="T47" fmla="*/ 155 h 533"/>
                  <a:gd name="T48" fmla="*/ 5 w 1056"/>
                  <a:gd name="T49" fmla="*/ 160 h 533"/>
                  <a:gd name="T50" fmla="*/ 20 w 1056"/>
                  <a:gd name="T51" fmla="*/ 173 h 533"/>
                  <a:gd name="T52" fmla="*/ 41 w 1056"/>
                  <a:gd name="T53" fmla="*/ 187 h 533"/>
                  <a:gd name="T54" fmla="*/ 68 w 1056"/>
                  <a:gd name="T55" fmla="*/ 198 h 533"/>
                  <a:gd name="T56" fmla="*/ 84 w 1056"/>
                  <a:gd name="T57" fmla="*/ 201 h 533"/>
                  <a:gd name="T58" fmla="*/ 101 w 1056"/>
                  <a:gd name="T59" fmla="*/ 201 h 533"/>
                  <a:gd name="T60" fmla="*/ 117 w 1056"/>
                  <a:gd name="T61" fmla="*/ 198 h 533"/>
                  <a:gd name="T62" fmla="*/ 131 w 1056"/>
                  <a:gd name="T63" fmla="*/ 193 h 533"/>
                  <a:gd name="T64" fmla="*/ 144 w 1056"/>
                  <a:gd name="T65" fmla="*/ 189 h 533"/>
                  <a:gd name="T66" fmla="*/ 153 w 1056"/>
                  <a:gd name="T67" fmla="*/ 184 h 533"/>
                  <a:gd name="T68" fmla="*/ 160 w 1056"/>
                  <a:gd name="T69" fmla="*/ 180 h 533"/>
                  <a:gd name="T70" fmla="*/ 162 w 1056"/>
                  <a:gd name="T71" fmla="*/ 179 h 533"/>
                  <a:gd name="T72" fmla="*/ 476 w 1056"/>
                  <a:gd name="T73" fmla="*/ 267 h 533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056" h="533">
                    <a:moveTo>
                      <a:pt x="950" y="533"/>
                    </a:moveTo>
                    <a:lnTo>
                      <a:pt x="950" y="483"/>
                    </a:lnTo>
                    <a:lnTo>
                      <a:pt x="955" y="478"/>
                    </a:lnTo>
                    <a:lnTo>
                      <a:pt x="966" y="466"/>
                    </a:lnTo>
                    <a:lnTo>
                      <a:pt x="983" y="445"/>
                    </a:lnTo>
                    <a:lnTo>
                      <a:pt x="1002" y="421"/>
                    </a:lnTo>
                    <a:lnTo>
                      <a:pt x="1022" y="392"/>
                    </a:lnTo>
                    <a:lnTo>
                      <a:pt x="1038" y="361"/>
                    </a:lnTo>
                    <a:lnTo>
                      <a:pt x="1051" y="330"/>
                    </a:lnTo>
                    <a:lnTo>
                      <a:pt x="1056" y="300"/>
                    </a:lnTo>
                    <a:lnTo>
                      <a:pt x="1056" y="289"/>
                    </a:lnTo>
                    <a:lnTo>
                      <a:pt x="1054" y="271"/>
                    </a:lnTo>
                    <a:lnTo>
                      <a:pt x="1049" y="243"/>
                    </a:lnTo>
                    <a:lnTo>
                      <a:pt x="1040" y="210"/>
                    </a:lnTo>
                    <a:lnTo>
                      <a:pt x="1028" y="172"/>
                    </a:lnTo>
                    <a:lnTo>
                      <a:pt x="1008" y="129"/>
                    </a:lnTo>
                    <a:lnTo>
                      <a:pt x="983" y="87"/>
                    </a:lnTo>
                    <a:lnTo>
                      <a:pt x="950" y="43"/>
                    </a:lnTo>
                    <a:lnTo>
                      <a:pt x="939" y="34"/>
                    </a:lnTo>
                    <a:lnTo>
                      <a:pt x="924" y="26"/>
                    </a:lnTo>
                    <a:lnTo>
                      <a:pt x="907" y="19"/>
                    </a:lnTo>
                    <a:lnTo>
                      <a:pt x="888" y="13"/>
                    </a:lnTo>
                    <a:lnTo>
                      <a:pt x="867" y="8"/>
                    </a:lnTo>
                    <a:lnTo>
                      <a:pt x="848" y="6"/>
                    </a:lnTo>
                    <a:lnTo>
                      <a:pt x="828" y="3"/>
                    </a:lnTo>
                    <a:lnTo>
                      <a:pt x="811" y="1"/>
                    </a:lnTo>
                    <a:lnTo>
                      <a:pt x="779" y="0"/>
                    </a:lnTo>
                    <a:lnTo>
                      <a:pt x="598" y="172"/>
                    </a:lnTo>
                    <a:lnTo>
                      <a:pt x="483" y="1"/>
                    </a:lnTo>
                    <a:lnTo>
                      <a:pt x="464" y="1"/>
                    </a:lnTo>
                    <a:lnTo>
                      <a:pt x="456" y="3"/>
                    </a:lnTo>
                    <a:lnTo>
                      <a:pt x="448" y="4"/>
                    </a:lnTo>
                    <a:lnTo>
                      <a:pt x="440" y="5"/>
                    </a:lnTo>
                    <a:lnTo>
                      <a:pt x="431" y="7"/>
                    </a:lnTo>
                    <a:lnTo>
                      <a:pt x="422" y="10"/>
                    </a:lnTo>
                    <a:lnTo>
                      <a:pt x="412" y="12"/>
                    </a:lnTo>
                    <a:lnTo>
                      <a:pt x="403" y="15"/>
                    </a:lnTo>
                    <a:lnTo>
                      <a:pt x="394" y="19"/>
                    </a:lnTo>
                    <a:lnTo>
                      <a:pt x="369" y="38"/>
                    </a:lnTo>
                    <a:lnTo>
                      <a:pt x="340" y="73"/>
                    </a:lnTo>
                    <a:lnTo>
                      <a:pt x="310" y="115"/>
                    </a:lnTo>
                    <a:lnTo>
                      <a:pt x="280" y="163"/>
                    </a:lnTo>
                    <a:lnTo>
                      <a:pt x="253" y="209"/>
                    </a:lnTo>
                    <a:lnTo>
                      <a:pt x="233" y="247"/>
                    </a:lnTo>
                    <a:lnTo>
                      <a:pt x="219" y="274"/>
                    </a:lnTo>
                    <a:lnTo>
                      <a:pt x="213" y="285"/>
                    </a:lnTo>
                    <a:lnTo>
                      <a:pt x="14" y="246"/>
                    </a:lnTo>
                    <a:lnTo>
                      <a:pt x="0" y="309"/>
                    </a:lnTo>
                    <a:lnTo>
                      <a:pt x="2" y="311"/>
                    </a:lnTo>
                    <a:lnTo>
                      <a:pt x="10" y="319"/>
                    </a:lnTo>
                    <a:lnTo>
                      <a:pt x="22" y="331"/>
                    </a:lnTo>
                    <a:lnTo>
                      <a:pt x="39" y="345"/>
                    </a:lnTo>
                    <a:lnTo>
                      <a:pt x="59" y="360"/>
                    </a:lnTo>
                    <a:lnTo>
                      <a:pt x="82" y="373"/>
                    </a:lnTo>
                    <a:lnTo>
                      <a:pt x="107" y="386"/>
                    </a:lnTo>
                    <a:lnTo>
                      <a:pt x="136" y="396"/>
                    </a:lnTo>
                    <a:lnTo>
                      <a:pt x="152" y="400"/>
                    </a:lnTo>
                    <a:lnTo>
                      <a:pt x="168" y="402"/>
                    </a:lnTo>
                    <a:lnTo>
                      <a:pt x="185" y="402"/>
                    </a:lnTo>
                    <a:lnTo>
                      <a:pt x="202" y="401"/>
                    </a:lnTo>
                    <a:lnTo>
                      <a:pt x="218" y="399"/>
                    </a:lnTo>
                    <a:lnTo>
                      <a:pt x="233" y="395"/>
                    </a:lnTo>
                    <a:lnTo>
                      <a:pt x="248" y="391"/>
                    </a:lnTo>
                    <a:lnTo>
                      <a:pt x="261" y="386"/>
                    </a:lnTo>
                    <a:lnTo>
                      <a:pt x="275" y="381"/>
                    </a:lnTo>
                    <a:lnTo>
                      <a:pt x="287" y="377"/>
                    </a:lnTo>
                    <a:lnTo>
                      <a:pt x="297" y="371"/>
                    </a:lnTo>
                    <a:lnTo>
                      <a:pt x="306" y="367"/>
                    </a:lnTo>
                    <a:lnTo>
                      <a:pt x="313" y="363"/>
                    </a:lnTo>
                    <a:lnTo>
                      <a:pt x="319" y="360"/>
                    </a:lnTo>
                    <a:lnTo>
                      <a:pt x="323" y="358"/>
                    </a:lnTo>
                    <a:lnTo>
                      <a:pt x="324" y="357"/>
                    </a:lnTo>
                    <a:lnTo>
                      <a:pt x="323" y="533"/>
                    </a:lnTo>
                    <a:lnTo>
                      <a:pt x="950" y="533"/>
                    </a:lnTo>
                    <a:close/>
                  </a:path>
                </a:pathLst>
              </a:custGeom>
              <a:solidFill>
                <a:srgbClr val="EDE5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85" name="Freeform 38"/>
              <p:cNvSpPr>
                <a:spLocks/>
              </p:cNvSpPr>
              <p:nvPr/>
            </p:nvSpPr>
            <p:spPr bwMode="auto">
              <a:xfrm>
                <a:off x="3551" y="1755"/>
                <a:ext cx="381" cy="339"/>
              </a:xfrm>
              <a:custGeom>
                <a:avLst/>
                <a:gdLst>
                  <a:gd name="T0" fmla="*/ 326 w 763"/>
                  <a:gd name="T1" fmla="*/ 102 h 678"/>
                  <a:gd name="T2" fmla="*/ 325 w 763"/>
                  <a:gd name="T3" fmla="*/ 102 h 678"/>
                  <a:gd name="T4" fmla="*/ 320 w 763"/>
                  <a:gd name="T5" fmla="*/ 91 h 678"/>
                  <a:gd name="T6" fmla="*/ 307 w 763"/>
                  <a:gd name="T7" fmla="*/ 71 h 678"/>
                  <a:gd name="T8" fmla="*/ 291 w 763"/>
                  <a:gd name="T9" fmla="*/ 52 h 678"/>
                  <a:gd name="T10" fmla="*/ 274 w 763"/>
                  <a:gd name="T11" fmla="*/ 36 h 678"/>
                  <a:gd name="T12" fmla="*/ 253 w 763"/>
                  <a:gd name="T13" fmla="*/ 22 h 678"/>
                  <a:gd name="T14" fmla="*/ 231 w 763"/>
                  <a:gd name="T15" fmla="*/ 12 h 678"/>
                  <a:gd name="T16" fmla="*/ 207 w 763"/>
                  <a:gd name="T17" fmla="*/ 4 h 678"/>
                  <a:gd name="T18" fmla="*/ 182 w 763"/>
                  <a:gd name="T19" fmla="*/ 1 h 678"/>
                  <a:gd name="T20" fmla="*/ 152 w 763"/>
                  <a:gd name="T21" fmla="*/ 1 h 678"/>
                  <a:gd name="T22" fmla="*/ 119 w 763"/>
                  <a:gd name="T23" fmla="*/ 8 h 678"/>
                  <a:gd name="T24" fmla="*/ 89 w 763"/>
                  <a:gd name="T25" fmla="*/ 20 h 678"/>
                  <a:gd name="T26" fmla="*/ 62 w 763"/>
                  <a:gd name="T27" fmla="*/ 39 h 678"/>
                  <a:gd name="T28" fmla="*/ 39 w 763"/>
                  <a:gd name="T29" fmla="*/ 62 h 678"/>
                  <a:gd name="T30" fmla="*/ 21 w 763"/>
                  <a:gd name="T31" fmla="*/ 89 h 678"/>
                  <a:gd name="T32" fmla="*/ 7 w 763"/>
                  <a:gd name="T33" fmla="*/ 119 h 678"/>
                  <a:gd name="T34" fmla="*/ 1 w 763"/>
                  <a:gd name="T35" fmla="*/ 152 h 678"/>
                  <a:gd name="T36" fmla="*/ 1 w 763"/>
                  <a:gd name="T37" fmla="*/ 187 h 678"/>
                  <a:gd name="T38" fmla="*/ 7 w 763"/>
                  <a:gd name="T39" fmla="*/ 220 h 678"/>
                  <a:gd name="T40" fmla="*/ 21 w 763"/>
                  <a:gd name="T41" fmla="*/ 251 h 678"/>
                  <a:gd name="T42" fmla="*/ 39 w 763"/>
                  <a:gd name="T43" fmla="*/ 278 h 678"/>
                  <a:gd name="T44" fmla="*/ 62 w 763"/>
                  <a:gd name="T45" fmla="*/ 301 h 678"/>
                  <a:gd name="T46" fmla="*/ 89 w 763"/>
                  <a:gd name="T47" fmla="*/ 319 h 678"/>
                  <a:gd name="T48" fmla="*/ 119 w 763"/>
                  <a:gd name="T49" fmla="*/ 332 h 678"/>
                  <a:gd name="T50" fmla="*/ 152 w 763"/>
                  <a:gd name="T51" fmla="*/ 338 h 678"/>
                  <a:gd name="T52" fmla="*/ 181 w 763"/>
                  <a:gd name="T53" fmla="*/ 339 h 678"/>
                  <a:gd name="T54" fmla="*/ 206 w 763"/>
                  <a:gd name="T55" fmla="*/ 335 h 678"/>
                  <a:gd name="T56" fmla="*/ 228 w 763"/>
                  <a:gd name="T57" fmla="*/ 329 h 678"/>
                  <a:gd name="T58" fmla="*/ 249 w 763"/>
                  <a:gd name="T59" fmla="*/ 319 h 678"/>
                  <a:gd name="T60" fmla="*/ 269 w 763"/>
                  <a:gd name="T61" fmla="*/ 307 h 678"/>
                  <a:gd name="T62" fmla="*/ 287 w 763"/>
                  <a:gd name="T63" fmla="*/ 292 h 678"/>
                  <a:gd name="T64" fmla="*/ 302 w 763"/>
                  <a:gd name="T65" fmla="*/ 274 h 678"/>
                  <a:gd name="T66" fmla="*/ 315 w 763"/>
                  <a:gd name="T67" fmla="*/ 255 h 678"/>
                  <a:gd name="T68" fmla="*/ 322 w 763"/>
                  <a:gd name="T69" fmla="*/ 246 h 678"/>
                  <a:gd name="T70" fmla="*/ 325 w 763"/>
                  <a:gd name="T71" fmla="*/ 246 h 678"/>
                  <a:gd name="T72" fmla="*/ 337 w 763"/>
                  <a:gd name="T73" fmla="*/ 244 h 678"/>
                  <a:gd name="T74" fmla="*/ 357 w 763"/>
                  <a:gd name="T75" fmla="*/ 234 h 678"/>
                  <a:gd name="T76" fmla="*/ 372 w 763"/>
                  <a:gd name="T77" fmla="*/ 214 h 678"/>
                  <a:gd name="T78" fmla="*/ 380 w 763"/>
                  <a:gd name="T79" fmla="*/ 189 h 678"/>
                  <a:gd name="T80" fmla="*/ 380 w 763"/>
                  <a:gd name="T81" fmla="*/ 160 h 678"/>
                  <a:gd name="T82" fmla="*/ 372 w 763"/>
                  <a:gd name="T83" fmla="*/ 134 h 678"/>
                  <a:gd name="T84" fmla="*/ 357 w 763"/>
                  <a:gd name="T85" fmla="*/ 114 h 678"/>
                  <a:gd name="T86" fmla="*/ 337 w 763"/>
                  <a:gd name="T87" fmla="*/ 104 h 67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763" h="678">
                    <a:moveTo>
                      <a:pt x="652" y="204"/>
                    </a:moveTo>
                    <a:lnTo>
                      <a:pt x="652" y="204"/>
                    </a:lnTo>
                    <a:lnTo>
                      <a:pt x="651" y="204"/>
                    </a:lnTo>
                    <a:lnTo>
                      <a:pt x="650" y="204"/>
                    </a:lnTo>
                    <a:lnTo>
                      <a:pt x="640" y="182"/>
                    </a:lnTo>
                    <a:lnTo>
                      <a:pt x="627" y="161"/>
                    </a:lnTo>
                    <a:lnTo>
                      <a:pt x="614" y="141"/>
                    </a:lnTo>
                    <a:lnTo>
                      <a:pt x="599" y="121"/>
                    </a:lnTo>
                    <a:lnTo>
                      <a:pt x="583" y="104"/>
                    </a:lnTo>
                    <a:lnTo>
                      <a:pt x="566" y="86"/>
                    </a:lnTo>
                    <a:lnTo>
                      <a:pt x="548" y="72"/>
                    </a:lnTo>
                    <a:lnTo>
                      <a:pt x="528" y="57"/>
                    </a:lnTo>
                    <a:lnTo>
                      <a:pt x="507" y="44"/>
                    </a:lnTo>
                    <a:lnTo>
                      <a:pt x="485" y="34"/>
                    </a:lnTo>
                    <a:lnTo>
                      <a:pt x="462" y="23"/>
                    </a:lnTo>
                    <a:lnTo>
                      <a:pt x="439" y="15"/>
                    </a:lnTo>
                    <a:lnTo>
                      <a:pt x="415" y="8"/>
                    </a:lnTo>
                    <a:lnTo>
                      <a:pt x="390" y="4"/>
                    </a:lnTo>
                    <a:lnTo>
                      <a:pt x="364" y="1"/>
                    </a:lnTo>
                    <a:lnTo>
                      <a:pt x="339" y="0"/>
                    </a:lnTo>
                    <a:lnTo>
                      <a:pt x="304" y="2"/>
                    </a:lnTo>
                    <a:lnTo>
                      <a:pt x="271" y="7"/>
                    </a:lnTo>
                    <a:lnTo>
                      <a:pt x="239" y="15"/>
                    </a:lnTo>
                    <a:lnTo>
                      <a:pt x="208" y="27"/>
                    </a:lnTo>
                    <a:lnTo>
                      <a:pt x="178" y="40"/>
                    </a:lnTo>
                    <a:lnTo>
                      <a:pt x="150" y="58"/>
                    </a:lnTo>
                    <a:lnTo>
                      <a:pt x="124" y="77"/>
                    </a:lnTo>
                    <a:lnTo>
                      <a:pt x="99" y="99"/>
                    </a:lnTo>
                    <a:lnTo>
                      <a:pt x="78" y="123"/>
                    </a:lnTo>
                    <a:lnTo>
                      <a:pt x="58" y="149"/>
                    </a:lnTo>
                    <a:lnTo>
                      <a:pt x="42" y="177"/>
                    </a:lnTo>
                    <a:lnTo>
                      <a:pt x="27" y="206"/>
                    </a:lnTo>
                    <a:lnTo>
                      <a:pt x="15" y="237"/>
                    </a:lnTo>
                    <a:lnTo>
                      <a:pt x="7" y="271"/>
                    </a:lnTo>
                    <a:lnTo>
                      <a:pt x="3" y="304"/>
                    </a:lnTo>
                    <a:lnTo>
                      <a:pt x="0" y="339"/>
                    </a:lnTo>
                    <a:lnTo>
                      <a:pt x="3" y="373"/>
                    </a:lnTo>
                    <a:lnTo>
                      <a:pt x="7" y="407"/>
                    </a:lnTo>
                    <a:lnTo>
                      <a:pt x="15" y="440"/>
                    </a:lnTo>
                    <a:lnTo>
                      <a:pt x="27" y="471"/>
                    </a:lnTo>
                    <a:lnTo>
                      <a:pt x="42" y="501"/>
                    </a:lnTo>
                    <a:lnTo>
                      <a:pt x="58" y="529"/>
                    </a:lnTo>
                    <a:lnTo>
                      <a:pt x="78" y="555"/>
                    </a:lnTo>
                    <a:lnTo>
                      <a:pt x="99" y="579"/>
                    </a:lnTo>
                    <a:lnTo>
                      <a:pt x="124" y="601"/>
                    </a:lnTo>
                    <a:lnTo>
                      <a:pt x="150" y="621"/>
                    </a:lnTo>
                    <a:lnTo>
                      <a:pt x="178" y="637"/>
                    </a:lnTo>
                    <a:lnTo>
                      <a:pt x="208" y="652"/>
                    </a:lnTo>
                    <a:lnTo>
                      <a:pt x="239" y="663"/>
                    </a:lnTo>
                    <a:lnTo>
                      <a:pt x="271" y="672"/>
                    </a:lnTo>
                    <a:lnTo>
                      <a:pt x="304" y="676"/>
                    </a:lnTo>
                    <a:lnTo>
                      <a:pt x="339" y="678"/>
                    </a:lnTo>
                    <a:lnTo>
                      <a:pt x="363" y="677"/>
                    </a:lnTo>
                    <a:lnTo>
                      <a:pt x="387" y="675"/>
                    </a:lnTo>
                    <a:lnTo>
                      <a:pt x="412" y="670"/>
                    </a:lnTo>
                    <a:lnTo>
                      <a:pt x="435" y="665"/>
                    </a:lnTo>
                    <a:lnTo>
                      <a:pt x="457" y="658"/>
                    </a:lnTo>
                    <a:lnTo>
                      <a:pt x="478" y="648"/>
                    </a:lnTo>
                    <a:lnTo>
                      <a:pt x="499" y="638"/>
                    </a:lnTo>
                    <a:lnTo>
                      <a:pt x="520" y="625"/>
                    </a:lnTo>
                    <a:lnTo>
                      <a:pt x="538" y="613"/>
                    </a:lnTo>
                    <a:lnTo>
                      <a:pt x="557" y="599"/>
                    </a:lnTo>
                    <a:lnTo>
                      <a:pt x="574" y="583"/>
                    </a:lnTo>
                    <a:lnTo>
                      <a:pt x="590" y="567"/>
                    </a:lnTo>
                    <a:lnTo>
                      <a:pt x="605" y="548"/>
                    </a:lnTo>
                    <a:lnTo>
                      <a:pt x="619" y="530"/>
                    </a:lnTo>
                    <a:lnTo>
                      <a:pt x="631" y="510"/>
                    </a:lnTo>
                    <a:lnTo>
                      <a:pt x="642" y="490"/>
                    </a:lnTo>
                    <a:lnTo>
                      <a:pt x="644" y="491"/>
                    </a:lnTo>
                    <a:lnTo>
                      <a:pt x="648" y="491"/>
                    </a:lnTo>
                    <a:lnTo>
                      <a:pt x="650" y="491"/>
                    </a:lnTo>
                    <a:lnTo>
                      <a:pt x="652" y="491"/>
                    </a:lnTo>
                    <a:lnTo>
                      <a:pt x="674" y="487"/>
                    </a:lnTo>
                    <a:lnTo>
                      <a:pt x="695" y="479"/>
                    </a:lnTo>
                    <a:lnTo>
                      <a:pt x="715" y="467"/>
                    </a:lnTo>
                    <a:lnTo>
                      <a:pt x="731" y="448"/>
                    </a:lnTo>
                    <a:lnTo>
                      <a:pt x="745" y="427"/>
                    </a:lnTo>
                    <a:lnTo>
                      <a:pt x="754" y="403"/>
                    </a:lnTo>
                    <a:lnTo>
                      <a:pt x="761" y="377"/>
                    </a:lnTo>
                    <a:lnTo>
                      <a:pt x="763" y="348"/>
                    </a:lnTo>
                    <a:lnTo>
                      <a:pt x="761" y="319"/>
                    </a:lnTo>
                    <a:lnTo>
                      <a:pt x="754" y="291"/>
                    </a:lnTo>
                    <a:lnTo>
                      <a:pt x="745" y="267"/>
                    </a:lnTo>
                    <a:lnTo>
                      <a:pt x="731" y="247"/>
                    </a:lnTo>
                    <a:lnTo>
                      <a:pt x="715" y="228"/>
                    </a:lnTo>
                    <a:lnTo>
                      <a:pt x="695" y="215"/>
                    </a:lnTo>
                    <a:lnTo>
                      <a:pt x="674" y="207"/>
                    </a:lnTo>
                    <a:lnTo>
                      <a:pt x="652" y="2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86" name="Freeform 39"/>
              <p:cNvSpPr>
                <a:spLocks/>
              </p:cNvSpPr>
              <p:nvPr/>
            </p:nvSpPr>
            <p:spPr bwMode="auto">
              <a:xfrm>
                <a:off x="3577" y="1780"/>
                <a:ext cx="335" cy="288"/>
              </a:xfrm>
              <a:custGeom>
                <a:avLst/>
                <a:gdLst>
                  <a:gd name="T0" fmla="*/ 300 w 670"/>
                  <a:gd name="T1" fmla="*/ 110 h 574"/>
                  <a:gd name="T2" fmla="*/ 295 w 670"/>
                  <a:gd name="T3" fmla="*/ 111 h 574"/>
                  <a:gd name="T4" fmla="*/ 290 w 670"/>
                  <a:gd name="T5" fmla="*/ 114 h 574"/>
                  <a:gd name="T6" fmla="*/ 285 w 670"/>
                  <a:gd name="T7" fmla="*/ 117 h 574"/>
                  <a:gd name="T8" fmla="*/ 280 w 670"/>
                  <a:gd name="T9" fmla="*/ 107 h 574"/>
                  <a:gd name="T10" fmla="*/ 272 w 670"/>
                  <a:gd name="T11" fmla="*/ 83 h 574"/>
                  <a:gd name="T12" fmla="*/ 260 w 670"/>
                  <a:gd name="T13" fmla="*/ 62 h 574"/>
                  <a:gd name="T14" fmla="*/ 243 w 670"/>
                  <a:gd name="T15" fmla="*/ 43 h 574"/>
                  <a:gd name="T16" fmla="*/ 225 w 670"/>
                  <a:gd name="T17" fmla="*/ 27 h 574"/>
                  <a:gd name="T18" fmla="*/ 204 w 670"/>
                  <a:gd name="T19" fmla="*/ 14 h 574"/>
                  <a:gd name="T20" fmla="*/ 181 w 670"/>
                  <a:gd name="T21" fmla="*/ 5 h 574"/>
                  <a:gd name="T22" fmla="*/ 156 w 670"/>
                  <a:gd name="T23" fmla="*/ 1 h 574"/>
                  <a:gd name="T24" fmla="*/ 128 w 670"/>
                  <a:gd name="T25" fmla="*/ 1 h 574"/>
                  <a:gd name="T26" fmla="*/ 101 w 670"/>
                  <a:gd name="T27" fmla="*/ 6 h 574"/>
                  <a:gd name="T28" fmla="*/ 75 w 670"/>
                  <a:gd name="T29" fmla="*/ 17 h 574"/>
                  <a:gd name="T30" fmla="*/ 52 w 670"/>
                  <a:gd name="T31" fmla="*/ 34 h 574"/>
                  <a:gd name="T32" fmla="*/ 33 w 670"/>
                  <a:gd name="T33" fmla="*/ 53 h 574"/>
                  <a:gd name="T34" fmla="*/ 18 w 670"/>
                  <a:gd name="T35" fmla="*/ 76 h 574"/>
                  <a:gd name="T36" fmla="*/ 7 w 670"/>
                  <a:gd name="T37" fmla="*/ 102 h 574"/>
                  <a:gd name="T38" fmla="*/ 1 w 670"/>
                  <a:gd name="T39" fmla="*/ 130 h 574"/>
                  <a:gd name="T40" fmla="*/ 1 w 670"/>
                  <a:gd name="T41" fmla="*/ 160 h 574"/>
                  <a:gd name="T42" fmla="*/ 7 w 670"/>
                  <a:gd name="T43" fmla="*/ 188 h 574"/>
                  <a:gd name="T44" fmla="*/ 18 w 670"/>
                  <a:gd name="T45" fmla="*/ 213 h 574"/>
                  <a:gd name="T46" fmla="*/ 33 w 670"/>
                  <a:gd name="T47" fmla="*/ 236 h 574"/>
                  <a:gd name="T48" fmla="*/ 52 w 670"/>
                  <a:gd name="T49" fmla="*/ 255 h 574"/>
                  <a:gd name="T50" fmla="*/ 75 w 670"/>
                  <a:gd name="T51" fmla="*/ 271 h 574"/>
                  <a:gd name="T52" fmla="*/ 101 w 670"/>
                  <a:gd name="T53" fmla="*/ 282 h 574"/>
                  <a:gd name="T54" fmla="*/ 128 w 670"/>
                  <a:gd name="T55" fmla="*/ 287 h 574"/>
                  <a:gd name="T56" fmla="*/ 155 w 670"/>
                  <a:gd name="T57" fmla="*/ 287 h 574"/>
                  <a:gd name="T58" fmla="*/ 178 w 670"/>
                  <a:gd name="T59" fmla="*/ 283 h 574"/>
                  <a:gd name="T60" fmla="*/ 201 w 670"/>
                  <a:gd name="T61" fmla="*/ 276 h 574"/>
                  <a:gd name="T62" fmla="*/ 221 w 670"/>
                  <a:gd name="T63" fmla="*/ 264 h 574"/>
                  <a:gd name="T64" fmla="*/ 239 w 670"/>
                  <a:gd name="T65" fmla="*/ 251 h 574"/>
                  <a:gd name="T66" fmla="*/ 255 w 670"/>
                  <a:gd name="T67" fmla="*/ 234 h 574"/>
                  <a:gd name="T68" fmla="*/ 268 w 670"/>
                  <a:gd name="T69" fmla="*/ 214 h 574"/>
                  <a:gd name="T70" fmla="*/ 277 w 670"/>
                  <a:gd name="T71" fmla="*/ 194 h 574"/>
                  <a:gd name="T72" fmla="*/ 283 w 670"/>
                  <a:gd name="T73" fmla="*/ 185 h 574"/>
                  <a:gd name="T74" fmla="*/ 288 w 670"/>
                  <a:gd name="T75" fmla="*/ 189 h 574"/>
                  <a:gd name="T76" fmla="*/ 294 w 670"/>
                  <a:gd name="T77" fmla="*/ 192 h 574"/>
                  <a:gd name="T78" fmla="*/ 300 w 670"/>
                  <a:gd name="T79" fmla="*/ 194 h 574"/>
                  <a:gd name="T80" fmla="*/ 310 w 670"/>
                  <a:gd name="T81" fmla="*/ 194 h 574"/>
                  <a:gd name="T82" fmla="*/ 321 w 670"/>
                  <a:gd name="T83" fmla="*/ 187 h 574"/>
                  <a:gd name="T84" fmla="*/ 330 w 670"/>
                  <a:gd name="T85" fmla="*/ 176 h 574"/>
                  <a:gd name="T86" fmla="*/ 334 w 670"/>
                  <a:gd name="T87" fmla="*/ 161 h 574"/>
                  <a:gd name="T88" fmla="*/ 334 w 670"/>
                  <a:gd name="T89" fmla="*/ 144 h 574"/>
                  <a:gd name="T90" fmla="*/ 330 w 670"/>
                  <a:gd name="T91" fmla="*/ 129 h 574"/>
                  <a:gd name="T92" fmla="*/ 321 w 670"/>
                  <a:gd name="T93" fmla="*/ 117 h 574"/>
                  <a:gd name="T94" fmla="*/ 310 w 670"/>
                  <a:gd name="T95" fmla="*/ 111 h 574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670" h="574">
                    <a:moveTo>
                      <a:pt x="606" y="220"/>
                    </a:moveTo>
                    <a:lnTo>
                      <a:pt x="600" y="220"/>
                    </a:lnTo>
                    <a:lnTo>
                      <a:pt x="595" y="221"/>
                    </a:lnTo>
                    <a:lnTo>
                      <a:pt x="590" y="222"/>
                    </a:lnTo>
                    <a:lnTo>
                      <a:pt x="584" y="224"/>
                    </a:lnTo>
                    <a:lnTo>
                      <a:pt x="580" y="228"/>
                    </a:lnTo>
                    <a:lnTo>
                      <a:pt x="575" y="230"/>
                    </a:lnTo>
                    <a:lnTo>
                      <a:pt x="570" y="234"/>
                    </a:lnTo>
                    <a:lnTo>
                      <a:pt x="566" y="238"/>
                    </a:lnTo>
                    <a:lnTo>
                      <a:pt x="560" y="213"/>
                    </a:lnTo>
                    <a:lnTo>
                      <a:pt x="552" y="190"/>
                    </a:lnTo>
                    <a:lnTo>
                      <a:pt x="543" y="166"/>
                    </a:lnTo>
                    <a:lnTo>
                      <a:pt x="531" y="144"/>
                    </a:lnTo>
                    <a:lnTo>
                      <a:pt x="519" y="123"/>
                    </a:lnTo>
                    <a:lnTo>
                      <a:pt x="504" y="103"/>
                    </a:lnTo>
                    <a:lnTo>
                      <a:pt x="486" y="85"/>
                    </a:lnTo>
                    <a:lnTo>
                      <a:pt x="469" y="69"/>
                    </a:lnTo>
                    <a:lnTo>
                      <a:pt x="449" y="53"/>
                    </a:lnTo>
                    <a:lnTo>
                      <a:pt x="429" y="40"/>
                    </a:lnTo>
                    <a:lnTo>
                      <a:pt x="407" y="27"/>
                    </a:lnTo>
                    <a:lnTo>
                      <a:pt x="385" y="18"/>
                    </a:lnTo>
                    <a:lnTo>
                      <a:pt x="361" y="10"/>
                    </a:lnTo>
                    <a:lnTo>
                      <a:pt x="337" y="4"/>
                    </a:lnTo>
                    <a:lnTo>
                      <a:pt x="311" y="1"/>
                    </a:lnTo>
                    <a:lnTo>
                      <a:pt x="285" y="0"/>
                    </a:lnTo>
                    <a:lnTo>
                      <a:pt x="256" y="1"/>
                    </a:lnTo>
                    <a:lnTo>
                      <a:pt x="227" y="6"/>
                    </a:lnTo>
                    <a:lnTo>
                      <a:pt x="201" y="12"/>
                    </a:lnTo>
                    <a:lnTo>
                      <a:pt x="174" y="23"/>
                    </a:lnTo>
                    <a:lnTo>
                      <a:pt x="149" y="34"/>
                    </a:lnTo>
                    <a:lnTo>
                      <a:pt x="126" y="49"/>
                    </a:lnTo>
                    <a:lnTo>
                      <a:pt x="104" y="67"/>
                    </a:lnTo>
                    <a:lnTo>
                      <a:pt x="84" y="85"/>
                    </a:lnTo>
                    <a:lnTo>
                      <a:pt x="66" y="106"/>
                    </a:lnTo>
                    <a:lnTo>
                      <a:pt x="49" y="128"/>
                    </a:lnTo>
                    <a:lnTo>
                      <a:pt x="35" y="152"/>
                    </a:lnTo>
                    <a:lnTo>
                      <a:pt x="22" y="177"/>
                    </a:lnTo>
                    <a:lnTo>
                      <a:pt x="13" y="204"/>
                    </a:lnTo>
                    <a:lnTo>
                      <a:pt x="6" y="231"/>
                    </a:lnTo>
                    <a:lnTo>
                      <a:pt x="1" y="259"/>
                    </a:lnTo>
                    <a:lnTo>
                      <a:pt x="0" y="289"/>
                    </a:lnTo>
                    <a:lnTo>
                      <a:pt x="1" y="318"/>
                    </a:lnTo>
                    <a:lnTo>
                      <a:pt x="6" y="346"/>
                    </a:lnTo>
                    <a:lnTo>
                      <a:pt x="13" y="374"/>
                    </a:lnTo>
                    <a:lnTo>
                      <a:pt x="22" y="401"/>
                    </a:lnTo>
                    <a:lnTo>
                      <a:pt x="35" y="425"/>
                    </a:lnTo>
                    <a:lnTo>
                      <a:pt x="49" y="449"/>
                    </a:lnTo>
                    <a:lnTo>
                      <a:pt x="66" y="471"/>
                    </a:lnTo>
                    <a:lnTo>
                      <a:pt x="84" y="490"/>
                    </a:lnTo>
                    <a:lnTo>
                      <a:pt x="104" y="509"/>
                    </a:lnTo>
                    <a:lnTo>
                      <a:pt x="126" y="526"/>
                    </a:lnTo>
                    <a:lnTo>
                      <a:pt x="149" y="540"/>
                    </a:lnTo>
                    <a:lnTo>
                      <a:pt x="174" y="553"/>
                    </a:lnTo>
                    <a:lnTo>
                      <a:pt x="201" y="562"/>
                    </a:lnTo>
                    <a:lnTo>
                      <a:pt x="227" y="569"/>
                    </a:lnTo>
                    <a:lnTo>
                      <a:pt x="256" y="573"/>
                    </a:lnTo>
                    <a:lnTo>
                      <a:pt x="285" y="574"/>
                    </a:lnTo>
                    <a:lnTo>
                      <a:pt x="309" y="573"/>
                    </a:lnTo>
                    <a:lnTo>
                      <a:pt x="333" y="570"/>
                    </a:lnTo>
                    <a:lnTo>
                      <a:pt x="356" y="565"/>
                    </a:lnTo>
                    <a:lnTo>
                      <a:pt x="379" y="558"/>
                    </a:lnTo>
                    <a:lnTo>
                      <a:pt x="401" y="550"/>
                    </a:lnTo>
                    <a:lnTo>
                      <a:pt x="422" y="540"/>
                    </a:lnTo>
                    <a:lnTo>
                      <a:pt x="441" y="527"/>
                    </a:lnTo>
                    <a:lnTo>
                      <a:pt x="460" y="515"/>
                    </a:lnTo>
                    <a:lnTo>
                      <a:pt x="477" y="500"/>
                    </a:lnTo>
                    <a:lnTo>
                      <a:pt x="494" y="483"/>
                    </a:lnTo>
                    <a:lnTo>
                      <a:pt x="509" y="466"/>
                    </a:lnTo>
                    <a:lnTo>
                      <a:pt x="522" y="447"/>
                    </a:lnTo>
                    <a:lnTo>
                      <a:pt x="535" y="427"/>
                    </a:lnTo>
                    <a:lnTo>
                      <a:pt x="545" y="406"/>
                    </a:lnTo>
                    <a:lnTo>
                      <a:pt x="554" y="386"/>
                    </a:lnTo>
                    <a:lnTo>
                      <a:pt x="561" y="363"/>
                    </a:lnTo>
                    <a:lnTo>
                      <a:pt x="566" y="368"/>
                    </a:lnTo>
                    <a:lnTo>
                      <a:pt x="570" y="373"/>
                    </a:lnTo>
                    <a:lnTo>
                      <a:pt x="576" y="376"/>
                    </a:lnTo>
                    <a:lnTo>
                      <a:pt x="581" y="380"/>
                    </a:lnTo>
                    <a:lnTo>
                      <a:pt x="587" y="383"/>
                    </a:lnTo>
                    <a:lnTo>
                      <a:pt x="593" y="386"/>
                    </a:lnTo>
                    <a:lnTo>
                      <a:pt x="599" y="387"/>
                    </a:lnTo>
                    <a:lnTo>
                      <a:pt x="606" y="387"/>
                    </a:lnTo>
                    <a:lnTo>
                      <a:pt x="619" y="386"/>
                    </a:lnTo>
                    <a:lnTo>
                      <a:pt x="630" y="380"/>
                    </a:lnTo>
                    <a:lnTo>
                      <a:pt x="642" y="372"/>
                    </a:lnTo>
                    <a:lnTo>
                      <a:pt x="651" y="361"/>
                    </a:lnTo>
                    <a:lnTo>
                      <a:pt x="659" y="350"/>
                    </a:lnTo>
                    <a:lnTo>
                      <a:pt x="665" y="335"/>
                    </a:lnTo>
                    <a:lnTo>
                      <a:pt x="668" y="320"/>
                    </a:lnTo>
                    <a:lnTo>
                      <a:pt x="670" y="303"/>
                    </a:lnTo>
                    <a:lnTo>
                      <a:pt x="668" y="287"/>
                    </a:lnTo>
                    <a:lnTo>
                      <a:pt x="665" y="270"/>
                    </a:lnTo>
                    <a:lnTo>
                      <a:pt x="659" y="257"/>
                    </a:lnTo>
                    <a:lnTo>
                      <a:pt x="651" y="244"/>
                    </a:lnTo>
                    <a:lnTo>
                      <a:pt x="642" y="234"/>
                    </a:lnTo>
                    <a:lnTo>
                      <a:pt x="630" y="227"/>
                    </a:lnTo>
                    <a:lnTo>
                      <a:pt x="619" y="221"/>
                    </a:lnTo>
                    <a:lnTo>
                      <a:pt x="606" y="22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87" name="Freeform 40"/>
              <p:cNvSpPr>
                <a:spLocks/>
              </p:cNvSpPr>
              <p:nvPr/>
            </p:nvSpPr>
            <p:spPr bwMode="auto">
              <a:xfrm>
                <a:off x="3666" y="1991"/>
                <a:ext cx="80" cy="14"/>
              </a:xfrm>
              <a:custGeom>
                <a:avLst/>
                <a:gdLst>
                  <a:gd name="T0" fmla="*/ 0 w 160"/>
                  <a:gd name="T1" fmla="*/ 0 h 28"/>
                  <a:gd name="T2" fmla="*/ 6 w 160"/>
                  <a:gd name="T3" fmla="*/ 14 h 28"/>
                  <a:gd name="T4" fmla="*/ 61 w 160"/>
                  <a:gd name="T5" fmla="*/ 14 h 28"/>
                  <a:gd name="T6" fmla="*/ 80 w 160"/>
                  <a:gd name="T7" fmla="*/ 0 h 28"/>
                  <a:gd name="T8" fmla="*/ 0 w 160"/>
                  <a:gd name="T9" fmla="*/ 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0" h="28">
                    <a:moveTo>
                      <a:pt x="0" y="0"/>
                    </a:moveTo>
                    <a:lnTo>
                      <a:pt x="12" y="28"/>
                    </a:lnTo>
                    <a:lnTo>
                      <a:pt x="121" y="28"/>
                    </a:lnTo>
                    <a:lnTo>
                      <a:pt x="1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88" name="Freeform 41"/>
              <p:cNvSpPr>
                <a:spLocks/>
              </p:cNvSpPr>
              <p:nvPr/>
            </p:nvSpPr>
            <p:spPr bwMode="auto">
              <a:xfrm>
                <a:off x="3627" y="1839"/>
                <a:ext cx="35" cy="35"/>
              </a:xfrm>
              <a:custGeom>
                <a:avLst/>
                <a:gdLst>
                  <a:gd name="T0" fmla="*/ 17 w 71"/>
                  <a:gd name="T1" fmla="*/ 35 h 71"/>
                  <a:gd name="T2" fmla="*/ 21 w 71"/>
                  <a:gd name="T3" fmla="*/ 34 h 71"/>
                  <a:gd name="T4" fmla="*/ 24 w 71"/>
                  <a:gd name="T5" fmla="*/ 34 h 71"/>
                  <a:gd name="T6" fmla="*/ 27 w 71"/>
                  <a:gd name="T7" fmla="*/ 32 h 71"/>
                  <a:gd name="T8" fmla="*/ 30 w 71"/>
                  <a:gd name="T9" fmla="*/ 30 h 71"/>
                  <a:gd name="T10" fmla="*/ 32 w 71"/>
                  <a:gd name="T11" fmla="*/ 27 h 71"/>
                  <a:gd name="T12" fmla="*/ 34 w 71"/>
                  <a:gd name="T13" fmla="*/ 24 h 71"/>
                  <a:gd name="T14" fmla="*/ 34 w 71"/>
                  <a:gd name="T15" fmla="*/ 21 h 71"/>
                  <a:gd name="T16" fmla="*/ 35 w 71"/>
                  <a:gd name="T17" fmla="*/ 17 h 71"/>
                  <a:gd name="T18" fmla="*/ 34 w 71"/>
                  <a:gd name="T19" fmla="*/ 14 h 71"/>
                  <a:gd name="T20" fmla="*/ 34 w 71"/>
                  <a:gd name="T21" fmla="*/ 10 h 71"/>
                  <a:gd name="T22" fmla="*/ 32 w 71"/>
                  <a:gd name="T23" fmla="*/ 7 h 71"/>
                  <a:gd name="T24" fmla="*/ 30 w 71"/>
                  <a:gd name="T25" fmla="*/ 5 h 71"/>
                  <a:gd name="T26" fmla="*/ 27 w 71"/>
                  <a:gd name="T27" fmla="*/ 3 h 71"/>
                  <a:gd name="T28" fmla="*/ 24 w 71"/>
                  <a:gd name="T29" fmla="*/ 1 h 71"/>
                  <a:gd name="T30" fmla="*/ 21 w 71"/>
                  <a:gd name="T31" fmla="*/ 0 h 71"/>
                  <a:gd name="T32" fmla="*/ 17 w 71"/>
                  <a:gd name="T33" fmla="*/ 0 h 71"/>
                  <a:gd name="T34" fmla="*/ 14 w 71"/>
                  <a:gd name="T35" fmla="*/ 0 h 71"/>
                  <a:gd name="T36" fmla="*/ 10 w 71"/>
                  <a:gd name="T37" fmla="*/ 1 h 71"/>
                  <a:gd name="T38" fmla="*/ 7 w 71"/>
                  <a:gd name="T39" fmla="*/ 3 h 71"/>
                  <a:gd name="T40" fmla="*/ 5 w 71"/>
                  <a:gd name="T41" fmla="*/ 5 h 71"/>
                  <a:gd name="T42" fmla="*/ 3 w 71"/>
                  <a:gd name="T43" fmla="*/ 7 h 71"/>
                  <a:gd name="T44" fmla="*/ 1 w 71"/>
                  <a:gd name="T45" fmla="*/ 10 h 71"/>
                  <a:gd name="T46" fmla="*/ 0 w 71"/>
                  <a:gd name="T47" fmla="*/ 14 h 71"/>
                  <a:gd name="T48" fmla="*/ 0 w 71"/>
                  <a:gd name="T49" fmla="*/ 17 h 71"/>
                  <a:gd name="T50" fmla="*/ 0 w 71"/>
                  <a:gd name="T51" fmla="*/ 21 h 71"/>
                  <a:gd name="T52" fmla="*/ 1 w 71"/>
                  <a:gd name="T53" fmla="*/ 24 h 71"/>
                  <a:gd name="T54" fmla="*/ 3 w 71"/>
                  <a:gd name="T55" fmla="*/ 27 h 71"/>
                  <a:gd name="T56" fmla="*/ 5 w 71"/>
                  <a:gd name="T57" fmla="*/ 30 h 71"/>
                  <a:gd name="T58" fmla="*/ 7 w 71"/>
                  <a:gd name="T59" fmla="*/ 32 h 71"/>
                  <a:gd name="T60" fmla="*/ 10 w 71"/>
                  <a:gd name="T61" fmla="*/ 34 h 71"/>
                  <a:gd name="T62" fmla="*/ 14 w 71"/>
                  <a:gd name="T63" fmla="*/ 34 h 71"/>
                  <a:gd name="T64" fmla="*/ 17 w 71"/>
                  <a:gd name="T65" fmla="*/ 35 h 7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71" h="71">
                    <a:moveTo>
                      <a:pt x="35" y="71"/>
                    </a:moveTo>
                    <a:lnTo>
                      <a:pt x="42" y="69"/>
                    </a:lnTo>
                    <a:lnTo>
                      <a:pt x="49" y="68"/>
                    </a:lnTo>
                    <a:lnTo>
                      <a:pt x="54" y="65"/>
                    </a:lnTo>
                    <a:lnTo>
                      <a:pt x="60" y="60"/>
                    </a:lnTo>
                    <a:lnTo>
                      <a:pt x="65" y="54"/>
                    </a:lnTo>
                    <a:lnTo>
                      <a:pt x="68" y="49"/>
                    </a:lnTo>
                    <a:lnTo>
                      <a:pt x="69" y="42"/>
                    </a:lnTo>
                    <a:lnTo>
                      <a:pt x="71" y="35"/>
                    </a:lnTo>
                    <a:lnTo>
                      <a:pt x="69" y="28"/>
                    </a:lnTo>
                    <a:lnTo>
                      <a:pt x="68" y="21"/>
                    </a:lnTo>
                    <a:lnTo>
                      <a:pt x="65" y="15"/>
                    </a:lnTo>
                    <a:lnTo>
                      <a:pt x="60" y="11"/>
                    </a:lnTo>
                    <a:lnTo>
                      <a:pt x="54" y="6"/>
                    </a:lnTo>
                    <a:lnTo>
                      <a:pt x="49" y="3"/>
                    </a:lnTo>
                    <a:lnTo>
                      <a:pt x="42" y="1"/>
                    </a:lnTo>
                    <a:lnTo>
                      <a:pt x="35" y="0"/>
                    </a:lnTo>
                    <a:lnTo>
                      <a:pt x="28" y="1"/>
                    </a:lnTo>
                    <a:lnTo>
                      <a:pt x="21" y="3"/>
                    </a:lnTo>
                    <a:lnTo>
                      <a:pt x="15" y="6"/>
                    </a:lnTo>
                    <a:lnTo>
                      <a:pt x="11" y="11"/>
                    </a:lnTo>
                    <a:lnTo>
                      <a:pt x="6" y="15"/>
                    </a:lnTo>
                    <a:lnTo>
                      <a:pt x="3" y="21"/>
                    </a:lnTo>
                    <a:lnTo>
                      <a:pt x="1" y="28"/>
                    </a:lnTo>
                    <a:lnTo>
                      <a:pt x="0" y="35"/>
                    </a:lnTo>
                    <a:lnTo>
                      <a:pt x="1" y="42"/>
                    </a:lnTo>
                    <a:lnTo>
                      <a:pt x="3" y="49"/>
                    </a:lnTo>
                    <a:lnTo>
                      <a:pt x="6" y="54"/>
                    </a:lnTo>
                    <a:lnTo>
                      <a:pt x="11" y="60"/>
                    </a:lnTo>
                    <a:lnTo>
                      <a:pt x="15" y="65"/>
                    </a:lnTo>
                    <a:lnTo>
                      <a:pt x="21" y="68"/>
                    </a:lnTo>
                    <a:lnTo>
                      <a:pt x="28" y="69"/>
                    </a:lnTo>
                    <a:lnTo>
                      <a:pt x="35" y="7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89" name="Freeform 42"/>
              <p:cNvSpPr>
                <a:spLocks/>
              </p:cNvSpPr>
              <p:nvPr/>
            </p:nvSpPr>
            <p:spPr bwMode="auto">
              <a:xfrm>
                <a:off x="3737" y="1840"/>
                <a:ext cx="42" cy="41"/>
              </a:xfrm>
              <a:custGeom>
                <a:avLst/>
                <a:gdLst>
                  <a:gd name="T0" fmla="*/ 21 w 83"/>
                  <a:gd name="T1" fmla="*/ 41 h 83"/>
                  <a:gd name="T2" fmla="*/ 25 w 83"/>
                  <a:gd name="T3" fmla="*/ 41 h 83"/>
                  <a:gd name="T4" fmla="*/ 29 w 83"/>
                  <a:gd name="T5" fmla="*/ 40 h 83"/>
                  <a:gd name="T6" fmla="*/ 33 w 83"/>
                  <a:gd name="T7" fmla="*/ 38 h 83"/>
                  <a:gd name="T8" fmla="*/ 36 w 83"/>
                  <a:gd name="T9" fmla="*/ 35 h 83"/>
                  <a:gd name="T10" fmla="*/ 38 w 83"/>
                  <a:gd name="T11" fmla="*/ 32 h 83"/>
                  <a:gd name="T12" fmla="*/ 40 w 83"/>
                  <a:gd name="T13" fmla="*/ 29 h 83"/>
                  <a:gd name="T14" fmla="*/ 41 w 83"/>
                  <a:gd name="T15" fmla="*/ 25 h 83"/>
                  <a:gd name="T16" fmla="*/ 42 w 83"/>
                  <a:gd name="T17" fmla="*/ 21 h 83"/>
                  <a:gd name="T18" fmla="*/ 41 w 83"/>
                  <a:gd name="T19" fmla="*/ 17 h 83"/>
                  <a:gd name="T20" fmla="*/ 40 w 83"/>
                  <a:gd name="T21" fmla="*/ 13 h 83"/>
                  <a:gd name="T22" fmla="*/ 38 w 83"/>
                  <a:gd name="T23" fmla="*/ 9 h 83"/>
                  <a:gd name="T24" fmla="*/ 36 w 83"/>
                  <a:gd name="T25" fmla="*/ 6 h 83"/>
                  <a:gd name="T26" fmla="*/ 33 w 83"/>
                  <a:gd name="T27" fmla="*/ 3 h 83"/>
                  <a:gd name="T28" fmla="*/ 29 w 83"/>
                  <a:gd name="T29" fmla="*/ 2 h 83"/>
                  <a:gd name="T30" fmla="*/ 25 w 83"/>
                  <a:gd name="T31" fmla="*/ 1 h 83"/>
                  <a:gd name="T32" fmla="*/ 21 w 83"/>
                  <a:gd name="T33" fmla="*/ 0 h 83"/>
                  <a:gd name="T34" fmla="*/ 17 w 83"/>
                  <a:gd name="T35" fmla="*/ 1 h 83"/>
                  <a:gd name="T36" fmla="*/ 13 w 83"/>
                  <a:gd name="T37" fmla="*/ 2 h 83"/>
                  <a:gd name="T38" fmla="*/ 10 w 83"/>
                  <a:gd name="T39" fmla="*/ 3 h 83"/>
                  <a:gd name="T40" fmla="*/ 7 w 83"/>
                  <a:gd name="T41" fmla="*/ 6 h 83"/>
                  <a:gd name="T42" fmla="*/ 4 w 83"/>
                  <a:gd name="T43" fmla="*/ 9 h 83"/>
                  <a:gd name="T44" fmla="*/ 2 w 83"/>
                  <a:gd name="T45" fmla="*/ 13 h 83"/>
                  <a:gd name="T46" fmla="*/ 1 w 83"/>
                  <a:gd name="T47" fmla="*/ 17 h 83"/>
                  <a:gd name="T48" fmla="*/ 0 w 83"/>
                  <a:gd name="T49" fmla="*/ 21 h 83"/>
                  <a:gd name="T50" fmla="*/ 1 w 83"/>
                  <a:gd name="T51" fmla="*/ 25 h 83"/>
                  <a:gd name="T52" fmla="*/ 2 w 83"/>
                  <a:gd name="T53" fmla="*/ 29 h 83"/>
                  <a:gd name="T54" fmla="*/ 4 w 83"/>
                  <a:gd name="T55" fmla="*/ 32 h 83"/>
                  <a:gd name="T56" fmla="*/ 7 w 83"/>
                  <a:gd name="T57" fmla="*/ 35 h 83"/>
                  <a:gd name="T58" fmla="*/ 10 w 83"/>
                  <a:gd name="T59" fmla="*/ 38 h 83"/>
                  <a:gd name="T60" fmla="*/ 13 w 83"/>
                  <a:gd name="T61" fmla="*/ 40 h 83"/>
                  <a:gd name="T62" fmla="*/ 17 w 83"/>
                  <a:gd name="T63" fmla="*/ 41 h 83"/>
                  <a:gd name="T64" fmla="*/ 21 w 83"/>
                  <a:gd name="T65" fmla="*/ 41 h 8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83" h="83">
                    <a:moveTo>
                      <a:pt x="42" y="83"/>
                    </a:moveTo>
                    <a:lnTo>
                      <a:pt x="50" y="82"/>
                    </a:lnTo>
                    <a:lnTo>
                      <a:pt x="58" y="80"/>
                    </a:lnTo>
                    <a:lnTo>
                      <a:pt x="65" y="76"/>
                    </a:lnTo>
                    <a:lnTo>
                      <a:pt x="72" y="71"/>
                    </a:lnTo>
                    <a:lnTo>
                      <a:pt x="76" y="65"/>
                    </a:lnTo>
                    <a:lnTo>
                      <a:pt x="80" y="58"/>
                    </a:lnTo>
                    <a:lnTo>
                      <a:pt x="82" y="50"/>
                    </a:lnTo>
                    <a:lnTo>
                      <a:pt x="83" y="42"/>
                    </a:lnTo>
                    <a:lnTo>
                      <a:pt x="82" y="34"/>
                    </a:lnTo>
                    <a:lnTo>
                      <a:pt x="80" y="26"/>
                    </a:lnTo>
                    <a:lnTo>
                      <a:pt x="76" y="19"/>
                    </a:lnTo>
                    <a:lnTo>
                      <a:pt x="72" y="12"/>
                    </a:lnTo>
                    <a:lnTo>
                      <a:pt x="65" y="7"/>
                    </a:lnTo>
                    <a:lnTo>
                      <a:pt x="58" y="4"/>
                    </a:lnTo>
                    <a:lnTo>
                      <a:pt x="50" y="2"/>
                    </a:lnTo>
                    <a:lnTo>
                      <a:pt x="42" y="0"/>
                    </a:lnTo>
                    <a:lnTo>
                      <a:pt x="34" y="2"/>
                    </a:lnTo>
                    <a:lnTo>
                      <a:pt x="26" y="4"/>
                    </a:lnTo>
                    <a:lnTo>
                      <a:pt x="19" y="7"/>
                    </a:lnTo>
                    <a:lnTo>
                      <a:pt x="13" y="12"/>
                    </a:lnTo>
                    <a:lnTo>
                      <a:pt x="7" y="19"/>
                    </a:lnTo>
                    <a:lnTo>
                      <a:pt x="4" y="26"/>
                    </a:lnTo>
                    <a:lnTo>
                      <a:pt x="2" y="34"/>
                    </a:lnTo>
                    <a:lnTo>
                      <a:pt x="0" y="42"/>
                    </a:lnTo>
                    <a:lnTo>
                      <a:pt x="2" y="50"/>
                    </a:lnTo>
                    <a:lnTo>
                      <a:pt x="4" y="58"/>
                    </a:lnTo>
                    <a:lnTo>
                      <a:pt x="7" y="65"/>
                    </a:lnTo>
                    <a:lnTo>
                      <a:pt x="13" y="71"/>
                    </a:lnTo>
                    <a:lnTo>
                      <a:pt x="19" y="76"/>
                    </a:lnTo>
                    <a:lnTo>
                      <a:pt x="26" y="80"/>
                    </a:lnTo>
                    <a:lnTo>
                      <a:pt x="34" y="82"/>
                    </a:lnTo>
                    <a:lnTo>
                      <a:pt x="42" y="8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90" name="Freeform 43"/>
              <p:cNvSpPr>
                <a:spLocks/>
              </p:cNvSpPr>
              <p:nvPr/>
            </p:nvSpPr>
            <p:spPr bwMode="auto">
              <a:xfrm>
                <a:off x="3640" y="1843"/>
                <a:ext cx="82" cy="101"/>
              </a:xfrm>
              <a:custGeom>
                <a:avLst/>
                <a:gdLst>
                  <a:gd name="T0" fmla="*/ 22 w 165"/>
                  <a:gd name="T1" fmla="*/ 87 h 202"/>
                  <a:gd name="T2" fmla="*/ 56 w 165"/>
                  <a:gd name="T3" fmla="*/ 24 h 202"/>
                  <a:gd name="T4" fmla="*/ 56 w 165"/>
                  <a:gd name="T5" fmla="*/ 0 h 202"/>
                  <a:gd name="T6" fmla="*/ 0 w 165"/>
                  <a:gd name="T7" fmla="*/ 101 h 202"/>
                  <a:gd name="T8" fmla="*/ 82 w 165"/>
                  <a:gd name="T9" fmla="*/ 101 h 202"/>
                  <a:gd name="T10" fmla="*/ 82 w 165"/>
                  <a:gd name="T11" fmla="*/ 88 h 202"/>
                  <a:gd name="T12" fmla="*/ 22 w 165"/>
                  <a:gd name="T13" fmla="*/ 87 h 20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5" h="202">
                    <a:moveTo>
                      <a:pt x="44" y="174"/>
                    </a:moveTo>
                    <a:lnTo>
                      <a:pt x="113" y="48"/>
                    </a:lnTo>
                    <a:lnTo>
                      <a:pt x="113" y="0"/>
                    </a:lnTo>
                    <a:lnTo>
                      <a:pt x="0" y="201"/>
                    </a:lnTo>
                    <a:lnTo>
                      <a:pt x="165" y="202"/>
                    </a:lnTo>
                    <a:lnTo>
                      <a:pt x="165" y="175"/>
                    </a:lnTo>
                    <a:lnTo>
                      <a:pt x="44" y="1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91" name="Freeform 44"/>
              <p:cNvSpPr>
                <a:spLocks/>
              </p:cNvSpPr>
              <p:nvPr/>
            </p:nvSpPr>
            <p:spPr bwMode="auto">
              <a:xfrm>
                <a:off x="3359" y="2196"/>
                <a:ext cx="73" cy="83"/>
              </a:xfrm>
              <a:custGeom>
                <a:avLst/>
                <a:gdLst>
                  <a:gd name="T0" fmla="*/ 0 w 145"/>
                  <a:gd name="T1" fmla="*/ 38 h 166"/>
                  <a:gd name="T2" fmla="*/ 11 w 145"/>
                  <a:gd name="T3" fmla="*/ 83 h 166"/>
                  <a:gd name="T4" fmla="*/ 18 w 145"/>
                  <a:gd name="T5" fmla="*/ 83 h 166"/>
                  <a:gd name="T6" fmla="*/ 24 w 145"/>
                  <a:gd name="T7" fmla="*/ 83 h 166"/>
                  <a:gd name="T8" fmla="*/ 31 w 145"/>
                  <a:gd name="T9" fmla="*/ 83 h 166"/>
                  <a:gd name="T10" fmla="*/ 38 w 145"/>
                  <a:gd name="T11" fmla="*/ 83 h 166"/>
                  <a:gd name="T12" fmla="*/ 43 w 145"/>
                  <a:gd name="T13" fmla="*/ 82 h 166"/>
                  <a:gd name="T14" fmla="*/ 48 w 145"/>
                  <a:gd name="T15" fmla="*/ 82 h 166"/>
                  <a:gd name="T16" fmla="*/ 52 w 145"/>
                  <a:gd name="T17" fmla="*/ 81 h 166"/>
                  <a:gd name="T18" fmla="*/ 54 w 145"/>
                  <a:gd name="T19" fmla="*/ 81 h 166"/>
                  <a:gd name="T20" fmla="*/ 58 w 145"/>
                  <a:gd name="T21" fmla="*/ 80 h 166"/>
                  <a:gd name="T22" fmla="*/ 62 w 145"/>
                  <a:gd name="T23" fmla="*/ 80 h 166"/>
                  <a:gd name="T24" fmla="*/ 65 w 145"/>
                  <a:gd name="T25" fmla="*/ 78 h 166"/>
                  <a:gd name="T26" fmla="*/ 66 w 145"/>
                  <a:gd name="T27" fmla="*/ 75 h 166"/>
                  <a:gd name="T28" fmla="*/ 68 w 145"/>
                  <a:gd name="T29" fmla="*/ 72 h 166"/>
                  <a:gd name="T30" fmla="*/ 70 w 145"/>
                  <a:gd name="T31" fmla="*/ 68 h 166"/>
                  <a:gd name="T32" fmla="*/ 71 w 145"/>
                  <a:gd name="T33" fmla="*/ 63 h 166"/>
                  <a:gd name="T34" fmla="*/ 73 w 145"/>
                  <a:gd name="T35" fmla="*/ 57 h 166"/>
                  <a:gd name="T36" fmla="*/ 72 w 145"/>
                  <a:gd name="T37" fmla="*/ 52 h 166"/>
                  <a:gd name="T38" fmla="*/ 70 w 145"/>
                  <a:gd name="T39" fmla="*/ 42 h 166"/>
                  <a:gd name="T40" fmla="*/ 65 w 145"/>
                  <a:gd name="T41" fmla="*/ 32 h 166"/>
                  <a:gd name="T42" fmla="*/ 60 w 145"/>
                  <a:gd name="T43" fmla="*/ 21 h 166"/>
                  <a:gd name="T44" fmla="*/ 53 w 145"/>
                  <a:gd name="T45" fmla="*/ 11 h 166"/>
                  <a:gd name="T46" fmla="*/ 46 w 145"/>
                  <a:gd name="T47" fmla="*/ 4 h 166"/>
                  <a:gd name="T48" fmla="*/ 38 w 145"/>
                  <a:gd name="T49" fmla="*/ 0 h 166"/>
                  <a:gd name="T50" fmla="*/ 31 w 145"/>
                  <a:gd name="T51" fmla="*/ 2 h 166"/>
                  <a:gd name="T52" fmla="*/ 30 w 145"/>
                  <a:gd name="T53" fmla="*/ 4 h 166"/>
                  <a:gd name="T54" fmla="*/ 31 w 145"/>
                  <a:gd name="T55" fmla="*/ 9 h 166"/>
                  <a:gd name="T56" fmla="*/ 33 w 145"/>
                  <a:gd name="T57" fmla="*/ 15 h 166"/>
                  <a:gd name="T58" fmla="*/ 36 w 145"/>
                  <a:gd name="T59" fmla="*/ 22 h 166"/>
                  <a:gd name="T60" fmla="*/ 39 w 145"/>
                  <a:gd name="T61" fmla="*/ 28 h 166"/>
                  <a:gd name="T62" fmla="*/ 41 w 145"/>
                  <a:gd name="T63" fmla="*/ 34 h 166"/>
                  <a:gd name="T64" fmla="*/ 43 w 145"/>
                  <a:gd name="T65" fmla="*/ 37 h 166"/>
                  <a:gd name="T66" fmla="*/ 44 w 145"/>
                  <a:gd name="T67" fmla="*/ 39 h 166"/>
                  <a:gd name="T68" fmla="*/ 0 w 145"/>
                  <a:gd name="T69" fmla="*/ 38 h 16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5" h="166">
                    <a:moveTo>
                      <a:pt x="0" y="76"/>
                    </a:moveTo>
                    <a:lnTo>
                      <a:pt x="22" y="165"/>
                    </a:lnTo>
                    <a:lnTo>
                      <a:pt x="35" y="166"/>
                    </a:lnTo>
                    <a:lnTo>
                      <a:pt x="48" y="166"/>
                    </a:lnTo>
                    <a:lnTo>
                      <a:pt x="62" y="165"/>
                    </a:lnTo>
                    <a:lnTo>
                      <a:pt x="75" y="165"/>
                    </a:lnTo>
                    <a:lnTo>
                      <a:pt x="86" y="164"/>
                    </a:lnTo>
                    <a:lnTo>
                      <a:pt x="95" y="163"/>
                    </a:lnTo>
                    <a:lnTo>
                      <a:pt x="103" y="161"/>
                    </a:lnTo>
                    <a:lnTo>
                      <a:pt x="108" y="161"/>
                    </a:lnTo>
                    <a:lnTo>
                      <a:pt x="116" y="160"/>
                    </a:lnTo>
                    <a:lnTo>
                      <a:pt x="123" y="159"/>
                    </a:lnTo>
                    <a:lnTo>
                      <a:pt x="129" y="156"/>
                    </a:lnTo>
                    <a:lnTo>
                      <a:pt x="132" y="150"/>
                    </a:lnTo>
                    <a:lnTo>
                      <a:pt x="136" y="144"/>
                    </a:lnTo>
                    <a:lnTo>
                      <a:pt x="139" y="136"/>
                    </a:lnTo>
                    <a:lnTo>
                      <a:pt x="141" y="126"/>
                    </a:lnTo>
                    <a:lnTo>
                      <a:pt x="145" y="114"/>
                    </a:lnTo>
                    <a:lnTo>
                      <a:pt x="144" y="103"/>
                    </a:lnTo>
                    <a:lnTo>
                      <a:pt x="139" y="84"/>
                    </a:lnTo>
                    <a:lnTo>
                      <a:pt x="130" y="64"/>
                    </a:lnTo>
                    <a:lnTo>
                      <a:pt x="120" y="42"/>
                    </a:lnTo>
                    <a:lnTo>
                      <a:pt x="106" y="22"/>
                    </a:lnTo>
                    <a:lnTo>
                      <a:pt x="91" y="8"/>
                    </a:lnTo>
                    <a:lnTo>
                      <a:pt x="76" y="0"/>
                    </a:lnTo>
                    <a:lnTo>
                      <a:pt x="62" y="4"/>
                    </a:lnTo>
                    <a:lnTo>
                      <a:pt x="60" y="8"/>
                    </a:lnTo>
                    <a:lnTo>
                      <a:pt x="62" y="18"/>
                    </a:lnTo>
                    <a:lnTo>
                      <a:pt x="65" y="29"/>
                    </a:lnTo>
                    <a:lnTo>
                      <a:pt x="71" y="43"/>
                    </a:lnTo>
                    <a:lnTo>
                      <a:pt x="77" y="56"/>
                    </a:lnTo>
                    <a:lnTo>
                      <a:pt x="82" y="67"/>
                    </a:lnTo>
                    <a:lnTo>
                      <a:pt x="86" y="74"/>
                    </a:lnTo>
                    <a:lnTo>
                      <a:pt x="87" y="77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92" name="Freeform 45"/>
              <p:cNvSpPr>
                <a:spLocks/>
              </p:cNvSpPr>
              <p:nvPr/>
            </p:nvSpPr>
            <p:spPr bwMode="auto">
              <a:xfrm>
                <a:off x="3825" y="1790"/>
                <a:ext cx="93" cy="114"/>
              </a:xfrm>
              <a:custGeom>
                <a:avLst/>
                <a:gdLst>
                  <a:gd name="T0" fmla="*/ 65 w 184"/>
                  <a:gd name="T1" fmla="*/ 23 h 228"/>
                  <a:gd name="T2" fmla="*/ 64 w 184"/>
                  <a:gd name="T3" fmla="*/ 19 h 228"/>
                  <a:gd name="T4" fmla="*/ 62 w 184"/>
                  <a:gd name="T5" fmla="*/ 15 h 228"/>
                  <a:gd name="T6" fmla="*/ 59 w 184"/>
                  <a:gd name="T7" fmla="*/ 11 h 228"/>
                  <a:gd name="T8" fmla="*/ 55 w 184"/>
                  <a:gd name="T9" fmla="*/ 8 h 228"/>
                  <a:gd name="T10" fmla="*/ 50 w 184"/>
                  <a:gd name="T11" fmla="*/ 5 h 228"/>
                  <a:gd name="T12" fmla="*/ 43 w 184"/>
                  <a:gd name="T13" fmla="*/ 3 h 228"/>
                  <a:gd name="T14" fmla="*/ 36 w 184"/>
                  <a:gd name="T15" fmla="*/ 1 h 228"/>
                  <a:gd name="T16" fmla="*/ 27 w 184"/>
                  <a:gd name="T17" fmla="*/ 0 h 228"/>
                  <a:gd name="T18" fmla="*/ 21 w 184"/>
                  <a:gd name="T19" fmla="*/ 0 h 228"/>
                  <a:gd name="T20" fmla="*/ 16 w 184"/>
                  <a:gd name="T21" fmla="*/ 1 h 228"/>
                  <a:gd name="T22" fmla="*/ 11 w 184"/>
                  <a:gd name="T23" fmla="*/ 2 h 228"/>
                  <a:gd name="T24" fmla="*/ 8 w 184"/>
                  <a:gd name="T25" fmla="*/ 4 h 228"/>
                  <a:gd name="T26" fmla="*/ 4 w 184"/>
                  <a:gd name="T27" fmla="*/ 7 h 228"/>
                  <a:gd name="T28" fmla="*/ 2 w 184"/>
                  <a:gd name="T29" fmla="*/ 10 h 228"/>
                  <a:gd name="T30" fmla="*/ 1 w 184"/>
                  <a:gd name="T31" fmla="*/ 14 h 228"/>
                  <a:gd name="T32" fmla="*/ 0 w 184"/>
                  <a:gd name="T33" fmla="*/ 19 h 228"/>
                  <a:gd name="T34" fmla="*/ 1 w 184"/>
                  <a:gd name="T35" fmla="*/ 23 h 228"/>
                  <a:gd name="T36" fmla="*/ 2 w 184"/>
                  <a:gd name="T37" fmla="*/ 27 h 228"/>
                  <a:gd name="T38" fmla="*/ 4 w 184"/>
                  <a:gd name="T39" fmla="*/ 32 h 228"/>
                  <a:gd name="T40" fmla="*/ 6 w 184"/>
                  <a:gd name="T41" fmla="*/ 36 h 228"/>
                  <a:gd name="T42" fmla="*/ 4 w 184"/>
                  <a:gd name="T43" fmla="*/ 42 h 228"/>
                  <a:gd name="T44" fmla="*/ 3 w 184"/>
                  <a:gd name="T45" fmla="*/ 54 h 228"/>
                  <a:gd name="T46" fmla="*/ 5 w 184"/>
                  <a:gd name="T47" fmla="*/ 67 h 228"/>
                  <a:gd name="T48" fmla="*/ 13 w 184"/>
                  <a:gd name="T49" fmla="*/ 76 h 228"/>
                  <a:gd name="T50" fmla="*/ 13 w 184"/>
                  <a:gd name="T51" fmla="*/ 114 h 228"/>
                  <a:gd name="T52" fmla="*/ 38 w 184"/>
                  <a:gd name="T53" fmla="*/ 114 h 228"/>
                  <a:gd name="T54" fmla="*/ 38 w 184"/>
                  <a:gd name="T55" fmla="*/ 91 h 228"/>
                  <a:gd name="T56" fmla="*/ 42 w 184"/>
                  <a:gd name="T57" fmla="*/ 93 h 228"/>
                  <a:gd name="T58" fmla="*/ 47 w 184"/>
                  <a:gd name="T59" fmla="*/ 94 h 228"/>
                  <a:gd name="T60" fmla="*/ 51 w 184"/>
                  <a:gd name="T61" fmla="*/ 95 h 228"/>
                  <a:gd name="T62" fmla="*/ 55 w 184"/>
                  <a:gd name="T63" fmla="*/ 95 h 228"/>
                  <a:gd name="T64" fmla="*/ 63 w 184"/>
                  <a:gd name="T65" fmla="*/ 94 h 228"/>
                  <a:gd name="T66" fmla="*/ 70 w 184"/>
                  <a:gd name="T67" fmla="*/ 92 h 228"/>
                  <a:gd name="T68" fmla="*/ 76 w 184"/>
                  <a:gd name="T69" fmla="*/ 89 h 228"/>
                  <a:gd name="T70" fmla="*/ 82 w 184"/>
                  <a:gd name="T71" fmla="*/ 85 h 228"/>
                  <a:gd name="T72" fmla="*/ 86 w 184"/>
                  <a:gd name="T73" fmla="*/ 80 h 228"/>
                  <a:gd name="T74" fmla="*/ 90 w 184"/>
                  <a:gd name="T75" fmla="*/ 75 h 228"/>
                  <a:gd name="T76" fmla="*/ 92 w 184"/>
                  <a:gd name="T77" fmla="*/ 68 h 228"/>
                  <a:gd name="T78" fmla="*/ 93 w 184"/>
                  <a:gd name="T79" fmla="*/ 61 h 228"/>
                  <a:gd name="T80" fmla="*/ 92 w 184"/>
                  <a:gd name="T81" fmla="*/ 55 h 228"/>
                  <a:gd name="T82" fmla="*/ 90 w 184"/>
                  <a:gd name="T83" fmla="*/ 49 h 228"/>
                  <a:gd name="T84" fmla="*/ 88 w 184"/>
                  <a:gd name="T85" fmla="*/ 44 h 228"/>
                  <a:gd name="T86" fmla="*/ 85 w 184"/>
                  <a:gd name="T87" fmla="*/ 38 h 228"/>
                  <a:gd name="T88" fmla="*/ 81 w 184"/>
                  <a:gd name="T89" fmla="*/ 33 h 228"/>
                  <a:gd name="T90" fmla="*/ 76 w 184"/>
                  <a:gd name="T91" fmla="*/ 29 h 228"/>
                  <a:gd name="T92" fmla="*/ 71 w 184"/>
                  <a:gd name="T93" fmla="*/ 25 h 228"/>
                  <a:gd name="T94" fmla="*/ 65 w 184"/>
                  <a:gd name="T95" fmla="*/ 23 h 22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84" h="228">
                    <a:moveTo>
                      <a:pt x="129" y="45"/>
                    </a:moveTo>
                    <a:lnTo>
                      <a:pt x="126" y="37"/>
                    </a:lnTo>
                    <a:lnTo>
                      <a:pt x="122" y="29"/>
                    </a:lnTo>
                    <a:lnTo>
                      <a:pt x="116" y="21"/>
                    </a:lnTo>
                    <a:lnTo>
                      <a:pt x="108" y="15"/>
                    </a:lnTo>
                    <a:lnTo>
                      <a:pt x="98" y="10"/>
                    </a:lnTo>
                    <a:lnTo>
                      <a:pt x="86" y="5"/>
                    </a:lnTo>
                    <a:lnTo>
                      <a:pt x="71" y="2"/>
                    </a:lnTo>
                    <a:lnTo>
                      <a:pt x="54" y="0"/>
                    </a:lnTo>
                    <a:lnTo>
                      <a:pt x="42" y="0"/>
                    </a:lnTo>
                    <a:lnTo>
                      <a:pt x="31" y="2"/>
                    </a:lnTo>
                    <a:lnTo>
                      <a:pt x="22" y="4"/>
                    </a:lnTo>
                    <a:lnTo>
                      <a:pt x="15" y="8"/>
                    </a:lnTo>
                    <a:lnTo>
                      <a:pt x="8" y="13"/>
                    </a:lnTo>
                    <a:lnTo>
                      <a:pt x="3" y="20"/>
                    </a:lnTo>
                    <a:lnTo>
                      <a:pt x="1" y="28"/>
                    </a:lnTo>
                    <a:lnTo>
                      <a:pt x="0" y="38"/>
                    </a:lnTo>
                    <a:lnTo>
                      <a:pt x="1" y="45"/>
                    </a:lnTo>
                    <a:lnTo>
                      <a:pt x="3" y="54"/>
                    </a:lnTo>
                    <a:lnTo>
                      <a:pt x="7" y="63"/>
                    </a:lnTo>
                    <a:lnTo>
                      <a:pt x="12" y="71"/>
                    </a:lnTo>
                    <a:lnTo>
                      <a:pt x="8" y="84"/>
                    </a:lnTo>
                    <a:lnTo>
                      <a:pt x="5" y="107"/>
                    </a:lnTo>
                    <a:lnTo>
                      <a:pt x="9" y="133"/>
                    </a:lnTo>
                    <a:lnTo>
                      <a:pt x="25" y="152"/>
                    </a:lnTo>
                    <a:lnTo>
                      <a:pt x="25" y="228"/>
                    </a:lnTo>
                    <a:lnTo>
                      <a:pt x="76" y="228"/>
                    </a:lnTo>
                    <a:lnTo>
                      <a:pt x="76" y="182"/>
                    </a:lnTo>
                    <a:lnTo>
                      <a:pt x="84" y="186"/>
                    </a:lnTo>
                    <a:lnTo>
                      <a:pt x="92" y="187"/>
                    </a:lnTo>
                    <a:lnTo>
                      <a:pt x="101" y="189"/>
                    </a:lnTo>
                    <a:lnTo>
                      <a:pt x="109" y="189"/>
                    </a:lnTo>
                    <a:lnTo>
                      <a:pt x="124" y="188"/>
                    </a:lnTo>
                    <a:lnTo>
                      <a:pt x="138" y="183"/>
                    </a:lnTo>
                    <a:lnTo>
                      <a:pt x="151" y="178"/>
                    </a:lnTo>
                    <a:lnTo>
                      <a:pt x="162" y="170"/>
                    </a:lnTo>
                    <a:lnTo>
                      <a:pt x="171" y="159"/>
                    </a:lnTo>
                    <a:lnTo>
                      <a:pt x="178" y="149"/>
                    </a:lnTo>
                    <a:lnTo>
                      <a:pt x="183" y="136"/>
                    </a:lnTo>
                    <a:lnTo>
                      <a:pt x="184" y="122"/>
                    </a:lnTo>
                    <a:lnTo>
                      <a:pt x="183" y="110"/>
                    </a:lnTo>
                    <a:lnTo>
                      <a:pt x="179" y="98"/>
                    </a:lnTo>
                    <a:lnTo>
                      <a:pt x="175" y="87"/>
                    </a:lnTo>
                    <a:lnTo>
                      <a:pt x="169" y="75"/>
                    </a:lnTo>
                    <a:lnTo>
                      <a:pt x="160" y="65"/>
                    </a:lnTo>
                    <a:lnTo>
                      <a:pt x="151" y="57"/>
                    </a:lnTo>
                    <a:lnTo>
                      <a:pt x="140" y="50"/>
                    </a:lnTo>
                    <a:lnTo>
                      <a:pt x="129" y="4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93" name="Freeform 46"/>
              <p:cNvSpPr>
                <a:spLocks/>
              </p:cNvSpPr>
              <p:nvPr/>
            </p:nvSpPr>
            <p:spPr bwMode="auto">
              <a:xfrm>
                <a:off x="3354" y="2232"/>
                <a:ext cx="29" cy="46"/>
              </a:xfrm>
              <a:custGeom>
                <a:avLst/>
                <a:gdLst>
                  <a:gd name="T0" fmla="*/ 0 w 58"/>
                  <a:gd name="T1" fmla="*/ 1 h 92"/>
                  <a:gd name="T2" fmla="*/ 4 w 58"/>
                  <a:gd name="T3" fmla="*/ 0 h 92"/>
                  <a:gd name="T4" fmla="*/ 9 w 58"/>
                  <a:gd name="T5" fmla="*/ 1 h 92"/>
                  <a:gd name="T6" fmla="*/ 13 w 58"/>
                  <a:gd name="T7" fmla="*/ 2 h 92"/>
                  <a:gd name="T8" fmla="*/ 18 w 58"/>
                  <a:gd name="T9" fmla="*/ 4 h 92"/>
                  <a:gd name="T10" fmla="*/ 22 w 58"/>
                  <a:gd name="T11" fmla="*/ 6 h 92"/>
                  <a:gd name="T12" fmla="*/ 25 w 58"/>
                  <a:gd name="T13" fmla="*/ 9 h 92"/>
                  <a:gd name="T14" fmla="*/ 28 w 58"/>
                  <a:gd name="T15" fmla="*/ 12 h 92"/>
                  <a:gd name="T16" fmla="*/ 29 w 58"/>
                  <a:gd name="T17" fmla="*/ 16 h 92"/>
                  <a:gd name="T18" fmla="*/ 29 w 58"/>
                  <a:gd name="T19" fmla="*/ 20 h 92"/>
                  <a:gd name="T20" fmla="*/ 29 w 58"/>
                  <a:gd name="T21" fmla="*/ 24 h 92"/>
                  <a:gd name="T22" fmla="*/ 28 w 58"/>
                  <a:gd name="T23" fmla="*/ 29 h 92"/>
                  <a:gd name="T24" fmla="*/ 26 w 58"/>
                  <a:gd name="T25" fmla="*/ 33 h 92"/>
                  <a:gd name="T26" fmla="*/ 23 w 58"/>
                  <a:gd name="T27" fmla="*/ 38 h 92"/>
                  <a:gd name="T28" fmla="*/ 20 w 58"/>
                  <a:gd name="T29" fmla="*/ 42 h 92"/>
                  <a:gd name="T30" fmla="*/ 17 w 58"/>
                  <a:gd name="T31" fmla="*/ 45 h 92"/>
                  <a:gd name="T32" fmla="*/ 14 w 58"/>
                  <a:gd name="T33" fmla="*/ 46 h 92"/>
                  <a:gd name="T34" fmla="*/ 0 w 58"/>
                  <a:gd name="T35" fmla="*/ 1 h 9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58" h="92">
                    <a:moveTo>
                      <a:pt x="0" y="1"/>
                    </a:moveTo>
                    <a:lnTo>
                      <a:pt x="8" y="0"/>
                    </a:lnTo>
                    <a:lnTo>
                      <a:pt x="17" y="1"/>
                    </a:lnTo>
                    <a:lnTo>
                      <a:pt x="26" y="4"/>
                    </a:lnTo>
                    <a:lnTo>
                      <a:pt x="35" y="8"/>
                    </a:lnTo>
                    <a:lnTo>
                      <a:pt x="43" y="12"/>
                    </a:lnTo>
                    <a:lnTo>
                      <a:pt x="50" y="18"/>
                    </a:lnTo>
                    <a:lnTo>
                      <a:pt x="55" y="24"/>
                    </a:lnTo>
                    <a:lnTo>
                      <a:pt x="58" y="31"/>
                    </a:lnTo>
                    <a:lnTo>
                      <a:pt x="58" y="39"/>
                    </a:lnTo>
                    <a:lnTo>
                      <a:pt x="57" y="48"/>
                    </a:lnTo>
                    <a:lnTo>
                      <a:pt x="55" y="57"/>
                    </a:lnTo>
                    <a:lnTo>
                      <a:pt x="51" y="66"/>
                    </a:lnTo>
                    <a:lnTo>
                      <a:pt x="45" y="76"/>
                    </a:lnTo>
                    <a:lnTo>
                      <a:pt x="40" y="84"/>
                    </a:lnTo>
                    <a:lnTo>
                      <a:pt x="34" y="89"/>
                    </a:lnTo>
                    <a:lnTo>
                      <a:pt x="27" y="9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94" name="Freeform 47"/>
              <p:cNvSpPr>
                <a:spLocks/>
              </p:cNvSpPr>
              <p:nvPr/>
            </p:nvSpPr>
            <p:spPr bwMode="auto">
              <a:xfrm>
                <a:off x="3572" y="2474"/>
                <a:ext cx="366" cy="342"/>
              </a:xfrm>
              <a:custGeom>
                <a:avLst/>
                <a:gdLst>
                  <a:gd name="T0" fmla="*/ 345 w 731"/>
                  <a:gd name="T1" fmla="*/ 0 h 683"/>
                  <a:gd name="T2" fmla="*/ 30 w 731"/>
                  <a:gd name="T3" fmla="*/ 0 h 683"/>
                  <a:gd name="T4" fmla="*/ 28 w 731"/>
                  <a:gd name="T5" fmla="*/ 6 h 683"/>
                  <a:gd name="T6" fmla="*/ 24 w 731"/>
                  <a:gd name="T7" fmla="*/ 19 h 683"/>
                  <a:gd name="T8" fmla="*/ 18 w 731"/>
                  <a:gd name="T9" fmla="*/ 41 h 683"/>
                  <a:gd name="T10" fmla="*/ 12 w 731"/>
                  <a:gd name="T11" fmla="*/ 67 h 683"/>
                  <a:gd name="T12" fmla="*/ 6 w 731"/>
                  <a:gd name="T13" fmla="*/ 98 h 683"/>
                  <a:gd name="T14" fmla="*/ 2 w 731"/>
                  <a:gd name="T15" fmla="*/ 129 h 683"/>
                  <a:gd name="T16" fmla="*/ 0 w 731"/>
                  <a:gd name="T17" fmla="*/ 161 h 683"/>
                  <a:gd name="T18" fmla="*/ 2 w 731"/>
                  <a:gd name="T19" fmla="*/ 190 h 683"/>
                  <a:gd name="T20" fmla="*/ 5 w 731"/>
                  <a:gd name="T21" fmla="*/ 210 h 683"/>
                  <a:gd name="T22" fmla="*/ 9 w 731"/>
                  <a:gd name="T23" fmla="*/ 234 h 683"/>
                  <a:gd name="T24" fmla="*/ 15 w 731"/>
                  <a:gd name="T25" fmla="*/ 259 h 683"/>
                  <a:gd name="T26" fmla="*/ 20 w 731"/>
                  <a:gd name="T27" fmla="*/ 284 h 683"/>
                  <a:gd name="T28" fmla="*/ 24 w 731"/>
                  <a:gd name="T29" fmla="*/ 306 h 683"/>
                  <a:gd name="T30" fmla="*/ 28 w 731"/>
                  <a:gd name="T31" fmla="*/ 325 h 683"/>
                  <a:gd name="T32" fmla="*/ 31 w 731"/>
                  <a:gd name="T33" fmla="*/ 337 h 683"/>
                  <a:gd name="T34" fmla="*/ 32 w 731"/>
                  <a:gd name="T35" fmla="*/ 342 h 683"/>
                  <a:gd name="T36" fmla="*/ 132 w 731"/>
                  <a:gd name="T37" fmla="*/ 342 h 683"/>
                  <a:gd name="T38" fmla="*/ 129 w 731"/>
                  <a:gd name="T39" fmla="*/ 328 h 683"/>
                  <a:gd name="T40" fmla="*/ 125 w 731"/>
                  <a:gd name="T41" fmla="*/ 294 h 683"/>
                  <a:gd name="T42" fmla="*/ 120 w 731"/>
                  <a:gd name="T43" fmla="*/ 254 h 683"/>
                  <a:gd name="T44" fmla="*/ 119 w 731"/>
                  <a:gd name="T45" fmla="*/ 223 h 683"/>
                  <a:gd name="T46" fmla="*/ 123 w 731"/>
                  <a:gd name="T47" fmla="*/ 191 h 683"/>
                  <a:gd name="T48" fmla="*/ 130 w 731"/>
                  <a:gd name="T49" fmla="*/ 163 h 683"/>
                  <a:gd name="T50" fmla="*/ 140 w 731"/>
                  <a:gd name="T51" fmla="*/ 140 h 683"/>
                  <a:gd name="T52" fmla="*/ 150 w 731"/>
                  <a:gd name="T53" fmla="*/ 121 h 683"/>
                  <a:gd name="T54" fmla="*/ 160 w 731"/>
                  <a:gd name="T55" fmla="*/ 106 h 683"/>
                  <a:gd name="T56" fmla="*/ 169 w 731"/>
                  <a:gd name="T57" fmla="*/ 95 h 683"/>
                  <a:gd name="T58" fmla="*/ 175 w 731"/>
                  <a:gd name="T59" fmla="*/ 90 h 683"/>
                  <a:gd name="T60" fmla="*/ 177 w 731"/>
                  <a:gd name="T61" fmla="*/ 87 h 683"/>
                  <a:gd name="T62" fmla="*/ 180 w 731"/>
                  <a:gd name="T63" fmla="*/ 91 h 683"/>
                  <a:gd name="T64" fmla="*/ 187 w 731"/>
                  <a:gd name="T65" fmla="*/ 100 h 683"/>
                  <a:gd name="T66" fmla="*/ 197 w 731"/>
                  <a:gd name="T67" fmla="*/ 114 h 683"/>
                  <a:gd name="T68" fmla="*/ 208 w 731"/>
                  <a:gd name="T69" fmla="*/ 132 h 683"/>
                  <a:gd name="T70" fmla="*/ 220 w 731"/>
                  <a:gd name="T71" fmla="*/ 153 h 683"/>
                  <a:gd name="T72" fmla="*/ 229 w 731"/>
                  <a:gd name="T73" fmla="*/ 175 h 683"/>
                  <a:gd name="T74" fmla="*/ 236 w 731"/>
                  <a:gd name="T75" fmla="*/ 199 h 683"/>
                  <a:gd name="T76" fmla="*/ 238 w 731"/>
                  <a:gd name="T77" fmla="*/ 222 h 683"/>
                  <a:gd name="T78" fmla="*/ 236 w 731"/>
                  <a:gd name="T79" fmla="*/ 253 h 683"/>
                  <a:gd name="T80" fmla="*/ 234 w 731"/>
                  <a:gd name="T81" fmla="*/ 294 h 683"/>
                  <a:gd name="T82" fmla="*/ 231 w 731"/>
                  <a:gd name="T83" fmla="*/ 328 h 683"/>
                  <a:gd name="T84" fmla="*/ 230 w 731"/>
                  <a:gd name="T85" fmla="*/ 342 h 683"/>
                  <a:gd name="T86" fmla="*/ 338 w 731"/>
                  <a:gd name="T87" fmla="*/ 342 h 683"/>
                  <a:gd name="T88" fmla="*/ 339 w 731"/>
                  <a:gd name="T89" fmla="*/ 338 h 683"/>
                  <a:gd name="T90" fmla="*/ 341 w 731"/>
                  <a:gd name="T91" fmla="*/ 328 h 683"/>
                  <a:gd name="T92" fmla="*/ 344 w 731"/>
                  <a:gd name="T93" fmla="*/ 313 h 683"/>
                  <a:gd name="T94" fmla="*/ 348 w 731"/>
                  <a:gd name="T95" fmla="*/ 294 h 683"/>
                  <a:gd name="T96" fmla="*/ 352 w 731"/>
                  <a:gd name="T97" fmla="*/ 275 h 683"/>
                  <a:gd name="T98" fmla="*/ 356 w 731"/>
                  <a:gd name="T99" fmla="*/ 256 h 683"/>
                  <a:gd name="T100" fmla="*/ 360 w 731"/>
                  <a:gd name="T101" fmla="*/ 239 h 683"/>
                  <a:gd name="T102" fmla="*/ 363 w 731"/>
                  <a:gd name="T103" fmla="*/ 226 h 683"/>
                  <a:gd name="T104" fmla="*/ 366 w 731"/>
                  <a:gd name="T105" fmla="*/ 204 h 683"/>
                  <a:gd name="T106" fmla="*/ 366 w 731"/>
                  <a:gd name="T107" fmla="*/ 173 h 683"/>
                  <a:gd name="T108" fmla="*/ 363 w 731"/>
                  <a:gd name="T109" fmla="*/ 136 h 683"/>
                  <a:gd name="T110" fmla="*/ 359 w 731"/>
                  <a:gd name="T111" fmla="*/ 98 h 683"/>
                  <a:gd name="T112" fmla="*/ 354 w 731"/>
                  <a:gd name="T113" fmla="*/ 61 h 683"/>
                  <a:gd name="T114" fmla="*/ 350 w 731"/>
                  <a:gd name="T115" fmla="*/ 30 h 683"/>
                  <a:gd name="T116" fmla="*/ 346 w 731"/>
                  <a:gd name="T117" fmla="*/ 9 h 683"/>
                  <a:gd name="T118" fmla="*/ 345 w 731"/>
                  <a:gd name="T119" fmla="*/ 0 h 683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731" h="683">
                    <a:moveTo>
                      <a:pt x="690" y="0"/>
                    </a:moveTo>
                    <a:lnTo>
                      <a:pt x="59" y="0"/>
                    </a:lnTo>
                    <a:lnTo>
                      <a:pt x="55" y="11"/>
                    </a:lnTo>
                    <a:lnTo>
                      <a:pt x="47" y="38"/>
                    </a:lnTo>
                    <a:lnTo>
                      <a:pt x="36" y="81"/>
                    </a:lnTo>
                    <a:lnTo>
                      <a:pt x="23" y="134"/>
                    </a:lnTo>
                    <a:lnTo>
                      <a:pt x="12" y="195"/>
                    </a:lnTo>
                    <a:lnTo>
                      <a:pt x="3" y="258"/>
                    </a:lnTo>
                    <a:lnTo>
                      <a:pt x="0" y="321"/>
                    </a:lnTo>
                    <a:lnTo>
                      <a:pt x="3" y="379"/>
                    </a:lnTo>
                    <a:lnTo>
                      <a:pt x="10" y="420"/>
                    </a:lnTo>
                    <a:lnTo>
                      <a:pt x="18" y="467"/>
                    </a:lnTo>
                    <a:lnTo>
                      <a:pt x="29" y="518"/>
                    </a:lnTo>
                    <a:lnTo>
                      <a:pt x="39" y="567"/>
                    </a:lnTo>
                    <a:lnTo>
                      <a:pt x="48" y="612"/>
                    </a:lnTo>
                    <a:lnTo>
                      <a:pt x="56" y="649"/>
                    </a:lnTo>
                    <a:lnTo>
                      <a:pt x="61" y="674"/>
                    </a:lnTo>
                    <a:lnTo>
                      <a:pt x="63" y="683"/>
                    </a:lnTo>
                    <a:lnTo>
                      <a:pt x="263" y="683"/>
                    </a:lnTo>
                    <a:lnTo>
                      <a:pt x="258" y="655"/>
                    </a:lnTo>
                    <a:lnTo>
                      <a:pt x="249" y="588"/>
                    </a:lnTo>
                    <a:lnTo>
                      <a:pt x="240" y="508"/>
                    </a:lnTo>
                    <a:lnTo>
                      <a:pt x="237" y="445"/>
                    </a:lnTo>
                    <a:lnTo>
                      <a:pt x="245" y="382"/>
                    </a:lnTo>
                    <a:lnTo>
                      <a:pt x="260" y="326"/>
                    </a:lnTo>
                    <a:lnTo>
                      <a:pt x="279" y="279"/>
                    </a:lnTo>
                    <a:lnTo>
                      <a:pt x="300" y="241"/>
                    </a:lnTo>
                    <a:lnTo>
                      <a:pt x="320" y="212"/>
                    </a:lnTo>
                    <a:lnTo>
                      <a:pt x="338" y="190"/>
                    </a:lnTo>
                    <a:lnTo>
                      <a:pt x="349" y="179"/>
                    </a:lnTo>
                    <a:lnTo>
                      <a:pt x="354" y="174"/>
                    </a:lnTo>
                    <a:lnTo>
                      <a:pt x="359" y="181"/>
                    </a:lnTo>
                    <a:lnTo>
                      <a:pt x="373" y="199"/>
                    </a:lnTo>
                    <a:lnTo>
                      <a:pt x="393" y="227"/>
                    </a:lnTo>
                    <a:lnTo>
                      <a:pt x="416" y="263"/>
                    </a:lnTo>
                    <a:lnTo>
                      <a:pt x="439" y="305"/>
                    </a:lnTo>
                    <a:lnTo>
                      <a:pt x="457" y="349"/>
                    </a:lnTo>
                    <a:lnTo>
                      <a:pt x="471" y="397"/>
                    </a:lnTo>
                    <a:lnTo>
                      <a:pt x="475" y="443"/>
                    </a:lnTo>
                    <a:lnTo>
                      <a:pt x="472" y="506"/>
                    </a:lnTo>
                    <a:lnTo>
                      <a:pt x="467" y="587"/>
                    </a:lnTo>
                    <a:lnTo>
                      <a:pt x="462" y="655"/>
                    </a:lnTo>
                    <a:lnTo>
                      <a:pt x="460" y="683"/>
                    </a:lnTo>
                    <a:lnTo>
                      <a:pt x="676" y="683"/>
                    </a:lnTo>
                    <a:lnTo>
                      <a:pt x="677" y="675"/>
                    </a:lnTo>
                    <a:lnTo>
                      <a:pt x="682" y="655"/>
                    </a:lnTo>
                    <a:lnTo>
                      <a:pt x="688" y="625"/>
                    </a:lnTo>
                    <a:lnTo>
                      <a:pt x="695" y="588"/>
                    </a:lnTo>
                    <a:lnTo>
                      <a:pt x="703" y="549"/>
                    </a:lnTo>
                    <a:lnTo>
                      <a:pt x="711" y="511"/>
                    </a:lnTo>
                    <a:lnTo>
                      <a:pt x="719" y="477"/>
                    </a:lnTo>
                    <a:lnTo>
                      <a:pt x="726" y="452"/>
                    </a:lnTo>
                    <a:lnTo>
                      <a:pt x="731" y="408"/>
                    </a:lnTo>
                    <a:lnTo>
                      <a:pt x="731" y="346"/>
                    </a:lnTo>
                    <a:lnTo>
                      <a:pt x="726" y="272"/>
                    </a:lnTo>
                    <a:lnTo>
                      <a:pt x="718" y="195"/>
                    </a:lnTo>
                    <a:lnTo>
                      <a:pt x="708" y="121"/>
                    </a:lnTo>
                    <a:lnTo>
                      <a:pt x="699" y="59"/>
                    </a:lnTo>
                    <a:lnTo>
                      <a:pt x="692" y="17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rgbClr val="DBCE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95" name="Rectangle 48"/>
              <p:cNvSpPr>
                <a:spLocks noChangeArrowheads="1"/>
              </p:cNvSpPr>
              <p:nvPr/>
            </p:nvSpPr>
            <p:spPr bwMode="auto">
              <a:xfrm>
                <a:off x="3605" y="2405"/>
                <a:ext cx="313" cy="49"/>
              </a:xfrm>
              <a:prstGeom prst="rect">
                <a:avLst/>
              </a:prstGeom>
              <a:solidFill>
                <a:srgbClr val="E596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96" name="Freeform 49"/>
              <p:cNvSpPr>
                <a:spLocks/>
              </p:cNvSpPr>
              <p:nvPr/>
            </p:nvSpPr>
            <p:spPr bwMode="auto">
              <a:xfrm>
                <a:off x="3719" y="2247"/>
                <a:ext cx="232" cy="198"/>
              </a:xfrm>
              <a:custGeom>
                <a:avLst/>
                <a:gdLst>
                  <a:gd name="T0" fmla="*/ 108 w 463"/>
                  <a:gd name="T1" fmla="*/ 158 h 395"/>
                  <a:gd name="T2" fmla="*/ 114 w 463"/>
                  <a:gd name="T3" fmla="*/ 159 h 395"/>
                  <a:gd name="T4" fmla="*/ 123 w 463"/>
                  <a:gd name="T5" fmla="*/ 159 h 395"/>
                  <a:gd name="T6" fmla="*/ 145 w 463"/>
                  <a:gd name="T7" fmla="*/ 160 h 395"/>
                  <a:gd name="T8" fmla="*/ 164 w 463"/>
                  <a:gd name="T9" fmla="*/ 158 h 395"/>
                  <a:gd name="T10" fmla="*/ 180 w 463"/>
                  <a:gd name="T11" fmla="*/ 154 h 395"/>
                  <a:gd name="T12" fmla="*/ 195 w 463"/>
                  <a:gd name="T13" fmla="*/ 149 h 395"/>
                  <a:gd name="T14" fmla="*/ 207 w 463"/>
                  <a:gd name="T15" fmla="*/ 143 h 395"/>
                  <a:gd name="T16" fmla="*/ 217 w 463"/>
                  <a:gd name="T17" fmla="*/ 135 h 395"/>
                  <a:gd name="T18" fmla="*/ 225 w 463"/>
                  <a:gd name="T19" fmla="*/ 126 h 395"/>
                  <a:gd name="T20" fmla="*/ 232 w 463"/>
                  <a:gd name="T21" fmla="*/ 115 h 395"/>
                  <a:gd name="T22" fmla="*/ 202 w 463"/>
                  <a:gd name="T23" fmla="*/ 117 h 395"/>
                  <a:gd name="T24" fmla="*/ 180 w 463"/>
                  <a:gd name="T25" fmla="*/ 130 h 395"/>
                  <a:gd name="T26" fmla="*/ 157 w 463"/>
                  <a:gd name="T27" fmla="*/ 138 h 395"/>
                  <a:gd name="T28" fmla="*/ 132 w 463"/>
                  <a:gd name="T29" fmla="*/ 141 h 395"/>
                  <a:gd name="T30" fmla="*/ 118 w 463"/>
                  <a:gd name="T31" fmla="*/ 138 h 395"/>
                  <a:gd name="T32" fmla="*/ 112 w 463"/>
                  <a:gd name="T33" fmla="*/ 127 h 395"/>
                  <a:gd name="T34" fmla="*/ 104 w 463"/>
                  <a:gd name="T35" fmla="*/ 112 h 395"/>
                  <a:gd name="T36" fmla="*/ 99 w 463"/>
                  <a:gd name="T37" fmla="*/ 101 h 395"/>
                  <a:gd name="T38" fmla="*/ 110 w 463"/>
                  <a:gd name="T39" fmla="*/ 94 h 395"/>
                  <a:gd name="T40" fmla="*/ 132 w 463"/>
                  <a:gd name="T41" fmla="*/ 83 h 395"/>
                  <a:gd name="T42" fmla="*/ 153 w 463"/>
                  <a:gd name="T43" fmla="*/ 69 h 395"/>
                  <a:gd name="T44" fmla="*/ 171 w 463"/>
                  <a:gd name="T45" fmla="*/ 52 h 395"/>
                  <a:gd name="T46" fmla="*/ 183 w 463"/>
                  <a:gd name="T47" fmla="*/ 35 h 395"/>
                  <a:gd name="T48" fmla="*/ 187 w 463"/>
                  <a:gd name="T49" fmla="*/ 19 h 395"/>
                  <a:gd name="T50" fmla="*/ 187 w 463"/>
                  <a:gd name="T51" fmla="*/ 8 h 395"/>
                  <a:gd name="T52" fmla="*/ 184 w 463"/>
                  <a:gd name="T53" fmla="*/ 2 h 395"/>
                  <a:gd name="T54" fmla="*/ 177 w 463"/>
                  <a:gd name="T55" fmla="*/ 0 h 395"/>
                  <a:gd name="T56" fmla="*/ 172 w 463"/>
                  <a:gd name="T57" fmla="*/ 4 h 395"/>
                  <a:gd name="T58" fmla="*/ 169 w 463"/>
                  <a:gd name="T59" fmla="*/ 13 h 395"/>
                  <a:gd name="T60" fmla="*/ 168 w 463"/>
                  <a:gd name="T61" fmla="*/ 24 h 395"/>
                  <a:gd name="T62" fmla="*/ 159 w 463"/>
                  <a:gd name="T63" fmla="*/ 41 h 395"/>
                  <a:gd name="T64" fmla="*/ 134 w 463"/>
                  <a:gd name="T65" fmla="*/ 61 h 395"/>
                  <a:gd name="T66" fmla="*/ 104 w 463"/>
                  <a:gd name="T67" fmla="*/ 77 h 395"/>
                  <a:gd name="T68" fmla="*/ 82 w 463"/>
                  <a:gd name="T69" fmla="*/ 87 h 395"/>
                  <a:gd name="T70" fmla="*/ 72 w 463"/>
                  <a:gd name="T71" fmla="*/ 87 h 395"/>
                  <a:gd name="T72" fmla="*/ 56 w 463"/>
                  <a:gd name="T73" fmla="*/ 83 h 395"/>
                  <a:gd name="T74" fmla="*/ 43 w 463"/>
                  <a:gd name="T75" fmla="*/ 80 h 395"/>
                  <a:gd name="T76" fmla="*/ 34 w 463"/>
                  <a:gd name="T77" fmla="*/ 77 h 395"/>
                  <a:gd name="T78" fmla="*/ 28 w 463"/>
                  <a:gd name="T79" fmla="*/ 78 h 395"/>
                  <a:gd name="T80" fmla="*/ 20 w 463"/>
                  <a:gd name="T81" fmla="*/ 84 h 395"/>
                  <a:gd name="T82" fmla="*/ 15 w 463"/>
                  <a:gd name="T83" fmla="*/ 91 h 395"/>
                  <a:gd name="T84" fmla="*/ 15 w 463"/>
                  <a:gd name="T85" fmla="*/ 100 h 395"/>
                  <a:gd name="T86" fmla="*/ 36 w 463"/>
                  <a:gd name="T87" fmla="*/ 118 h 395"/>
                  <a:gd name="T88" fmla="*/ 30 w 463"/>
                  <a:gd name="T89" fmla="*/ 122 h 395"/>
                  <a:gd name="T90" fmla="*/ 18 w 463"/>
                  <a:gd name="T91" fmla="*/ 132 h 395"/>
                  <a:gd name="T92" fmla="*/ 6 w 463"/>
                  <a:gd name="T93" fmla="*/ 142 h 395"/>
                  <a:gd name="T94" fmla="*/ 0 w 463"/>
                  <a:gd name="T95" fmla="*/ 146 h 39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463" h="395">
                    <a:moveTo>
                      <a:pt x="86" y="395"/>
                    </a:moveTo>
                    <a:lnTo>
                      <a:pt x="216" y="315"/>
                    </a:lnTo>
                    <a:lnTo>
                      <a:pt x="220" y="316"/>
                    </a:lnTo>
                    <a:lnTo>
                      <a:pt x="228" y="318"/>
                    </a:lnTo>
                    <a:lnTo>
                      <a:pt x="237" y="319"/>
                    </a:lnTo>
                    <a:lnTo>
                      <a:pt x="245" y="318"/>
                    </a:lnTo>
                    <a:lnTo>
                      <a:pt x="267" y="319"/>
                    </a:lnTo>
                    <a:lnTo>
                      <a:pt x="289" y="319"/>
                    </a:lnTo>
                    <a:lnTo>
                      <a:pt x="308" y="318"/>
                    </a:lnTo>
                    <a:lnTo>
                      <a:pt x="327" y="315"/>
                    </a:lnTo>
                    <a:lnTo>
                      <a:pt x="344" y="313"/>
                    </a:lnTo>
                    <a:lnTo>
                      <a:pt x="360" y="308"/>
                    </a:lnTo>
                    <a:lnTo>
                      <a:pt x="375" y="304"/>
                    </a:lnTo>
                    <a:lnTo>
                      <a:pt x="389" y="298"/>
                    </a:lnTo>
                    <a:lnTo>
                      <a:pt x="401" y="292"/>
                    </a:lnTo>
                    <a:lnTo>
                      <a:pt x="413" y="285"/>
                    </a:lnTo>
                    <a:lnTo>
                      <a:pt x="424" y="277"/>
                    </a:lnTo>
                    <a:lnTo>
                      <a:pt x="433" y="269"/>
                    </a:lnTo>
                    <a:lnTo>
                      <a:pt x="442" y="260"/>
                    </a:lnTo>
                    <a:lnTo>
                      <a:pt x="450" y="251"/>
                    </a:lnTo>
                    <a:lnTo>
                      <a:pt x="457" y="240"/>
                    </a:lnTo>
                    <a:lnTo>
                      <a:pt x="463" y="230"/>
                    </a:lnTo>
                    <a:lnTo>
                      <a:pt x="421" y="216"/>
                    </a:lnTo>
                    <a:lnTo>
                      <a:pt x="403" y="234"/>
                    </a:lnTo>
                    <a:lnTo>
                      <a:pt x="382" y="248"/>
                    </a:lnTo>
                    <a:lnTo>
                      <a:pt x="360" y="260"/>
                    </a:lnTo>
                    <a:lnTo>
                      <a:pt x="337" y="269"/>
                    </a:lnTo>
                    <a:lnTo>
                      <a:pt x="313" y="275"/>
                    </a:lnTo>
                    <a:lnTo>
                      <a:pt x="289" y="280"/>
                    </a:lnTo>
                    <a:lnTo>
                      <a:pt x="264" y="281"/>
                    </a:lnTo>
                    <a:lnTo>
                      <a:pt x="239" y="280"/>
                    </a:lnTo>
                    <a:lnTo>
                      <a:pt x="236" y="276"/>
                    </a:lnTo>
                    <a:lnTo>
                      <a:pt x="230" y="267"/>
                    </a:lnTo>
                    <a:lnTo>
                      <a:pt x="223" y="254"/>
                    </a:lnTo>
                    <a:lnTo>
                      <a:pt x="216" y="238"/>
                    </a:lnTo>
                    <a:lnTo>
                      <a:pt x="208" y="223"/>
                    </a:lnTo>
                    <a:lnTo>
                      <a:pt x="202" y="210"/>
                    </a:lnTo>
                    <a:lnTo>
                      <a:pt x="198" y="201"/>
                    </a:lnTo>
                    <a:lnTo>
                      <a:pt x="197" y="198"/>
                    </a:lnTo>
                    <a:lnTo>
                      <a:pt x="220" y="187"/>
                    </a:lnTo>
                    <a:lnTo>
                      <a:pt x="242" y="177"/>
                    </a:lnTo>
                    <a:lnTo>
                      <a:pt x="264" y="166"/>
                    </a:lnTo>
                    <a:lnTo>
                      <a:pt x="284" y="153"/>
                    </a:lnTo>
                    <a:lnTo>
                      <a:pt x="305" y="138"/>
                    </a:lnTo>
                    <a:lnTo>
                      <a:pt x="323" y="122"/>
                    </a:lnTo>
                    <a:lnTo>
                      <a:pt x="342" y="103"/>
                    </a:lnTo>
                    <a:lnTo>
                      <a:pt x="358" y="83"/>
                    </a:lnTo>
                    <a:lnTo>
                      <a:pt x="366" y="69"/>
                    </a:lnTo>
                    <a:lnTo>
                      <a:pt x="370" y="54"/>
                    </a:lnTo>
                    <a:lnTo>
                      <a:pt x="373" y="38"/>
                    </a:lnTo>
                    <a:lnTo>
                      <a:pt x="374" y="23"/>
                    </a:lnTo>
                    <a:lnTo>
                      <a:pt x="374" y="15"/>
                    </a:lnTo>
                    <a:lnTo>
                      <a:pt x="372" y="8"/>
                    </a:lnTo>
                    <a:lnTo>
                      <a:pt x="367" y="3"/>
                    </a:lnTo>
                    <a:lnTo>
                      <a:pt x="360" y="0"/>
                    </a:lnTo>
                    <a:lnTo>
                      <a:pt x="353" y="0"/>
                    </a:lnTo>
                    <a:lnTo>
                      <a:pt x="348" y="3"/>
                    </a:lnTo>
                    <a:lnTo>
                      <a:pt x="343" y="8"/>
                    </a:lnTo>
                    <a:lnTo>
                      <a:pt x="341" y="15"/>
                    </a:lnTo>
                    <a:lnTo>
                      <a:pt x="338" y="26"/>
                    </a:lnTo>
                    <a:lnTo>
                      <a:pt x="337" y="37"/>
                    </a:lnTo>
                    <a:lnTo>
                      <a:pt x="335" y="48"/>
                    </a:lnTo>
                    <a:lnTo>
                      <a:pt x="332" y="58"/>
                    </a:lnTo>
                    <a:lnTo>
                      <a:pt x="318" y="82"/>
                    </a:lnTo>
                    <a:lnTo>
                      <a:pt x="295" y="102"/>
                    </a:lnTo>
                    <a:lnTo>
                      <a:pt x="267" y="122"/>
                    </a:lnTo>
                    <a:lnTo>
                      <a:pt x="237" y="139"/>
                    </a:lnTo>
                    <a:lnTo>
                      <a:pt x="207" y="154"/>
                    </a:lnTo>
                    <a:lnTo>
                      <a:pt x="183" y="166"/>
                    </a:lnTo>
                    <a:lnTo>
                      <a:pt x="164" y="174"/>
                    </a:lnTo>
                    <a:lnTo>
                      <a:pt x="158" y="177"/>
                    </a:lnTo>
                    <a:lnTo>
                      <a:pt x="143" y="174"/>
                    </a:lnTo>
                    <a:lnTo>
                      <a:pt x="128" y="169"/>
                    </a:lnTo>
                    <a:lnTo>
                      <a:pt x="111" y="166"/>
                    </a:lnTo>
                    <a:lnTo>
                      <a:pt x="98" y="162"/>
                    </a:lnTo>
                    <a:lnTo>
                      <a:pt x="85" y="159"/>
                    </a:lnTo>
                    <a:lnTo>
                      <a:pt x="75" y="156"/>
                    </a:lnTo>
                    <a:lnTo>
                      <a:pt x="68" y="154"/>
                    </a:lnTo>
                    <a:lnTo>
                      <a:pt x="65" y="154"/>
                    </a:lnTo>
                    <a:lnTo>
                      <a:pt x="56" y="156"/>
                    </a:lnTo>
                    <a:lnTo>
                      <a:pt x="47" y="160"/>
                    </a:lnTo>
                    <a:lnTo>
                      <a:pt x="39" y="167"/>
                    </a:lnTo>
                    <a:lnTo>
                      <a:pt x="33" y="174"/>
                    </a:lnTo>
                    <a:lnTo>
                      <a:pt x="30" y="182"/>
                    </a:lnTo>
                    <a:lnTo>
                      <a:pt x="27" y="191"/>
                    </a:lnTo>
                    <a:lnTo>
                      <a:pt x="29" y="199"/>
                    </a:lnTo>
                    <a:lnTo>
                      <a:pt x="33" y="207"/>
                    </a:lnTo>
                    <a:lnTo>
                      <a:pt x="72" y="235"/>
                    </a:lnTo>
                    <a:lnTo>
                      <a:pt x="69" y="238"/>
                    </a:lnTo>
                    <a:lnTo>
                      <a:pt x="60" y="244"/>
                    </a:lnTo>
                    <a:lnTo>
                      <a:pt x="48" y="253"/>
                    </a:lnTo>
                    <a:lnTo>
                      <a:pt x="35" y="263"/>
                    </a:lnTo>
                    <a:lnTo>
                      <a:pt x="22" y="274"/>
                    </a:lnTo>
                    <a:lnTo>
                      <a:pt x="11" y="283"/>
                    </a:lnTo>
                    <a:lnTo>
                      <a:pt x="3" y="289"/>
                    </a:lnTo>
                    <a:lnTo>
                      <a:pt x="0" y="291"/>
                    </a:lnTo>
                    <a:lnTo>
                      <a:pt x="86" y="3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97" name="Freeform 50"/>
              <p:cNvSpPr>
                <a:spLocks/>
              </p:cNvSpPr>
              <p:nvPr/>
            </p:nvSpPr>
            <p:spPr bwMode="auto">
              <a:xfrm>
                <a:off x="3745" y="2343"/>
                <a:ext cx="65" cy="79"/>
              </a:xfrm>
              <a:custGeom>
                <a:avLst/>
                <a:gdLst>
                  <a:gd name="T0" fmla="*/ 22 w 132"/>
                  <a:gd name="T1" fmla="*/ 79 h 158"/>
                  <a:gd name="T2" fmla="*/ 23 w 132"/>
                  <a:gd name="T3" fmla="*/ 79 h 158"/>
                  <a:gd name="T4" fmla="*/ 26 w 132"/>
                  <a:gd name="T5" fmla="*/ 76 h 158"/>
                  <a:gd name="T6" fmla="*/ 31 w 132"/>
                  <a:gd name="T7" fmla="*/ 73 h 158"/>
                  <a:gd name="T8" fmla="*/ 36 w 132"/>
                  <a:gd name="T9" fmla="*/ 69 h 158"/>
                  <a:gd name="T10" fmla="*/ 42 w 132"/>
                  <a:gd name="T11" fmla="*/ 66 h 158"/>
                  <a:gd name="T12" fmla="*/ 48 w 132"/>
                  <a:gd name="T13" fmla="*/ 62 h 158"/>
                  <a:gd name="T14" fmla="*/ 52 w 132"/>
                  <a:gd name="T15" fmla="*/ 59 h 158"/>
                  <a:gd name="T16" fmla="*/ 55 w 132"/>
                  <a:gd name="T17" fmla="*/ 57 h 158"/>
                  <a:gd name="T18" fmla="*/ 62 w 132"/>
                  <a:gd name="T19" fmla="*/ 47 h 158"/>
                  <a:gd name="T20" fmla="*/ 65 w 132"/>
                  <a:gd name="T21" fmla="*/ 36 h 158"/>
                  <a:gd name="T22" fmla="*/ 64 w 132"/>
                  <a:gd name="T23" fmla="*/ 27 h 158"/>
                  <a:gd name="T24" fmla="*/ 58 w 132"/>
                  <a:gd name="T25" fmla="*/ 19 h 158"/>
                  <a:gd name="T26" fmla="*/ 13 w 132"/>
                  <a:gd name="T27" fmla="*/ 0 h 158"/>
                  <a:gd name="T28" fmla="*/ 11 w 132"/>
                  <a:gd name="T29" fmla="*/ 0 h 158"/>
                  <a:gd name="T30" fmla="*/ 10 w 132"/>
                  <a:gd name="T31" fmla="*/ 1 h 158"/>
                  <a:gd name="T32" fmla="*/ 10 w 132"/>
                  <a:gd name="T33" fmla="*/ 3 h 158"/>
                  <a:gd name="T34" fmla="*/ 9 w 132"/>
                  <a:gd name="T35" fmla="*/ 4 h 158"/>
                  <a:gd name="T36" fmla="*/ 10 w 132"/>
                  <a:gd name="T37" fmla="*/ 7 h 158"/>
                  <a:gd name="T38" fmla="*/ 12 w 132"/>
                  <a:gd name="T39" fmla="*/ 9 h 158"/>
                  <a:gd name="T40" fmla="*/ 17 w 132"/>
                  <a:gd name="T41" fmla="*/ 12 h 158"/>
                  <a:gd name="T42" fmla="*/ 22 w 132"/>
                  <a:gd name="T43" fmla="*/ 16 h 158"/>
                  <a:gd name="T44" fmla="*/ 26 w 132"/>
                  <a:gd name="T45" fmla="*/ 19 h 158"/>
                  <a:gd name="T46" fmla="*/ 30 w 132"/>
                  <a:gd name="T47" fmla="*/ 22 h 158"/>
                  <a:gd name="T48" fmla="*/ 33 w 132"/>
                  <a:gd name="T49" fmla="*/ 25 h 158"/>
                  <a:gd name="T50" fmla="*/ 33 w 132"/>
                  <a:gd name="T51" fmla="*/ 27 h 158"/>
                  <a:gd name="T52" fmla="*/ 30 w 132"/>
                  <a:gd name="T53" fmla="*/ 30 h 158"/>
                  <a:gd name="T54" fmla="*/ 25 w 132"/>
                  <a:gd name="T55" fmla="*/ 34 h 158"/>
                  <a:gd name="T56" fmla="*/ 20 w 132"/>
                  <a:gd name="T57" fmla="*/ 38 h 158"/>
                  <a:gd name="T58" fmla="*/ 14 w 132"/>
                  <a:gd name="T59" fmla="*/ 42 h 158"/>
                  <a:gd name="T60" fmla="*/ 9 w 132"/>
                  <a:gd name="T61" fmla="*/ 46 h 158"/>
                  <a:gd name="T62" fmla="*/ 5 w 132"/>
                  <a:gd name="T63" fmla="*/ 49 h 158"/>
                  <a:gd name="T64" fmla="*/ 1 w 132"/>
                  <a:gd name="T65" fmla="*/ 51 h 158"/>
                  <a:gd name="T66" fmla="*/ 0 w 132"/>
                  <a:gd name="T67" fmla="*/ 51 h 158"/>
                  <a:gd name="T68" fmla="*/ 22 w 132"/>
                  <a:gd name="T69" fmla="*/ 79 h 15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32" h="158">
                    <a:moveTo>
                      <a:pt x="44" y="158"/>
                    </a:moveTo>
                    <a:lnTo>
                      <a:pt x="47" y="157"/>
                    </a:lnTo>
                    <a:lnTo>
                      <a:pt x="53" y="152"/>
                    </a:lnTo>
                    <a:lnTo>
                      <a:pt x="63" y="146"/>
                    </a:lnTo>
                    <a:lnTo>
                      <a:pt x="74" y="138"/>
                    </a:lnTo>
                    <a:lnTo>
                      <a:pt x="86" y="131"/>
                    </a:lnTo>
                    <a:lnTo>
                      <a:pt x="97" y="123"/>
                    </a:lnTo>
                    <a:lnTo>
                      <a:pt x="106" y="117"/>
                    </a:lnTo>
                    <a:lnTo>
                      <a:pt x="112" y="113"/>
                    </a:lnTo>
                    <a:lnTo>
                      <a:pt x="126" y="94"/>
                    </a:lnTo>
                    <a:lnTo>
                      <a:pt x="132" y="72"/>
                    </a:lnTo>
                    <a:lnTo>
                      <a:pt x="129" y="53"/>
                    </a:lnTo>
                    <a:lnTo>
                      <a:pt x="118" y="38"/>
                    </a:lnTo>
                    <a:lnTo>
                      <a:pt x="27" y="0"/>
                    </a:lnTo>
                    <a:lnTo>
                      <a:pt x="23" y="0"/>
                    </a:lnTo>
                    <a:lnTo>
                      <a:pt x="21" y="2"/>
                    </a:lnTo>
                    <a:lnTo>
                      <a:pt x="20" y="5"/>
                    </a:lnTo>
                    <a:lnTo>
                      <a:pt x="19" y="8"/>
                    </a:lnTo>
                    <a:lnTo>
                      <a:pt x="20" y="13"/>
                    </a:lnTo>
                    <a:lnTo>
                      <a:pt x="25" y="18"/>
                    </a:lnTo>
                    <a:lnTo>
                      <a:pt x="34" y="24"/>
                    </a:lnTo>
                    <a:lnTo>
                      <a:pt x="44" y="31"/>
                    </a:lnTo>
                    <a:lnTo>
                      <a:pt x="53" y="38"/>
                    </a:lnTo>
                    <a:lnTo>
                      <a:pt x="61" y="44"/>
                    </a:lnTo>
                    <a:lnTo>
                      <a:pt x="66" y="49"/>
                    </a:lnTo>
                    <a:lnTo>
                      <a:pt x="66" y="54"/>
                    </a:lnTo>
                    <a:lnTo>
                      <a:pt x="60" y="60"/>
                    </a:lnTo>
                    <a:lnTo>
                      <a:pt x="51" y="67"/>
                    </a:lnTo>
                    <a:lnTo>
                      <a:pt x="41" y="75"/>
                    </a:lnTo>
                    <a:lnTo>
                      <a:pt x="29" y="83"/>
                    </a:lnTo>
                    <a:lnTo>
                      <a:pt x="18" y="91"/>
                    </a:lnTo>
                    <a:lnTo>
                      <a:pt x="10" y="97"/>
                    </a:lnTo>
                    <a:lnTo>
                      <a:pt x="3" y="101"/>
                    </a:lnTo>
                    <a:lnTo>
                      <a:pt x="0" y="102"/>
                    </a:lnTo>
                    <a:lnTo>
                      <a:pt x="44" y="15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98" name="Rectangle 51"/>
              <p:cNvSpPr>
                <a:spLocks noChangeArrowheads="1"/>
              </p:cNvSpPr>
              <p:nvPr/>
            </p:nvSpPr>
            <p:spPr bwMode="auto">
              <a:xfrm>
                <a:off x="3810" y="2471"/>
                <a:ext cx="122" cy="17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699" name="Rectangle 52"/>
              <p:cNvSpPr>
                <a:spLocks noChangeArrowheads="1"/>
              </p:cNvSpPr>
              <p:nvPr/>
            </p:nvSpPr>
            <p:spPr bwMode="auto">
              <a:xfrm>
                <a:off x="3827" y="2474"/>
                <a:ext cx="89" cy="152"/>
              </a:xfrm>
              <a:prstGeom prst="rect">
                <a:avLst/>
              </a:prstGeom>
              <a:solidFill>
                <a:srgbClr val="E596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00" name="Freeform 53"/>
              <p:cNvSpPr>
                <a:spLocks/>
              </p:cNvSpPr>
              <p:nvPr/>
            </p:nvSpPr>
            <p:spPr bwMode="auto">
              <a:xfrm>
                <a:off x="3343" y="2181"/>
                <a:ext cx="74" cy="156"/>
              </a:xfrm>
              <a:custGeom>
                <a:avLst/>
                <a:gdLst>
                  <a:gd name="T0" fmla="*/ 41 w 149"/>
                  <a:gd name="T1" fmla="*/ 156 h 313"/>
                  <a:gd name="T2" fmla="*/ 57 w 149"/>
                  <a:gd name="T3" fmla="*/ 154 h 313"/>
                  <a:gd name="T4" fmla="*/ 74 w 149"/>
                  <a:gd name="T5" fmla="*/ 142 h 313"/>
                  <a:gd name="T6" fmla="*/ 52 w 149"/>
                  <a:gd name="T7" fmla="*/ 2 h 313"/>
                  <a:gd name="T8" fmla="*/ 52 w 149"/>
                  <a:gd name="T9" fmla="*/ 2 h 313"/>
                  <a:gd name="T10" fmla="*/ 51 w 149"/>
                  <a:gd name="T11" fmla="*/ 2 h 313"/>
                  <a:gd name="T12" fmla="*/ 49 w 149"/>
                  <a:gd name="T13" fmla="*/ 1 h 313"/>
                  <a:gd name="T14" fmla="*/ 47 w 149"/>
                  <a:gd name="T15" fmla="*/ 0 h 313"/>
                  <a:gd name="T16" fmla="*/ 43 w 149"/>
                  <a:gd name="T17" fmla="*/ 0 h 313"/>
                  <a:gd name="T18" fmla="*/ 39 w 149"/>
                  <a:gd name="T19" fmla="*/ 0 h 313"/>
                  <a:gd name="T20" fmla="*/ 32 w 149"/>
                  <a:gd name="T21" fmla="*/ 0 h 313"/>
                  <a:gd name="T22" fmla="*/ 25 w 149"/>
                  <a:gd name="T23" fmla="*/ 1 h 313"/>
                  <a:gd name="T24" fmla="*/ 18 w 149"/>
                  <a:gd name="T25" fmla="*/ 2 h 313"/>
                  <a:gd name="T26" fmla="*/ 12 w 149"/>
                  <a:gd name="T27" fmla="*/ 4 h 313"/>
                  <a:gd name="T28" fmla="*/ 7 w 149"/>
                  <a:gd name="T29" fmla="*/ 6 h 313"/>
                  <a:gd name="T30" fmla="*/ 5 w 149"/>
                  <a:gd name="T31" fmla="*/ 7 h 313"/>
                  <a:gd name="T32" fmla="*/ 2 w 149"/>
                  <a:gd name="T33" fmla="*/ 8 h 313"/>
                  <a:gd name="T34" fmla="*/ 1 w 149"/>
                  <a:gd name="T35" fmla="*/ 10 h 313"/>
                  <a:gd name="T36" fmla="*/ 0 w 149"/>
                  <a:gd name="T37" fmla="*/ 11 h 313"/>
                  <a:gd name="T38" fmla="*/ 0 w 149"/>
                  <a:gd name="T39" fmla="*/ 11 h 313"/>
                  <a:gd name="T40" fmla="*/ 22 w 149"/>
                  <a:gd name="T41" fmla="*/ 150 h 313"/>
                  <a:gd name="T42" fmla="*/ 41 w 149"/>
                  <a:gd name="T43" fmla="*/ 156 h 31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49" h="313">
                    <a:moveTo>
                      <a:pt x="82" y="313"/>
                    </a:moveTo>
                    <a:lnTo>
                      <a:pt x="114" y="308"/>
                    </a:lnTo>
                    <a:lnTo>
                      <a:pt x="149" y="285"/>
                    </a:lnTo>
                    <a:lnTo>
                      <a:pt x="105" y="5"/>
                    </a:lnTo>
                    <a:lnTo>
                      <a:pt x="104" y="5"/>
                    </a:lnTo>
                    <a:lnTo>
                      <a:pt x="103" y="4"/>
                    </a:lnTo>
                    <a:lnTo>
                      <a:pt x="99" y="2"/>
                    </a:lnTo>
                    <a:lnTo>
                      <a:pt x="94" y="1"/>
                    </a:lnTo>
                    <a:lnTo>
                      <a:pt x="87" y="0"/>
                    </a:lnTo>
                    <a:lnTo>
                      <a:pt x="78" y="0"/>
                    </a:lnTo>
                    <a:lnTo>
                      <a:pt x="65" y="0"/>
                    </a:lnTo>
                    <a:lnTo>
                      <a:pt x="50" y="2"/>
                    </a:lnTo>
                    <a:lnTo>
                      <a:pt x="36" y="5"/>
                    </a:lnTo>
                    <a:lnTo>
                      <a:pt x="25" y="8"/>
                    </a:lnTo>
                    <a:lnTo>
                      <a:pt x="15" y="12"/>
                    </a:lnTo>
                    <a:lnTo>
                      <a:pt x="10" y="15"/>
                    </a:lnTo>
                    <a:lnTo>
                      <a:pt x="5" y="17"/>
                    </a:lnTo>
                    <a:lnTo>
                      <a:pt x="3" y="20"/>
                    </a:lnTo>
                    <a:lnTo>
                      <a:pt x="0" y="22"/>
                    </a:lnTo>
                    <a:lnTo>
                      <a:pt x="44" y="301"/>
                    </a:lnTo>
                    <a:lnTo>
                      <a:pt x="82" y="3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01" name="Freeform 54"/>
              <p:cNvSpPr>
                <a:spLocks/>
              </p:cNvSpPr>
              <p:nvPr/>
            </p:nvSpPr>
            <p:spPr bwMode="auto">
              <a:xfrm>
                <a:off x="3349" y="2196"/>
                <a:ext cx="31" cy="133"/>
              </a:xfrm>
              <a:custGeom>
                <a:avLst/>
                <a:gdLst>
                  <a:gd name="T0" fmla="*/ 31 w 61"/>
                  <a:gd name="T1" fmla="*/ 133 h 265"/>
                  <a:gd name="T2" fmla="*/ 9 w 61"/>
                  <a:gd name="T3" fmla="*/ 1 h 265"/>
                  <a:gd name="T4" fmla="*/ 0 w 61"/>
                  <a:gd name="T5" fmla="*/ 0 h 265"/>
                  <a:gd name="T6" fmla="*/ 21 w 61"/>
                  <a:gd name="T7" fmla="*/ 130 h 265"/>
                  <a:gd name="T8" fmla="*/ 31 w 61"/>
                  <a:gd name="T9" fmla="*/ 133 h 2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1" h="265">
                    <a:moveTo>
                      <a:pt x="61" y="265"/>
                    </a:moveTo>
                    <a:lnTo>
                      <a:pt x="18" y="1"/>
                    </a:lnTo>
                    <a:lnTo>
                      <a:pt x="0" y="0"/>
                    </a:lnTo>
                    <a:lnTo>
                      <a:pt x="41" y="259"/>
                    </a:lnTo>
                    <a:lnTo>
                      <a:pt x="61" y="265"/>
                    </a:lnTo>
                    <a:close/>
                  </a:path>
                </a:pathLst>
              </a:custGeom>
              <a:solidFill>
                <a:srgbClr val="FF16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02" name="Freeform 55"/>
              <p:cNvSpPr>
                <a:spLocks/>
              </p:cNvSpPr>
              <p:nvPr/>
            </p:nvSpPr>
            <p:spPr bwMode="auto">
              <a:xfrm>
                <a:off x="3382" y="2190"/>
                <a:ext cx="27" cy="135"/>
              </a:xfrm>
              <a:custGeom>
                <a:avLst/>
                <a:gdLst>
                  <a:gd name="T0" fmla="*/ 21 w 54"/>
                  <a:gd name="T1" fmla="*/ 135 h 269"/>
                  <a:gd name="T2" fmla="*/ 0 w 54"/>
                  <a:gd name="T3" fmla="*/ 4 h 269"/>
                  <a:gd name="T4" fmla="*/ 7 w 54"/>
                  <a:gd name="T5" fmla="*/ 0 h 269"/>
                  <a:gd name="T6" fmla="*/ 27 w 54"/>
                  <a:gd name="T7" fmla="*/ 130 h 269"/>
                  <a:gd name="T8" fmla="*/ 21 w 54"/>
                  <a:gd name="T9" fmla="*/ 135 h 2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4" h="269">
                    <a:moveTo>
                      <a:pt x="41" y="269"/>
                    </a:moveTo>
                    <a:lnTo>
                      <a:pt x="0" y="7"/>
                    </a:lnTo>
                    <a:lnTo>
                      <a:pt x="13" y="0"/>
                    </a:lnTo>
                    <a:lnTo>
                      <a:pt x="54" y="259"/>
                    </a:lnTo>
                    <a:lnTo>
                      <a:pt x="41" y="269"/>
                    </a:lnTo>
                    <a:close/>
                  </a:path>
                </a:pathLst>
              </a:custGeom>
              <a:solidFill>
                <a:srgbClr val="FF16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03" name="Freeform 56"/>
              <p:cNvSpPr>
                <a:spLocks/>
              </p:cNvSpPr>
              <p:nvPr/>
            </p:nvSpPr>
            <p:spPr bwMode="auto">
              <a:xfrm>
                <a:off x="3363" y="2194"/>
                <a:ext cx="34" cy="136"/>
              </a:xfrm>
              <a:custGeom>
                <a:avLst/>
                <a:gdLst>
                  <a:gd name="T0" fmla="*/ 34 w 68"/>
                  <a:gd name="T1" fmla="*/ 134 h 273"/>
                  <a:gd name="T2" fmla="*/ 13 w 68"/>
                  <a:gd name="T3" fmla="*/ 0 h 273"/>
                  <a:gd name="T4" fmla="*/ 0 w 68"/>
                  <a:gd name="T5" fmla="*/ 2 h 273"/>
                  <a:gd name="T6" fmla="*/ 21 w 68"/>
                  <a:gd name="T7" fmla="*/ 136 h 273"/>
                  <a:gd name="T8" fmla="*/ 34 w 68"/>
                  <a:gd name="T9" fmla="*/ 134 h 2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8" h="273">
                    <a:moveTo>
                      <a:pt x="68" y="269"/>
                    </a:moveTo>
                    <a:lnTo>
                      <a:pt x="25" y="0"/>
                    </a:lnTo>
                    <a:lnTo>
                      <a:pt x="0" y="4"/>
                    </a:lnTo>
                    <a:lnTo>
                      <a:pt x="42" y="273"/>
                    </a:lnTo>
                    <a:lnTo>
                      <a:pt x="68" y="269"/>
                    </a:lnTo>
                    <a:close/>
                  </a:path>
                </a:pathLst>
              </a:custGeom>
              <a:solidFill>
                <a:srgbClr val="FF16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04" name="Freeform 57"/>
              <p:cNvSpPr>
                <a:spLocks/>
              </p:cNvSpPr>
              <p:nvPr/>
            </p:nvSpPr>
            <p:spPr bwMode="auto">
              <a:xfrm>
                <a:off x="3337" y="2054"/>
                <a:ext cx="43" cy="133"/>
              </a:xfrm>
              <a:custGeom>
                <a:avLst/>
                <a:gdLst>
                  <a:gd name="T0" fmla="*/ 43 w 85"/>
                  <a:gd name="T1" fmla="*/ 130 h 266"/>
                  <a:gd name="T2" fmla="*/ 23 w 85"/>
                  <a:gd name="T3" fmla="*/ 7 h 266"/>
                  <a:gd name="T4" fmla="*/ 0 w 85"/>
                  <a:gd name="T5" fmla="*/ 0 h 266"/>
                  <a:gd name="T6" fmla="*/ 21 w 85"/>
                  <a:gd name="T7" fmla="*/ 133 h 266"/>
                  <a:gd name="T8" fmla="*/ 43 w 85"/>
                  <a:gd name="T9" fmla="*/ 130 h 2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5" h="266">
                    <a:moveTo>
                      <a:pt x="85" y="259"/>
                    </a:moveTo>
                    <a:lnTo>
                      <a:pt x="46" y="14"/>
                    </a:lnTo>
                    <a:lnTo>
                      <a:pt x="0" y="0"/>
                    </a:lnTo>
                    <a:lnTo>
                      <a:pt x="41" y="266"/>
                    </a:lnTo>
                    <a:lnTo>
                      <a:pt x="85" y="2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05" name="Freeform 58"/>
              <p:cNvSpPr>
                <a:spLocks/>
              </p:cNvSpPr>
              <p:nvPr/>
            </p:nvSpPr>
            <p:spPr bwMode="auto">
              <a:xfrm>
                <a:off x="3345" y="2063"/>
                <a:ext cx="29" cy="123"/>
              </a:xfrm>
              <a:custGeom>
                <a:avLst/>
                <a:gdLst>
                  <a:gd name="T0" fmla="*/ 29 w 58"/>
                  <a:gd name="T1" fmla="*/ 121 h 246"/>
                  <a:gd name="T2" fmla="*/ 10 w 58"/>
                  <a:gd name="T3" fmla="*/ 2 h 246"/>
                  <a:gd name="T4" fmla="*/ 0 w 58"/>
                  <a:gd name="T5" fmla="*/ 0 h 246"/>
                  <a:gd name="T6" fmla="*/ 20 w 58"/>
                  <a:gd name="T7" fmla="*/ 123 h 246"/>
                  <a:gd name="T8" fmla="*/ 29 w 58"/>
                  <a:gd name="T9" fmla="*/ 121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8" h="246">
                    <a:moveTo>
                      <a:pt x="58" y="242"/>
                    </a:moveTo>
                    <a:lnTo>
                      <a:pt x="20" y="4"/>
                    </a:lnTo>
                    <a:lnTo>
                      <a:pt x="0" y="0"/>
                    </a:lnTo>
                    <a:lnTo>
                      <a:pt x="39" y="246"/>
                    </a:lnTo>
                    <a:lnTo>
                      <a:pt x="58" y="242"/>
                    </a:lnTo>
                    <a:close/>
                  </a:path>
                </a:pathLst>
              </a:custGeom>
              <a:solidFill>
                <a:srgbClr val="EDE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06" name="Freeform 59"/>
              <p:cNvSpPr>
                <a:spLocks/>
              </p:cNvSpPr>
              <p:nvPr/>
            </p:nvSpPr>
            <p:spPr bwMode="auto">
              <a:xfrm>
                <a:off x="3327" y="2233"/>
                <a:ext cx="43" cy="64"/>
              </a:xfrm>
              <a:custGeom>
                <a:avLst/>
                <a:gdLst>
                  <a:gd name="T0" fmla="*/ 0 w 88"/>
                  <a:gd name="T1" fmla="*/ 1 h 128"/>
                  <a:gd name="T2" fmla="*/ 7 w 88"/>
                  <a:gd name="T3" fmla="*/ 0 h 128"/>
                  <a:gd name="T4" fmla="*/ 14 w 88"/>
                  <a:gd name="T5" fmla="*/ 1 h 128"/>
                  <a:gd name="T6" fmla="*/ 21 w 88"/>
                  <a:gd name="T7" fmla="*/ 3 h 128"/>
                  <a:gd name="T8" fmla="*/ 26 w 88"/>
                  <a:gd name="T9" fmla="*/ 5 h 128"/>
                  <a:gd name="T10" fmla="*/ 32 w 88"/>
                  <a:gd name="T11" fmla="*/ 9 h 128"/>
                  <a:gd name="T12" fmla="*/ 37 w 88"/>
                  <a:gd name="T13" fmla="*/ 13 h 128"/>
                  <a:gd name="T14" fmla="*/ 41 w 88"/>
                  <a:gd name="T15" fmla="*/ 18 h 128"/>
                  <a:gd name="T16" fmla="*/ 42 w 88"/>
                  <a:gd name="T17" fmla="*/ 22 h 128"/>
                  <a:gd name="T18" fmla="*/ 43 w 88"/>
                  <a:gd name="T19" fmla="*/ 27 h 128"/>
                  <a:gd name="T20" fmla="*/ 42 w 88"/>
                  <a:gd name="T21" fmla="*/ 33 h 128"/>
                  <a:gd name="T22" fmla="*/ 40 w 88"/>
                  <a:gd name="T23" fmla="*/ 39 h 128"/>
                  <a:gd name="T24" fmla="*/ 37 w 88"/>
                  <a:gd name="T25" fmla="*/ 46 h 128"/>
                  <a:gd name="T26" fmla="*/ 33 w 88"/>
                  <a:gd name="T27" fmla="*/ 52 h 128"/>
                  <a:gd name="T28" fmla="*/ 28 w 88"/>
                  <a:gd name="T29" fmla="*/ 58 h 128"/>
                  <a:gd name="T30" fmla="*/ 22 w 88"/>
                  <a:gd name="T31" fmla="*/ 62 h 128"/>
                  <a:gd name="T32" fmla="*/ 17 w 88"/>
                  <a:gd name="T33" fmla="*/ 64 h 128"/>
                  <a:gd name="T34" fmla="*/ 0 w 88"/>
                  <a:gd name="T35" fmla="*/ 1 h 12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8" h="128">
                    <a:moveTo>
                      <a:pt x="0" y="1"/>
                    </a:moveTo>
                    <a:lnTo>
                      <a:pt x="14" y="0"/>
                    </a:lnTo>
                    <a:lnTo>
                      <a:pt x="28" y="1"/>
                    </a:lnTo>
                    <a:lnTo>
                      <a:pt x="42" y="5"/>
                    </a:lnTo>
                    <a:lnTo>
                      <a:pt x="54" y="10"/>
                    </a:lnTo>
                    <a:lnTo>
                      <a:pt x="66" y="17"/>
                    </a:lnTo>
                    <a:lnTo>
                      <a:pt x="75" y="25"/>
                    </a:lnTo>
                    <a:lnTo>
                      <a:pt x="83" y="35"/>
                    </a:lnTo>
                    <a:lnTo>
                      <a:pt x="86" y="44"/>
                    </a:lnTo>
                    <a:lnTo>
                      <a:pt x="88" y="54"/>
                    </a:lnTo>
                    <a:lnTo>
                      <a:pt x="85" y="66"/>
                    </a:lnTo>
                    <a:lnTo>
                      <a:pt x="82" y="78"/>
                    </a:lnTo>
                    <a:lnTo>
                      <a:pt x="75" y="92"/>
                    </a:lnTo>
                    <a:lnTo>
                      <a:pt x="67" y="104"/>
                    </a:lnTo>
                    <a:lnTo>
                      <a:pt x="58" y="115"/>
                    </a:lnTo>
                    <a:lnTo>
                      <a:pt x="46" y="123"/>
                    </a:lnTo>
                    <a:lnTo>
                      <a:pt x="34" y="12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07" name="Freeform 60"/>
              <p:cNvSpPr>
                <a:spLocks/>
              </p:cNvSpPr>
              <p:nvPr/>
            </p:nvSpPr>
            <p:spPr bwMode="auto">
              <a:xfrm>
                <a:off x="3337" y="2240"/>
                <a:ext cx="26" cy="42"/>
              </a:xfrm>
              <a:custGeom>
                <a:avLst/>
                <a:gdLst>
                  <a:gd name="T0" fmla="*/ 0 w 51"/>
                  <a:gd name="T1" fmla="*/ 0 h 84"/>
                  <a:gd name="T2" fmla="*/ 4 w 51"/>
                  <a:gd name="T3" fmla="*/ 0 h 84"/>
                  <a:gd name="T4" fmla="*/ 7 w 51"/>
                  <a:gd name="T5" fmla="*/ 1 h 84"/>
                  <a:gd name="T6" fmla="*/ 11 w 51"/>
                  <a:gd name="T7" fmla="*/ 3 h 84"/>
                  <a:gd name="T8" fmla="*/ 15 w 51"/>
                  <a:gd name="T9" fmla="*/ 5 h 84"/>
                  <a:gd name="T10" fmla="*/ 19 w 51"/>
                  <a:gd name="T11" fmla="*/ 9 h 84"/>
                  <a:gd name="T12" fmla="*/ 22 w 51"/>
                  <a:gd name="T13" fmla="*/ 12 h 84"/>
                  <a:gd name="T14" fmla="*/ 24 w 51"/>
                  <a:gd name="T15" fmla="*/ 16 h 84"/>
                  <a:gd name="T16" fmla="*/ 26 w 51"/>
                  <a:gd name="T17" fmla="*/ 20 h 84"/>
                  <a:gd name="T18" fmla="*/ 25 w 51"/>
                  <a:gd name="T19" fmla="*/ 26 h 84"/>
                  <a:gd name="T20" fmla="*/ 23 w 51"/>
                  <a:gd name="T21" fmla="*/ 33 h 84"/>
                  <a:gd name="T22" fmla="*/ 18 w 51"/>
                  <a:gd name="T23" fmla="*/ 39 h 84"/>
                  <a:gd name="T24" fmla="*/ 13 w 51"/>
                  <a:gd name="T25" fmla="*/ 42 h 84"/>
                  <a:gd name="T26" fmla="*/ 0 w 51"/>
                  <a:gd name="T27" fmla="*/ 0 h 8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51" h="84">
                    <a:moveTo>
                      <a:pt x="0" y="0"/>
                    </a:moveTo>
                    <a:lnTo>
                      <a:pt x="7" y="0"/>
                    </a:lnTo>
                    <a:lnTo>
                      <a:pt x="14" y="2"/>
                    </a:lnTo>
                    <a:lnTo>
                      <a:pt x="22" y="6"/>
                    </a:lnTo>
                    <a:lnTo>
                      <a:pt x="30" y="10"/>
                    </a:lnTo>
                    <a:lnTo>
                      <a:pt x="37" y="17"/>
                    </a:lnTo>
                    <a:lnTo>
                      <a:pt x="44" y="24"/>
                    </a:lnTo>
                    <a:lnTo>
                      <a:pt x="48" y="31"/>
                    </a:lnTo>
                    <a:lnTo>
                      <a:pt x="51" y="39"/>
                    </a:lnTo>
                    <a:lnTo>
                      <a:pt x="50" y="52"/>
                    </a:lnTo>
                    <a:lnTo>
                      <a:pt x="45" y="66"/>
                    </a:lnTo>
                    <a:lnTo>
                      <a:pt x="36" y="77"/>
                    </a:lnTo>
                    <a:lnTo>
                      <a:pt x="25" y="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08" name="Freeform 61"/>
              <p:cNvSpPr>
                <a:spLocks/>
              </p:cNvSpPr>
              <p:nvPr/>
            </p:nvSpPr>
            <p:spPr bwMode="auto">
              <a:xfrm>
                <a:off x="3651" y="2107"/>
                <a:ext cx="213" cy="126"/>
              </a:xfrm>
              <a:custGeom>
                <a:avLst/>
                <a:gdLst>
                  <a:gd name="T0" fmla="*/ 206 w 425"/>
                  <a:gd name="T1" fmla="*/ 72 h 251"/>
                  <a:gd name="T2" fmla="*/ 184 w 425"/>
                  <a:gd name="T3" fmla="*/ 49 h 251"/>
                  <a:gd name="T4" fmla="*/ 213 w 425"/>
                  <a:gd name="T5" fmla="*/ 30 h 251"/>
                  <a:gd name="T6" fmla="*/ 190 w 425"/>
                  <a:gd name="T7" fmla="*/ 3 h 251"/>
                  <a:gd name="T8" fmla="*/ 176 w 425"/>
                  <a:gd name="T9" fmla="*/ 3 h 251"/>
                  <a:gd name="T10" fmla="*/ 195 w 425"/>
                  <a:gd name="T11" fmla="*/ 27 h 251"/>
                  <a:gd name="T12" fmla="*/ 168 w 425"/>
                  <a:gd name="T13" fmla="*/ 47 h 251"/>
                  <a:gd name="T14" fmla="*/ 168 w 425"/>
                  <a:gd name="T15" fmla="*/ 49 h 251"/>
                  <a:gd name="T16" fmla="*/ 171 w 425"/>
                  <a:gd name="T17" fmla="*/ 51 h 251"/>
                  <a:gd name="T18" fmla="*/ 174 w 425"/>
                  <a:gd name="T19" fmla="*/ 54 h 251"/>
                  <a:gd name="T20" fmla="*/ 177 w 425"/>
                  <a:gd name="T21" fmla="*/ 58 h 251"/>
                  <a:gd name="T22" fmla="*/ 180 w 425"/>
                  <a:gd name="T23" fmla="*/ 61 h 251"/>
                  <a:gd name="T24" fmla="*/ 183 w 425"/>
                  <a:gd name="T25" fmla="*/ 65 h 251"/>
                  <a:gd name="T26" fmla="*/ 184 w 425"/>
                  <a:gd name="T27" fmla="*/ 67 h 251"/>
                  <a:gd name="T28" fmla="*/ 185 w 425"/>
                  <a:gd name="T29" fmla="*/ 68 h 251"/>
                  <a:gd name="T30" fmla="*/ 92 w 425"/>
                  <a:gd name="T31" fmla="*/ 111 h 251"/>
                  <a:gd name="T32" fmla="*/ 25 w 425"/>
                  <a:gd name="T33" fmla="*/ 66 h 251"/>
                  <a:gd name="T34" fmla="*/ 40 w 425"/>
                  <a:gd name="T35" fmla="*/ 46 h 251"/>
                  <a:gd name="T36" fmla="*/ 16 w 425"/>
                  <a:gd name="T37" fmla="*/ 28 h 251"/>
                  <a:gd name="T38" fmla="*/ 30 w 425"/>
                  <a:gd name="T39" fmla="*/ 0 h 251"/>
                  <a:gd name="T40" fmla="*/ 17 w 425"/>
                  <a:gd name="T41" fmla="*/ 1 h 251"/>
                  <a:gd name="T42" fmla="*/ 0 w 425"/>
                  <a:gd name="T43" fmla="*/ 30 h 251"/>
                  <a:gd name="T44" fmla="*/ 24 w 425"/>
                  <a:gd name="T45" fmla="*/ 49 h 251"/>
                  <a:gd name="T46" fmla="*/ 6 w 425"/>
                  <a:gd name="T47" fmla="*/ 69 h 251"/>
                  <a:gd name="T48" fmla="*/ 95 w 425"/>
                  <a:gd name="T49" fmla="*/ 126 h 251"/>
                  <a:gd name="T50" fmla="*/ 206 w 425"/>
                  <a:gd name="T51" fmla="*/ 72 h 25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425" h="251">
                    <a:moveTo>
                      <a:pt x="411" y="144"/>
                    </a:moveTo>
                    <a:lnTo>
                      <a:pt x="368" y="98"/>
                    </a:lnTo>
                    <a:lnTo>
                      <a:pt x="425" y="60"/>
                    </a:lnTo>
                    <a:lnTo>
                      <a:pt x="380" y="5"/>
                    </a:lnTo>
                    <a:lnTo>
                      <a:pt x="351" y="6"/>
                    </a:lnTo>
                    <a:lnTo>
                      <a:pt x="389" y="54"/>
                    </a:lnTo>
                    <a:lnTo>
                      <a:pt x="335" y="94"/>
                    </a:lnTo>
                    <a:lnTo>
                      <a:pt x="336" y="97"/>
                    </a:lnTo>
                    <a:lnTo>
                      <a:pt x="341" y="101"/>
                    </a:lnTo>
                    <a:lnTo>
                      <a:pt x="347" y="107"/>
                    </a:lnTo>
                    <a:lnTo>
                      <a:pt x="353" y="115"/>
                    </a:lnTo>
                    <a:lnTo>
                      <a:pt x="359" y="122"/>
                    </a:lnTo>
                    <a:lnTo>
                      <a:pt x="365" y="129"/>
                    </a:lnTo>
                    <a:lnTo>
                      <a:pt x="368" y="133"/>
                    </a:lnTo>
                    <a:lnTo>
                      <a:pt x="370" y="135"/>
                    </a:lnTo>
                    <a:lnTo>
                      <a:pt x="184" y="222"/>
                    </a:lnTo>
                    <a:lnTo>
                      <a:pt x="49" y="131"/>
                    </a:lnTo>
                    <a:lnTo>
                      <a:pt x="79" y="92"/>
                    </a:lnTo>
                    <a:lnTo>
                      <a:pt x="31" y="55"/>
                    </a:lnTo>
                    <a:lnTo>
                      <a:pt x="60" y="0"/>
                    </a:lnTo>
                    <a:lnTo>
                      <a:pt x="33" y="2"/>
                    </a:lnTo>
                    <a:lnTo>
                      <a:pt x="0" y="60"/>
                    </a:lnTo>
                    <a:lnTo>
                      <a:pt x="48" y="97"/>
                    </a:lnTo>
                    <a:lnTo>
                      <a:pt x="11" y="137"/>
                    </a:lnTo>
                    <a:lnTo>
                      <a:pt x="189" y="251"/>
                    </a:lnTo>
                    <a:lnTo>
                      <a:pt x="411" y="1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09" name="Freeform 62"/>
              <p:cNvSpPr>
                <a:spLocks/>
              </p:cNvSpPr>
              <p:nvPr/>
            </p:nvSpPr>
            <p:spPr bwMode="auto">
              <a:xfrm>
                <a:off x="3629" y="2263"/>
                <a:ext cx="79" cy="79"/>
              </a:xfrm>
              <a:custGeom>
                <a:avLst/>
                <a:gdLst>
                  <a:gd name="T0" fmla="*/ 79 w 158"/>
                  <a:gd name="T1" fmla="*/ 0 h 159"/>
                  <a:gd name="T2" fmla="*/ 0 w 158"/>
                  <a:gd name="T3" fmla="*/ 0 h 159"/>
                  <a:gd name="T4" fmla="*/ 0 w 158"/>
                  <a:gd name="T5" fmla="*/ 55 h 159"/>
                  <a:gd name="T6" fmla="*/ 38 w 158"/>
                  <a:gd name="T7" fmla="*/ 79 h 159"/>
                  <a:gd name="T8" fmla="*/ 79 w 158"/>
                  <a:gd name="T9" fmla="*/ 54 h 159"/>
                  <a:gd name="T10" fmla="*/ 79 w 158"/>
                  <a:gd name="T11" fmla="*/ 0 h 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8" h="159">
                    <a:moveTo>
                      <a:pt x="158" y="0"/>
                    </a:moveTo>
                    <a:lnTo>
                      <a:pt x="0" y="0"/>
                    </a:lnTo>
                    <a:lnTo>
                      <a:pt x="0" y="110"/>
                    </a:lnTo>
                    <a:lnTo>
                      <a:pt x="76" y="159"/>
                    </a:lnTo>
                    <a:lnTo>
                      <a:pt x="158" y="109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10" name="Freeform 63"/>
              <p:cNvSpPr>
                <a:spLocks/>
              </p:cNvSpPr>
              <p:nvPr/>
            </p:nvSpPr>
            <p:spPr bwMode="auto">
              <a:xfrm>
                <a:off x="3640" y="2274"/>
                <a:ext cx="57" cy="55"/>
              </a:xfrm>
              <a:custGeom>
                <a:avLst/>
                <a:gdLst>
                  <a:gd name="T0" fmla="*/ 57 w 114"/>
                  <a:gd name="T1" fmla="*/ 0 h 109"/>
                  <a:gd name="T2" fmla="*/ 57 w 114"/>
                  <a:gd name="T3" fmla="*/ 38 h 109"/>
                  <a:gd name="T4" fmla="*/ 27 w 114"/>
                  <a:gd name="T5" fmla="*/ 55 h 109"/>
                  <a:gd name="T6" fmla="*/ 0 w 114"/>
                  <a:gd name="T7" fmla="*/ 37 h 109"/>
                  <a:gd name="T8" fmla="*/ 0 w 114"/>
                  <a:gd name="T9" fmla="*/ 0 h 109"/>
                  <a:gd name="T10" fmla="*/ 57 w 114"/>
                  <a:gd name="T11" fmla="*/ 0 h 1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4" h="109">
                    <a:moveTo>
                      <a:pt x="114" y="0"/>
                    </a:moveTo>
                    <a:lnTo>
                      <a:pt x="114" y="75"/>
                    </a:lnTo>
                    <a:lnTo>
                      <a:pt x="54" y="109"/>
                    </a:lnTo>
                    <a:lnTo>
                      <a:pt x="0" y="74"/>
                    </a:lnTo>
                    <a:lnTo>
                      <a:pt x="0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EDE5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11" name="Rectangle 64"/>
              <p:cNvSpPr>
                <a:spLocks noChangeArrowheads="1"/>
              </p:cNvSpPr>
              <p:nvPr/>
            </p:nvSpPr>
            <p:spPr bwMode="auto">
              <a:xfrm>
                <a:off x="3624" y="2219"/>
                <a:ext cx="89" cy="3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12" name="Rectangle 65"/>
              <p:cNvSpPr>
                <a:spLocks noChangeArrowheads="1"/>
              </p:cNvSpPr>
              <p:nvPr/>
            </p:nvSpPr>
            <p:spPr bwMode="auto">
              <a:xfrm>
                <a:off x="3635" y="2229"/>
                <a:ext cx="67" cy="10"/>
              </a:xfrm>
              <a:prstGeom prst="rect">
                <a:avLst/>
              </a:pr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13" name="Freeform 66"/>
              <p:cNvSpPr>
                <a:spLocks/>
              </p:cNvSpPr>
              <p:nvPr/>
            </p:nvSpPr>
            <p:spPr bwMode="auto">
              <a:xfrm>
                <a:off x="3585" y="1728"/>
                <a:ext cx="282" cy="84"/>
              </a:xfrm>
              <a:custGeom>
                <a:avLst/>
                <a:gdLst>
                  <a:gd name="T0" fmla="*/ 275 w 566"/>
                  <a:gd name="T1" fmla="*/ 50 h 168"/>
                  <a:gd name="T2" fmla="*/ 276 w 566"/>
                  <a:gd name="T3" fmla="*/ 46 h 168"/>
                  <a:gd name="T4" fmla="*/ 275 w 566"/>
                  <a:gd name="T5" fmla="*/ 39 h 168"/>
                  <a:gd name="T6" fmla="*/ 271 w 566"/>
                  <a:gd name="T7" fmla="*/ 31 h 168"/>
                  <a:gd name="T8" fmla="*/ 263 w 566"/>
                  <a:gd name="T9" fmla="*/ 26 h 168"/>
                  <a:gd name="T10" fmla="*/ 252 w 566"/>
                  <a:gd name="T11" fmla="*/ 22 h 168"/>
                  <a:gd name="T12" fmla="*/ 241 w 566"/>
                  <a:gd name="T13" fmla="*/ 22 h 168"/>
                  <a:gd name="T14" fmla="*/ 233 w 566"/>
                  <a:gd name="T15" fmla="*/ 24 h 168"/>
                  <a:gd name="T16" fmla="*/ 228 w 566"/>
                  <a:gd name="T17" fmla="*/ 23 h 168"/>
                  <a:gd name="T18" fmla="*/ 224 w 566"/>
                  <a:gd name="T19" fmla="*/ 19 h 168"/>
                  <a:gd name="T20" fmla="*/ 218 w 566"/>
                  <a:gd name="T21" fmla="*/ 15 h 168"/>
                  <a:gd name="T22" fmla="*/ 210 w 566"/>
                  <a:gd name="T23" fmla="*/ 13 h 168"/>
                  <a:gd name="T24" fmla="*/ 202 w 566"/>
                  <a:gd name="T25" fmla="*/ 13 h 168"/>
                  <a:gd name="T26" fmla="*/ 193 w 566"/>
                  <a:gd name="T27" fmla="*/ 15 h 168"/>
                  <a:gd name="T28" fmla="*/ 189 w 566"/>
                  <a:gd name="T29" fmla="*/ 13 h 168"/>
                  <a:gd name="T30" fmla="*/ 184 w 566"/>
                  <a:gd name="T31" fmla="*/ 8 h 168"/>
                  <a:gd name="T32" fmla="*/ 177 w 566"/>
                  <a:gd name="T33" fmla="*/ 4 h 168"/>
                  <a:gd name="T34" fmla="*/ 169 w 566"/>
                  <a:gd name="T35" fmla="*/ 1 h 168"/>
                  <a:gd name="T36" fmla="*/ 161 w 566"/>
                  <a:gd name="T37" fmla="*/ 1 h 168"/>
                  <a:gd name="T38" fmla="*/ 154 w 566"/>
                  <a:gd name="T39" fmla="*/ 3 h 168"/>
                  <a:gd name="T40" fmla="*/ 149 w 566"/>
                  <a:gd name="T41" fmla="*/ 6 h 168"/>
                  <a:gd name="T42" fmla="*/ 144 w 566"/>
                  <a:gd name="T43" fmla="*/ 11 h 168"/>
                  <a:gd name="T44" fmla="*/ 140 w 566"/>
                  <a:gd name="T45" fmla="*/ 11 h 168"/>
                  <a:gd name="T46" fmla="*/ 135 w 566"/>
                  <a:gd name="T47" fmla="*/ 6 h 168"/>
                  <a:gd name="T48" fmla="*/ 127 w 566"/>
                  <a:gd name="T49" fmla="*/ 3 h 168"/>
                  <a:gd name="T50" fmla="*/ 119 w 566"/>
                  <a:gd name="T51" fmla="*/ 0 h 168"/>
                  <a:gd name="T52" fmla="*/ 110 w 566"/>
                  <a:gd name="T53" fmla="*/ 0 h 168"/>
                  <a:gd name="T54" fmla="*/ 102 w 566"/>
                  <a:gd name="T55" fmla="*/ 3 h 168"/>
                  <a:gd name="T56" fmla="*/ 95 w 566"/>
                  <a:gd name="T57" fmla="*/ 5 h 168"/>
                  <a:gd name="T58" fmla="*/ 90 w 566"/>
                  <a:gd name="T59" fmla="*/ 10 h 168"/>
                  <a:gd name="T60" fmla="*/ 85 w 566"/>
                  <a:gd name="T61" fmla="*/ 11 h 168"/>
                  <a:gd name="T62" fmla="*/ 80 w 566"/>
                  <a:gd name="T63" fmla="*/ 7 h 168"/>
                  <a:gd name="T64" fmla="*/ 75 w 566"/>
                  <a:gd name="T65" fmla="*/ 4 h 168"/>
                  <a:gd name="T66" fmla="*/ 69 w 566"/>
                  <a:gd name="T67" fmla="*/ 3 h 168"/>
                  <a:gd name="T68" fmla="*/ 61 w 566"/>
                  <a:gd name="T69" fmla="*/ 4 h 168"/>
                  <a:gd name="T70" fmla="*/ 52 w 566"/>
                  <a:gd name="T71" fmla="*/ 6 h 168"/>
                  <a:gd name="T72" fmla="*/ 45 w 566"/>
                  <a:gd name="T73" fmla="*/ 11 h 168"/>
                  <a:gd name="T74" fmla="*/ 41 w 566"/>
                  <a:gd name="T75" fmla="*/ 17 h 168"/>
                  <a:gd name="T76" fmla="*/ 30 w 566"/>
                  <a:gd name="T77" fmla="*/ 22 h 168"/>
                  <a:gd name="T78" fmla="*/ 17 w 566"/>
                  <a:gd name="T79" fmla="*/ 25 h 168"/>
                  <a:gd name="T80" fmla="*/ 6 w 566"/>
                  <a:gd name="T81" fmla="*/ 30 h 168"/>
                  <a:gd name="T82" fmla="*/ 1 w 566"/>
                  <a:gd name="T83" fmla="*/ 35 h 168"/>
                  <a:gd name="T84" fmla="*/ 0 w 566"/>
                  <a:gd name="T85" fmla="*/ 42 h 168"/>
                  <a:gd name="T86" fmla="*/ 5 w 566"/>
                  <a:gd name="T87" fmla="*/ 48 h 168"/>
                  <a:gd name="T88" fmla="*/ 15 w 566"/>
                  <a:gd name="T89" fmla="*/ 55 h 168"/>
                  <a:gd name="T90" fmla="*/ 30 w 566"/>
                  <a:gd name="T91" fmla="*/ 61 h 168"/>
                  <a:gd name="T92" fmla="*/ 49 w 566"/>
                  <a:gd name="T93" fmla="*/ 67 h 168"/>
                  <a:gd name="T94" fmla="*/ 71 w 566"/>
                  <a:gd name="T95" fmla="*/ 72 h 168"/>
                  <a:gd name="T96" fmla="*/ 96 w 566"/>
                  <a:gd name="T97" fmla="*/ 77 h 168"/>
                  <a:gd name="T98" fmla="*/ 124 w 566"/>
                  <a:gd name="T99" fmla="*/ 80 h 168"/>
                  <a:gd name="T100" fmla="*/ 152 w 566"/>
                  <a:gd name="T101" fmla="*/ 83 h 168"/>
                  <a:gd name="T102" fmla="*/ 180 w 566"/>
                  <a:gd name="T103" fmla="*/ 84 h 168"/>
                  <a:gd name="T104" fmla="*/ 206 w 566"/>
                  <a:gd name="T105" fmla="*/ 84 h 168"/>
                  <a:gd name="T106" fmla="*/ 229 w 566"/>
                  <a:gd name="T107" fmla="*/ 83 h 168"/>
                  <a:gd name="T108" fmla="*/ 248 w 566"/>
                  <a:gd name="T109" fmla="*/ 80 h 168"/>
                  <a:gd name="T110" fmla="*/ 264 w 566"/>
                  <a:gd name="T111" fmla="*/ 76 h 168"/>
                  <a:gd name="T112" fmla="*/ 275 w 566"/>
                  <a:gd name="T113" fmla="*/ 72 h 168"/>
                  <a:gd name="T114" fmla="*/ 281 w 566"/>
                  <a:gd name="T115" fmla="*/ 66 h 168"/>
                  <a:gd name="T116" fmla="*/ 282 w 566"/>
                  <a:gd name="T117" fmla="*/ 60 h 168"/>
                  <a:gd name="T118" fmla="*/ 278 w 566"/>
                  <a:gd name="T119" fmla="*/ 54 h 16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0" t="0" r="r" b="b"/>
                <a:pathLst>
                  <a:path w="566" h="168">
                    <a:moveTo>
                      <a:pt x="550" y="102"/>
                    </a:moveTo>
                    <a:lnTo>
                      <a:pt x="551" y="99"/>
                    </a:lnTo>
                    <a:lnTo>
                      <a:pt x="552" y="94"/>
                    </a:lnTo>
                    <a:lnTo>
                      <a:pt x="553" y="91"/>
                    </a:lnTo>
                    <a:lnTo>
                      <a:pt x="553" y="88"/>
                    </a:lnTo>
                    <a:lnTo>
                      <a:pt x="552" y="78"/>
                    </a:lnTo>
                    <a:lnTo>
                      <a:pt x="549" y="70"/>
                    </a:lnTo>
                    <a:lnTo>
                      <a:pt x="543" y="62"/>
                    </a:lnTo>
                    <a:lnTo>
                      <a:pt x="536" y="56"/>
                    </a:lnTo>
                    <a:lnTo>
                      <a:pt x="527" y="51"/>
                    </a:lnTo>
                    <a:lnTo>
                      <a:pt x="516" y="46"/>
                    </a:lnTo>
                    <a:lnTo>
                      <a:pt x="506" y="44"/>
                    </a:lnTo>
                    <a:lnTo>
                      <a:pt x="493" y="43"/>
                    </a:lnTo>
                    <a:lnTo>
                      <a:pt x="484" y="44"/>
                    </a:lnTo>
                    <a:lnTo>
                      <a:pt x="475" y="45"/>
                    </a:lnTo>
                    <a:lnTo>
                      <a:pt x="467" y="48"/>
                    </a:lnTo>
                    <a:lnTo>
                      <a:pt x="460" y="52"/>
                    </a:lnTo>
                    <a:lnTo>
                      <a:pt x="458" y="46"/>
                    </a:lnTo>
                    <a:lnTo>
                      <a:pt x="454" y="41"/>
                    </a:lnTo>
                    <a:lnTo>
                      <a:pt x="449" y="37"/>
                    </a:lnTo>
                    <a:lnTo>
                      <a:pt x="444" y="33"/>
                    </a:lnTo>
                    <a:lnTo>
                      <a:pt x="437" y="30"/>
                    </a:lnTo>
                    <a:lnTo>
                      <a:pt x="429" y="28"/>
                    </a:lnTo>
                    <a:lnTo>
                      <a:pt x="421" y="25"/>
                    </a:lnTo>
                    <a:lnTo>
                      <a:pt x="413" y="25"/>
                    </a:lnTo>
                    <a:lnTo>
                      <a:pt x="405" y="26"/>
                    </a:lnTo>
                    <a:lnTo>
                      <a:pt x="395" y="28"/>
                    </a:lnTo>
                    <a:lnTo>
                      <a:pt x="388" y="30"/>
                    </a:lnTo>
                    <a:lnTo>
                      <a:pt x="381" y="33"/>
                    </a:lnTo>
                    <a:lnTo>
                      <a:pt x="379" y="26"/>
                    </a:lnTo>
                    <a:lnTo>
                      <a:pt x="375" y="21"/>
                    </a:lnTo>
                    <a:lnTo>
                      <a:pt x="369" y="15"/>
                    </a:lnTo>
                    <a:lnTo>
                      <a:pt x="363" y="10"/>
                    </a:lnTo>
                    <a:lnTo>
                      <a:pt x="356" y="7"/>
                    </a:lnTo>
                    <a:lnTo>
                      <a:pt x="348" y="3"/>
                    </a:lnTo>
                    <a:lnTo>
                      <a:pt x="340" y="2"/>
                    </a:lnTo>
                    <a:lnTo>
                      <a:pt x="332" y="1"/>
                    </a:lnTo>
                    <a:lnTo>
                      <a:pt x="324" y="1"/>
                    </a:lnTo>
                    <a:lnTo>
                      <a:pt x="317" y="3"/>
                    </a:lnTo>
                    <a:lnTo>
                      <a:pt x="310" y="6"/>
                    </a:lnTo>
                    <a:lnTo>
                      <a:pt x="304" y="8"/>
                    </a:lnTo>
                    <a:lnTo>
                      <a:pt x="299" y="12"/>
                    </a:lnTo>
                    <a:lnTo>
                      <a:pt x="294" y="16"/>
                    </a:lnTo>
                    <a:lnTo>
                      <a:pt x="289" y="21"/>
                    </a:lnTo>
                    <a:lnTo>
                      <a:pt x="286" y="26"/>
                    </a:lnTo>
                    <a:lnTo>
                      <a:pt x="281" y="21"/>
                    </a:lnTo>
                    <a:lnTo>
                      <a:pt x="276" y="15"/>
                    </a:lnTo>
                    <a:lnTo>
                      <a:pt x="270" y="12"/>
                    </a:lnTo>
                    <a:lnTo>
                      <a:pt x="263" y="7"/>
                    </a:lnTo>
                    <a:lnTo>
                      <a:pt x="255" y="5"/>
                    </a:lnTo>
                    <a:lnTo>
                      <a:pt x="247" y="2"/>
                    </a:lnTo>
                    <a:lnTo>
                      <a:pt x="239" y="0"/>
                    </a:lnTo>
                    <a:lnTo>
                      <a:pt x="229" y="0"/>
                    </a:lnTo>
                    <a:lnTo>
                      <a:pt x="221" y="0"/>
                    </a:lnTo>
                    <a:lnTo>
                      <a:pt x="212" y="2"/>
                    </a:lnTo>
                    <a:lnTo>
                      <a:pt x="205" y="5"/>
                    </a:lnTo>
                    <a:lnTo>
                      <a:pt x="197" y="7"/>
                    </a:lnTo>
                    <a:lnTo>
                      <a:pt x="191" y="10"/>
                    </a:lnTo>
                    <a:lnTo>
                      <a:pt x="184" y="15"/>
                    </a:lnTo>
                    <a:lnTo>
                      <a:pt x="180" y="20"/>
                    </a:lnTo>
                    <a:lnTo>
                      <a:pt x="175" y="25"/>
                    </a:lnTo>
                    <a:lnTo>
                      <a:pt x="171" y="21"/>
                    </a:lnTo>
                    <a:lnTo>
                      <a:pt x="167" y="17"/>
                    </a:lnTo>
                    <a:lnTo>
                      <a:pt x="161" y="14"/>
                    </a:lnTo>
                    <a:lnTo>
                      <a:pt x="157" y="10"/>
                    </a:lnTo>
                    <a:lnTo>
                      <a:pt x="151" y="8"/>
                    </a:lnTo>
                    <a:lnTo>
                      <a:pt x="144" y="7"/>
                    </a:lnTo>
                    <a:lnTo>
                      <a:pt x="138" y="6"/>
                    </a:lnTo>
                    <a:lnTo>
                      <a:pt x="132" y="6"/>
                    </a:lnTo>
                    <a:lnTo>
                      <a:pt x="122" y="7"/>
                    </a:lnTo>
                    <a:lnTo>
                      <a:pt x="113" y="8"/>
                    </a:lnTo>
                    <a:lnTo>
                      <a:pt x="105" y="12"/>
                    </a:lnTo>
                    <a:lnTo>
                      <a:pt x="98" y="15"/>
                    </a:lnTo>
                    <a:lnTo>
                      <a:pt x="91" y="21"/>
                    </a:lnTo>
                    <a:lnTo>
                      <a:pt x="87" y="26"/>
                    </a:lnTo>
                    <a:lnTo>
                      <a:pt x="82" y="33"/>
                    </a:lnTo>
                    <a:lnTo>
                      <a:pt x="79" y="40"/>
                    </a:lnTo>
                    <a:lnTo>
                      <a:pt x="61" y="43"/>
                    </a:lnTo>
                    <a:lnTo>
                      <a:pt x="46" y="46"/>
                    </a:lnTo>
                    <a:lnTo>
                      <a:pt x="34" y="50"/>
                    </a:lnTo>
                    <a:lnTo>
                      <a:pt x="22" y="54"/>
                    </a:lnTo>
                    <a:lnTo>
                      <a:pt x="13" y="59"/>
                    </a:lnTo>
                    <a:lnTo>
                      <a:pt x="6" y="64"/>
                    </a:lnTo>
                    <a:lnTo>
                      <a:pt x="2" y="70"/>
                    </a:lnTo>
                    <a:lnTo>
                      <a:pt x="0" y="76"/>
                    </a:lnTo>
                    <a:lnTo>
                      <a:pt x="1" y="83"/>
                    </a:lnTo>
                    <a:lnTo>
                      <a:pt x="5" y="89"/>
                    </a:lnTo>
                    <a:lnTo>
                      <a:pt x="11" y="96"/>
                    </a:lnTo>
                    <a:lnTo>
                      <a:pt x="20" y="102"/>
                    </a:lnTo>
                    <a:lnTo>
                      <a:pt x="31" y="109"/>
                    </a:lnTo>
                    <a:lnTo>
                      <a:pt x="45" y="115"/>
                    </a:lnTo>
                    <a:lnTo>
                      <a:pt x="61" y="121"/>
                    </a:lnTo>
                    <a:lnTo>
                      <a:pt x="79" y="128"/>
                    </a:lnTo>
                    <a:lnTo>
                      <a:pt x="98" y="134"/>
                    </a:lnTo>
                    <a:lnTo>
                      <a:pt x="120" y="139"/>
                    </a:lnTo>
                    <a:lnTo>
                      <a:pt x="143" y="144"/>
                    </a:lnTo>
                    <a:lnTo>
                      <a:pt x="167" y="149"/>
                    </a:lnTo>
                    <a:lnTo>
                      <a:pt x="193" y="153"/>
                    </a:lnTo>
                    <a:lnTo>
                      <a:pt x="220" y="158"/>
                    </a:lnTo>
                    <a:lnTo>
                      <a:pt x="248" y="160"/>
                    </a:lnTo>
                    <a:lnTo>
                      <a:pt x="277" y="164"/>
                    </a:lnTo>
                    <a:lnTo>
                      <a:pt x="305" y="166"/>
                    </a:lnTo>
                    <a:lnTo>
                      <a:pt x="334" y="167"/>
                    </a:lnTo>
                    <a:lnTo>
                      <a:pt x="361" y="168"/>
                    </a:lnTo>
                    <a:lnTo>
                      <a:pt x="387" y="168"/>
                    </a:lnTo>
                    <a:lnTo>
                      <a:pt x="413" y="168"/>
                    </a:lnTo>
                    <a:lnTo>
                      <a:pt x="436" y="167"/>
                    </a:lnTo>
                    <a:lnTo>
                      <a:pt x="459" y="165"/>
                    </a:lnTo>
                    <a:lnTo>
                      <a:pt x="478" y="162"/>
                    </a:lnTo>
                    <a:lnTo>
                      <a:pt x="498" y="160"/>
                    </a:lnTo>
                    <a:lnTo>
                      <a:pt x="514" y="157"/>
                    </a:lnTo>
                    <a:lnTo>
                      <a:pt x="529" y="152"/>
                    </a:lnTo>
                    <a:lnTo>
                      <a:pt x="542" y="147"/>
                    </a:lnTo>
                    <a:lnTo>
                      <a:pt x="551" y="143"/>
                    </a:lnTo>
                    <a:lnTo>
                      <a:pt x="559" y="138"/>
                    </a:lnTo>
                    <a:lnTo>
                      <a:pt x="564" y="131"/>
                    </a:lnTo>
                    <a:lnTo>
                      <a:pt x="566" y="126"/>
                    </a:lnTo>
                    <a:lnTo>
                      <a:pt x="565" y="120"/>
                    </a:lnTo>
                    <a:lnTo>
                      <a:pt x="561" y="114"/>
                    </a:lnTo>
                    <a:lnTo>
                      <a:pt x="557" y="108"/>
                    </a:lnTo>
                    <a:lnTo>
                      <a:pt x="550" y="10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14" name="Freeform 67"/>
              <p:cNvSpPr>
                <a:spLocks/>
              </p:cNvSpPr>
              <p:nvPr/>
            </p:nvSpPr>
            <p:spPr bwMode="auto">
              <a:xfrm>
                <a:off x="3848" y="2424"/>
                <a:ext cx="55" cy="101"/>
              </a:xfrm>
              <a:custGeom>
                <a:avLst/>
                <a:gdLst>
                  <a:gd name="T0" fmla="*/ 55 w 110"/>
                  <a:gd name="T1" fmla="*/ 101 h 203"/>
                  <a:gd name="T2" fmla="*/ 51 w 110"/>
                  <a:gd name="T3" fmla="*/ 43 h 203"/>
                  <a:gd name="T4" fmla="*/ 29 w 110"/>
                  <a:gd name="T5" fmla="*/ 0 h 203"/>
                  <a:gd name="T6" fmla="*/ 5 w 110"/>
                  <a:gd name="T7" fmla="*/ 40 h 203"/>
                  <a:gd name="T8" fmla="*/ 0 w 110"/>
                  <a:gd name="T9" fmla="*/ 101 h 203"/>
                  <a:gd name="T10" fmla="*/ 55 w 110"/>
                  <a:gd name="T11" fmla="*/ 101 h 20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0" h="203">
                    <a:moveTo>
                      <a:pt x="110" y="203"/>
                    </a:moveTo>
                    <a:lnTo>
                      <a:pt x="102" y="87"/>
                    </a:lnTo>
                    <a:lnTo>
                      <a:pt x="57" y="0"/>
                    </a:lnTo>
                    <a:lnTo>
                      <a:pt x="9" y="80"/>
                    </a:lnTo>
                    <a:lnTo>
                      <a:pt x="0" y="203"/>
                    </a:lnTo>
                    <a:lnTo>
                      <a:pt x="110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15" name="Freeform 68"/>
              <p:cNvSpPr>
                <a:spLocks/>
              </p:cNvSpPr>
              <p:nvPr/>
            </p:nvSpPr>
            <p:spPr bwMode="auto">
              <a:xfrm>
                <a:off x="3860" y="2442"/>
                <a:ext cx="33" cy="79"/>
              </a:xfrm>
              <a:custGeom>
                <a:avLst/>
                <a:gdLst>
                  <a:gd name="T0" fmla="*/ 33 w 64"/>
                  <a:gd name="T1" fmla="*/ 79 h 159"/>
                  <a:gd name="T2" fmla="*/ 27 w 64"/>
                  <a:gd name="T3" fmla="*/ 25 h 159"/>
                  <a:gd name="T4" fmla="*/ 16 w 64"/>
                  <a:gd name="T5" fmla="*/ 0 h 159"/>
                  <a:gd name="T6" fmla="*/ 4 w 64"/>
                  <a:gd name="T7" fmla="*/ 25 h 159"/>
                  <a:gd name="T8" fmla="*/ 0 w 64"/>
                  <a:gd name="T9" fmla="*/ 79 h 159"/>
                  <a:gd name="T10" fmla="*/ 33 w 64"/>
                  <a:gd name="T11" fmla="*/ 79 h 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4" h="159">
                    <a:moveTo>
                      <a:pt x="64" y="159"/>
                    </a:moveTo>
                    <a:lnTo>
                      <a:pt x="53" y="50"/>
                    </a:lnTo>
                    <a:lnTo>
                      <a:pt x="31" y="0"/>
                    </a:lnTo>
                    <a:lnTo>
                      <a:pt x="8" y="50"/>
                    </a:lnTo>
                    <a:lnTo>
                      <a:pt x="0" y="159"/>
                    </a:lnTo>
                    <a:lnTo>
                      <a:pt x="64" y="159"/>
                    </a:lnTo>
                    <a:close/>
                  </a:path>
                </a:pathLst>
              </a:custGeom>
              <a:solidFill>
                <a:srgbClr val="D8D8D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16" name="Rectangle 69"/>
              <p:cNvSpPr>
                <a:spLocks noChangeArrowheads="1"/>
              </p:cNvSpPr>
              <p:nvPr/>
            </p:nvSpPr>
            <p:spPr bwMode="auto">
              <a:xfrm>
                <a:off x="3873" y="2439"/>
                <a:ext cx="5" cy="3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17" name="Rectangle 70"/>
              <p:cNvSpPr>
                <a:spLocks noChangeArrowheads="1"/>
              </p:cNvSpPr>
              <p:nvPr/>
            </p:nvSpPr>
            <p:spPr bwMode="auto">
              <a:xfrm>
                <a:off x="3869" y="2477"/>
                <a:ext cx="2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18" name="Freeform 71"/>
              <p:cNvSpPr>
                <a:spLocks/>
              </p:cNvSpPr>
              <p:nvPr/>
            </p:nvSpPr>
            <p:spPr bwMode="auto">
              <a:xfrm>
                <a:off x="3869" y="2488"/>
                <a:ext cx="13" cy="14"/>
              </a:xfrm>
              <a:custGeom>
                <a:avLst/>
                <a:gdLst>
                  <a:gd name="T0" fmla="*/ 7 w 28"/>
                  <a:gd name="T1" fmla="*/ 14 h 28"/>
                  <a:gd name="T2" fmla="*/ 9 w 28"/>
                  <a:gd name="T3" fmla="*/ 14 h 28"/>
                  <a:gd name="T4" fmla="*/ 11 w 28"/>
                  <a:gd name="T5" fmla="*/ 12 h 28"/>
                  <a:gd name="T6" fmla="*/ 13 w 28"/>
                  <a:gd name="T7" fmla="*/ 10 h 28"/>
                  <a:gd name="T8" fmla="*/ 13 w 28"/>
                  <a:gd name="T9" fmla="*/ 7 h 28"/>
                  <a:gd name="T10" fmla="*/ 13 w 28"/>
                  <a:gd name="T11" fmla="*/ 5 h 28"/>
                  <a:gd name="T12" fmla="*/ 11 w 28"/>
                  <a:gd name="T13" fmla="*/ 3 h 28"/>
                  <a:gd name="T14" fmla="*/ 9 w 28"/>
                  <a:gd name="T15" fmla="*/ 1 h 28"/>
                  <a:gd name="T16" fmla="*/ 7 w 28"/>
                  <a:gd name="T17" fmla="*/ 0 h 28"/>
                  <a:gd name="T18" fmla="*/ 4 w 28"/>
                  <a:gd name="T19" fmla="*/ 1 h 28"/>
                  <a:gd name="T20" fmla="*/ 2 w 28"/>
                  <a:gd name="T21" fmla="*/ 3 h 28"/>
                  <a:gd name="T22" fmla="*/ 0 w 28"/>
                  <a:gd name="T23" fmla="*/ 5 h 28"/>
                  <a:gd name="T24" fmla="*/ 0 w 28"/>
                  <a:gd name="T25" fmla="*/ 7 h 28"/>
                  <a:gd name="T26" fmla="*/ 0 w 28"/>
                  <a:gd name="T27" fmla="*/ 10 h 28"/>
                  <a:gd name="T28" fmla="*/ 2 w 28"/>
                  <a:gd name="T29" fmla="*/ 12 h 28"/>
                  <a:gd name="T30" fmla="*/ 4 w 28"/>
                  <a:gd name="T31" fmla="*/ 14 h 28"/>
                  <a:gd name="T32" fmla="*/ 7 w 28"/>
                  <a:gd name="T33" fmla="*/ 14 h 2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lnTo>
                      <a:pt x="20" y="27"/>
                    </a:lnTo>
                    <a:lnTo>
                      <a:pt x="24" y="24"/>
                    </a:lnTo>
                    <a:lnTo>
                      <a:pt x="27" y="20"/>
                    </a:lnTo>
                    <a:lnTo>
                      <a:pt x="28" y="14"/>
                    </a:lnTo>
                    <a:lnTo>
                      <a:pt x="27" y="9"/>
                    </a:lnTo>
                    <a:lnTo>
                      <a:pt x="24" y="5"/>
                    </a:lnTo>
                    <a:lnTo>
                      <a:pt x="20" y="1"/>
                    </a:lnTo>
                    <a:lnTo>
                      <a:pt x="14" y="0"/>
                    </a:lnTo>
                    <a:lnTo>
                      <a:pt x="8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4"/>
                    </a:lnTo>
                    <a:lnTo>
                      <a:pt x="1" y="20"/>
                    </a:lnTo>
                    <a:lnTo>
                      <a:pt x="4" y="24"/>
                    </a:lnTo>
                    <a:lnTo>
                      <a:pt x="8" y="27"/>
                    </a:lnTo>
                    <a:lnTo>
                      <a:pt x="14" y="2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19" name="Freeform 72"/>
              <p:cNvSpPr>
                <a:spLocks/>
              </p:cNvSpPr>
              <p:nvPr/>
            </p:nvSpPr>
            <p:spPr bwMode="auto">
              <a:xfrm>
                <a:off x="3837" y="2515"/>
                <a:ext cx="73" cy="84"/>
              </a:xfrm>
              <a:custGeom>
                <a:avLst/>
                <a:gdLst>
                  <a:gd name="T0" fmla="*/ 73 w 146"/>
                  <a:gd name="T1" fmla="*/ 0 h 168"/>
                  <a:gd name="T2" fmla="*/ 0 w 146"/>
                  <a:gd name="T3" fmla="*/ 0 h 168"/>
                  <a:gd name="T4" fmla="*/ 0 w 146"/>
                  <a:gd name="T5" fmla="*/ 82 h 168"/>
                  <a:gd name="T6" fmla="*/ 9 w 146"/>
                  <a:gd name="T7" fmla="*/ 82 h 168"/>
                  <a:gd name="T8" fmla="*/ 9 w 146"/>
                  <a:gd name="T9" fmla="*/ 12 h 168"/>
                  <a:gd name="T10" fmla="*/ 63 w 146"/>
                  <a:gd name="T11" fmla="*/ 12 h 168"/>
                  <a:gd name="T12" fmla="*/ 63 w 146"/>
                  <a:gd name="T13" fmla="*/ 84 h 168"/>
                  <a:gd name="T14" fmla="*/ 73 w 146"/>
                  <a:gd name="T15" fmla="*/ 84 h 168"/>
                  <a:gd name="T16" fmla="*/ 73 w 146"/>
                  <a:gd name="T17" fmla="*/ 0 h 16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46" h="168">
                    <a:moveTo>
                      <a:pt x="146" y="0"/>
                    </a:moveTo>
                    <a:lnTo>
                      <a:pt x="0" y="0"/>
                    </a:lnTo>
                    <a:lnTo>
                      <a:pt x="0" y="164"/>
                    </a:lnTo>
                    <a:lnTo>
                      <a:pt x="18" y="164"/>
                    </a:lnTo>
                    <a:lnTo>
                      <a:pt x="18" y="23"/>
                    </a:lnTo>
                    <a:lnTo>
                      <a:pt x="126" y="23"/>
                    </a:lnTo>
                    <a:lnTo>
                      <a:pt x="126" y="168"/>
                    </a:lnTo>
                    <a:lnTo>
                      <a:pt x="146" y="168"/>
                    </a:lnTo>
                    <a:lnTo>
                      <a:pt x="14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  <p:sp>
            <p:nvSpPr>
              <p:cNvPr id="27720" name="Line 73"/>
              <p:cNvSpPr>
                <a:spLocks noChangeShapeType="1"/>
              </p:cNvSpPr>
              <p:nvPr/>
            </p:nvSpPr>
            <p:spPr bwMode="auto">
              <a:xfrm>
                <a:off x="3648" y="2008"/>
                <a:ext cx="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>
                  <a:solidFill>
                    <a:srgbClr val="555555"/>
                  </a:solidFill>
                </a:endParaRPr>
              </a:p>
            </p:txBody>
          </p:sp>
        </p:grpSp>
        <p:sp>
          <p:nvSpPr>
            <p:cNvPr id="86" name="Line 14"/>
            <p:cNvSpPr>
              <a:spLocks noChangeShapeType="1"/>
            </p:cNvSpPr>
            <p:nvPr/>
          </p:nvSpPr>
          <p:spPr bwMode="auto">
            <a:xfrm>
              <a:off x="1152525" y="838200"/>
              <a:ext cx="0" cy="2479703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12"/>
            <p:cNvSpPr>
              <a:spLocks noChangeShapeType="1"/>
            </p:cNvSpPr>
            <p:nvPr/>
          </p:nvSpPr>
          <p:spPr bwMode="auto">
            <a:xfrm>
              <a:off x="2933699" y="2923850"/>
              <a:ext cx="0" cy="417513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555555"/>
                </a:solidFill>
              </a:endParaRPr>
            </a:p>
          </p:txBody>
        </p:sp>
      </p:grpSp>
      <p:pic>
        <p:nvPicPr>
          <p:cNvPr id="103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46" y="50579"/>
            <a:ext cx="882312" cy="514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 bwMode="auto">
          <a:xfrm>
            <a:off x="5915025" y="2532757"/>
            <a:ext cx="68159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Heat?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1026444" y="50579"/>
            <a:ext cx="63212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i="1" u="sng" dirty="0" smtClean="0">
                <a:solidFill>
                  <a:srgbClr val="000000"/>
                </a:solidFill>
              </a:rPr>
              <a:t>What in the heck does that </a:t>
            </a:r>
            <a:r>
              <a:rPr lang="en-US" sz="2800" i="1" u="sng" dirty="0">
                <a:solidFill>
                  <a:srgbClr val="000000"/>
                </a:solidFill>
                <a:latin typeface="Arial Black" pitchFamily="34" charset="0"/>
              </a:rPr>
              <a:t>L</a:t>
            </a:r>
            <a:r>
              <a:rPr lang="en-US" sz="2800" i="1" u="sng" dirty="0" smtClean="0">
                <a:solidFill>
                  <a:srgbClr val="000000"/>
                </a:solidFill>
                <a:latin typeface="Arial Black" pitchFamily="34" charset="0"/>
              </a:rPr>
              <a:t>abel</a:t>
            </a:r>
            <a:r>
              <a:rPr lang="en-US" i="1" u="sng" dirty="0" smtClean="0">
                <a:solidFill>
                  <a:srgbClr val="000000"/>
                </a:solidFill>
              </a:rPr>
              <a:t> mean?</a:t>
            </a:r>
          </a:p>
        </p:txBody>
      </p:sp>
      <p:pic>
        <p:nvPicPr>
          <p:cNvPr id="30722" name="Picture 2" descr="C:\Users\laogu\Pictures\NFPA 70E Elec -Arc Flash pics for presos Feb 2014\NFPA70e 2012 pics for training\imagesCAJW54MF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3096" y="5464986"/>
            <a:ext cx="85725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 bwMode="auto">
          <a:xfrm>
            <a:off x="7680778" y="5543550"/>
            <a:ext cx="10291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Min 11 </a:t>
            </a:r>
            <a:r>
              <a:rPr lang="en-US" sz="1400" dirty="0" err="1" smtClean="0">
                <a:solidFill>
                  <a:srgbClr val="000000"/>
                </a:solidFill>
              </a:rPr>
              <a:t>cal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5" name="Text Box 31"/>
          <p:cNvSpPr txBox="1">
            <a:spLocks noChangeArrowheads="1"/>
          </p:cNvSpPr>
          <p:nvPr/>
        </p:nvSpPr>
        <p:spPr bwMode="auto">
          <a:xfrm>
            <a:off x="5703887" y="3452812"/>
            <a:ext cx="927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</a:rPr>
              <a:t>Restricted</a:t>
            </a:r>
          </a:p>
        </p:txBody>
      </p:sp>
      <p:sp>
        <p:nvSpPr>
          <p:cNvPr id="78" name="Slide Number Placeholder 4"/>
          <p:cNvSpPr txBox="1">
            <a:spLocks/>
          </p:cNvSpPr>
          <p:nvPr/>
        </p:nvSpPr>
        <p:spPr>
          <a:xfrm>
            <a:off x="8663150" y="5908100"/>
            <a:ext cx="44634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sz="1600" dirty="0" smtClean="0"/>
              <a:t>79</a:t>
            </a:r>
            <a:endParaRPr lang="en-US" sz="1600" dirty="0"/>
          </a:p>
        </p:txBody>
      </p:sp>
      <p:sp>
        <p:nvSpPr>
          <p:cNvPr id="79" name="Rectangular Callout 78"/>
          <p:cNvSpPr/>
          <p:nvPr/>
        </p:nvSpPr>
        <p:spPr bwMode="auto">
          <a:xfrm>
            <a:off x="1334331" y="653720"/>
            <a:ext cx="1076910" cy="733093"/>
          </a:xfrm>
          <a:prstGeom prst="wedgeRectCallout">
            <a:avLst>
              <a:gd name="adj1" fmla="val -61982"/>
              <a:gd name="adj2" fmla="val 69036"/>
            </a:avLst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t>Flash Hazard Boundary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54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2" grpId="0" animBg="1"/>
      <p:bldP spid="93" grpId="0" animBg="1"/>
      <p:bldP spid="95" grpId="0" animBg="1"/>
      <p:bldP spid="96" grpId="0" animBg="1"/>
      <p:bldP spid="12" grpId="0"/>
      <p:bldP spid="97" grpId="0" animBg="1"/>
      <p:bldP spid="13" grpId="0" animBg="1"/>
      <p:bldP spid="14" grpId="0"/>
      <p:bldP spid="2" grpId="0"/>
      <p:bldP spid="7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c9b6d700-46bd-402d-80c3-d20e464aa1f9"/>
</p:tagLst>
</file>

<file path=ppt/theme/theme1.xml><?xml version="1.0" encoding="utf-8"?>
<a:theme xmlns:a="http://schemas.openxmlformats.org/drawingml/2006/main" name="Template A">
  <a:themeElements>
    <a:clrScheme name="Custom 1">
      <a:dk1>
        <a:srgbClr val="555555"/>
      </a:dk1>
      <a:lt1>
        <a:sysClr val="window" lastClr="FFFFFF"/>
      </a:lt1>
      <a:dk2>
        <a:srgbClr val="555555"/>
      </a:dk2>
      <a:lt2>
        <a:srgbClr val="FFFFFF"/>
      </a:lt2>
      <a:accent1>
        <a:srgbClr val="D52B1E"/>
      </a:accent1>
      <a:accent2>
        <a:srgbClr val="00B9E4"/>
      </a:accent2>
      <a:accent3>
        <a:srgbClr val="BC9B6A"/>
      </a:accent3>
      <a:accent4>
        <a:srgbClr val="005288"/>
      </a:accent4>
      <a:accent5>
        <a:srgbClr val="DC5034"/>
      </a:accent5>
      <a:accent6>
        <a:srgbClr val="00A651"/>
      </a:accent6>
      <a:hlink>
        <a:srgbClr val="BABABA"/>
      </a:hlink>
      <a:folHlink>
        <a:srgbClr val="555555"/>
      </a:folHlink>
    </a:clrScheme>
    <a:fontScheme name="Template 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  <a:ext uri="{FAA26D3D-D897-4be2-8F04-BA451C77F1D7}">
            <ma14:placeholderFlag xmlns:ma14="http://schemas.microsoft.com/office/mac/drawingml/2011/main" xmlns="" val="1"/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 dirty="0" smtClean="0"/>
        </a:defPPr>
      </a:lstStyle>
    </a:txDef>
  </a:objectDefaults>
  <a:extraClrSchemeLst>
    <a:extraClrScheme>
      <a:clrScheme name="Template 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A 8">
        <a:dk1>
          <a:srgbClr val="000000"/>
        </a:dk1>
        <a:lt1>
          <a:srgbClr val="FFFFFF"/>
        </a:lt1>
        <a:dk2>
          <a:srgbClr val="747678"/>
        </a:dk2>
        <a:lt2>
          <a:srgbClr val="808080"/>
        </a:lt2>
        <a:accent1>
          <a:srgbClr val="005293"/>
        </a:accent1>
        <a:accent2>
          <a:srgbClr val="00B9E4"/>
        </a:accent2>
        <a:accent3>
          <a:srgbClr val="FFFFFF"/>
        </a:accent3>
        <a:accent4>
          <a:srgbClr val="000000"/>
        </a:accent4>
        <a:accent5>
          <a:srgbClr val="AAB3C8"/>
        </a:accent5>
        <a:accent6>
          <a:srgbClr val="00A7CF"/>
        </a:accent6>
        <a:hlink>
          <a:srgbClr val="FCD900"/>
        </a:hlink>
        <a:folHlink>
          <a:srgbClr val="FF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rand Center Document" ma:contentTypeID="0x010100623A585F11ADF846B5BB023162F8E3F400142C3D88DB21794E8995C96E073F795F" ma:contentTypeVersion="7" ma:contentTypeDescription="" ma:contentTypeScope="" ma:versionID="c17c9437f83ba948c447f356030d44b1">
  <xsd:schema xmlns:xsd="http://www.w3.org/2001/XMLSchema" xmlns:xs="http://www.w3.org/2001/XMLSchema" xmlns:p="http://schemas.microsoft.com/office/2006/metadata/properties" xmlns:ns2="84cc6bd9-9186-4141-a024-1526ab71006b" targetNamespace="http://schemas.microsoft.com/office/2006/metadata/properties" ma:root="true" ma:fieldsID="51fc3bf045073d4ec7b1af84c4fbf0a8" ns2:_="">
    <xsd:import namespace="84cc6bd9-9186-4141-a024-1526ab71006b"/>
    <xsd:element name="properties">
      <xsd:complexType>
        <xsd:sequence>
          <xsd:element name="documentManagement">
            <xsd:complexType>
              <xsd:all>
                <xsd:element ref="ns2:Branded_x0020_Materials" minOccurs="0"/>
                <xsd:element ref="ns2:Brand" minOccurs="0"/>
                <xsd:element ref="ns2:Top-Level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cc6bd9-9186-4141-a024-1526ab71006b" elementFormDefault="qualified">
    <xsd:import namespace="http://schemas.microsoft.com/office/2006/documentManagement/types"/>
    <xsd:import namespace="http://schemas.microsoft.com/office/infopath/2007/PartnerControls"/>
    <xsd:element name="Branded_x0020_Materials" ma:index="8" nillable="true" ma:displayName="Branded Materials" ma:list="{9f5b573d-7a0c-4962-8f2a-cd1c9f95f5ff}" ma:internalName="Branded_x0020_Materials" ma:showField="Title" ma:web="84cc6bd9-9186-4141-a024-1526ab71006b">
      <xsd:simpleType>
        <xsd:restriction base="dms:Lookup"/>
      </xsd:simpleType>
    </xsd:element>
    <xsd:element name="Brand" ma:index="9" nillable="true" ma:displayName="Brand" ma:internalName="Brand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merican Standard Heating &amp; Air Conditioning"/>
                    <xsd:enumeration value="Club Car"/>
                    <xsd:enumeration value="Hussmann"/>
                    <xsd:enumeration value="Ingersoll Rand"/>
                    <xsd:enumeration value="Schlage"/>
                    <xsd:enumeration value="Thermo King"/>
                    <xsd:enumeration value="Trane"/>
                    <xsd:enumeration value="Sector"/>
                  </xsd:restriction>
                </xsd:simpleType>
              </xsd:element>
            </xsd:sequence>
          </xsd:extension>
        </xsd:complexContent>
      </xsd:complexType>
    </xsd:element>
    <xsd:element name="Top-Level_x0020_Category" ma:index="11" nillable="true" ma:displayName="Top-Level Category" ma:format="Dropdown" ma:internalName="Top_x002d_Level_x0020_Category" ma:readOnly="false">
      <xsd:simpleType>
        <xsd:restriction base="dms:Choice">
          <xsd:enumeration value="Advocacy"/>
          <xsd:enumeration value="Brand Strategy"/>
          <xsd:enumeration value="Brand Standards"/>
          <xsd:enumeration value="Brand Applications"/>
          <xsd:enumeration value="Branded Materials"/>
          <xsd:enumeration value="Image Library"/>
          <xsd:enumeration value="Samples Gallery"/>
          <xsd:enumeration value="Preferred Suppliers"/>
          <xsd:enumeration value="FAQs"/>
          <xsd:enumeration value="Contact U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-Level_x0020_Category xmlns="84cc6bd9-9186-4141-a024-1526ab71006b">Branded Materials</Top-Level_x0020_Category>
    <Branded_x0020_Materials xmlns="84cc6bd9-9186-4141-a024-1526ab71006b">26</Branded_x0020_Materials>
    <Brand xmlns="84cc6bd9-9186-4141-a024-1526ab71006b">
      <Value>Trane</Value>
    </Bran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8A72C923-D38C-410E-B0A6-8564EC0DC1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cc6bd9-9186-4141-a024-1526ab7100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F17462-2DBB-43A7-B7AE-C930BE22CF90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84cc6bd9-9186-4141-a024-1526ab71006b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03F7911-5F30-487B-8705-D47386B2357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C5CE1F7-090F-429B-A415-6B3ABA69431C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26711</TotalTime>
  <Words>96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 A</vt:lpstr>
      <vt:lpstr>PowerPoint Presentation</vt:lpstr>
    </vt:vector>
  </TitlesOfParts>
  <Company>Ingersoll Rand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Trane PowerPoint Template_Gray</dc:title>
  <dc:creator>Aditya Agarwal</dc:creator>
  <cp:keywords>Trane PowerPoint Template Gray</cp:keywords>
  <cp:lastModifiedBy>Tambaschi, Debra</cp:lastModifiedBy>
  <cp:revision>2846</cp:revision>
  <cp:lastPrinted>2005-10-18T13:26:44Z</cp:lastPrinted>
  <dcterms:created xsi:type="dcterms:W3CDTF">2001-06-01T18:18:43Z</dcterms:created>
  <dcterms:modified xsi:type="dcterms:W3CDTF">2015-02-09T15:31:38Z</dcterms:modified>
</cp:coreProperties>
</file>