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8" r:id="rId23"/>
    <p:sldId id="279" r:id="rId24"/>
    <p:sldId id="280" r:id="rId25"/>
    <p:sldId id="281" r:id="rId26"/>
  </p:sldIdLst>
  <p:sldSz cx="9144000" cy="6858000" type="screen4x3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DA0CA-B516-44AF-97D9-C149274DB4A6}" type="datetimeFigureOut">
              <a:rPr lang="en-US" smtClean="0"/>
              <a:t>10/18/2015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C9081-3D2B-46CC-8C23-0327B8DC48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DA0CA-B516-44AF-97D9-C149274DB4A6}" type="datetimeFigureOut">
              <a:rPr lang="en-US" smtClean="0"/>
              <a:t>10/18/2015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C9081-3D2B-46CC-8C23-0327B8DC48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DA0CA-B516-44AF-97D9-C149274DB4A6}" type="datetimeFigureOut">
              <a:rPr lang="en-US" smtClean="0"/>
              <a:t>10/18/2015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C9081-3D2B-46CC-8C23-0327B8DC48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DA0CA-B516-44AF-97D9-C149274DB4A6}" type="datetimeFigureOut">
              <a:rPr lang="en-US" smtClean="0"/>
              <a:t>10/18/2015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C9081-3D2B-46CC-8C23-0327B8DC48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DA0CA-B516-44AF-97D9-C149274DB4A6}" type="datetimeFigureOut">
              <a:rPr lang="en-US" smtClean="0"/>
              <a:t>10/18/2015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C9081-3D2B-46CC-8C23-0327B8DC48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DA0CA-B516-44AF-97D9-C149274DB4A6}" type="datetimeFigureOut">
              <a:rPr lang="en-US" smtClean="0"/>
              <a:t>10/18/2015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C9081-3D2B-46CC-8C23-0327B8DC48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DA0CA-B516-44AF-97D9-C149274DB4A6}" type="datetimeFigureOut">
              <a:rPr lang="en-US" smtClean="0"/>
              <a:t>10/18/2015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C9081-3D2B-46CC-8C23-0327B8DC48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DA0CA-B516-44AF-97D9-C149274DB4A6}" type="datetimeFigureOut">
              <a:rPr lang="en-US" smtClean="0"/>
              <a:t>10/18/2015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C9081-3D2B-46CC-8C23-0327B8DC48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DA0CA-B516-44AF-97D9-C149274DB4A6}" type="datetimeFigureOut">
              <a:rPr lang="en-US" smtClean="0"/>
              <a:t>10/18/2015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C9081-3D2B-46CC-8C23-0327B8DC48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DA0CA-B516-44AF-97D9-C149274DB4A6}" type="datetimeFigureOut">
              <a:rPr lang="en-US" smtClean="0"/>
              <a:t>10/18/2015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C9081-3D2B-46CC-8C23-0327B8DC48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DA0CA-B516-44AF-97D9-C149274DB4A6}" type="datetimeFigureOut">
              <a:rPr lang="en-US" smtClean="0"/>
              <a:t>10/18/2015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C9081-3D2B-46CC-8C23-0327B8DC48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5DA0CA-B516-44AF-97D9-C149274DB4A6}" type="datetimeFigureOut">
              <a:rPr lang="en-US" smtClean="0"/>
              <a:t>10/18/2015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EC9081-3D2B-46CC-8C23-0327B8DC482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Don’t Try This at Home Children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382000" cy="1752600"/>
          </a:xfrm>
        </p:spPr>
        <p:txBody>
          <a:bodyPr/>
          <a:lstStyle/>
          <a:p>
            <a:r>
              <a:rPr lang="en-US" dirty="0" smtClean="0"/>
              <a:t>Poorly Planned and Poorly Conceived Scaffolding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oor_footing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903288" y="0"/>
            <a:ext cx="7335837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aff050808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588"/>
            <a:ext cx="9144000" cy="6854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affold4_09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803400" y="0"/>
            <a:ext cx="553561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affold148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7938" y="0"/>
            <a:ext cx="9126537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affold091508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323850"/>
            <a:ext cx="9144000" cy="62087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affold102008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419100"/>
            <a:ext cx="9144000" cy="6019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affold111208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4763" y="0"/>
            <a:ext cx="9132887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affold111208a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4763" y="0"/>
            <a:ext cx="9132887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affold_136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85750" y="0"/>
            <a:ext cx="85725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affold_147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1113" y="0"/>
            <a:ext cx="9120187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nother_10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327025"/>
            <a:ext cx="9144000" cy="6203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affold_extensions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affold_Mobile_03a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990725" y="0"/>
            <a:ext cx="516255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affoldbalance5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affolding_level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38113"/>
            <a:ext cx="9144000" cy="65801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ie_Off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588"/>
            <a:ext cx="9144000" cy="6854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orking_from_bucket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884363" y="0"/>
            <a:ext cx="537527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d_support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320800" y="0"/>
            <a:ext cx="650081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dscaffold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400050"/>
            <a:ext cx="9144000" cy="60563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lancing_act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785813" y="0"/>
            <a:ext cx="757237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air_scaffolding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500063"/>
            <a:ext cx="9144000" cy="58562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rightening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273050"/>
            <a:ext cx="9144000" cy="63103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adder_science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23813"/>
            <a:ext cx="9144000" cy="68087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obile_scaffolding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12</Words>
  <Application>Microsoft Office PowerPoint</Application>
  <PresentationFormat>On-screen Show (4:3)</PresentationFormat>
  <Paragraphs>2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Don’t Try This at Home Children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Don’t Try This at Home Children</dc:title>
  <dc:creator>Rob</dc:creator>
  <cp:lastModifiedBy>Rob</cp:lastModifiedBy>
  <cp:revision>1</cp:revision>
  <dcterms:created xsi:type="dcterms:W3CDTF">2015-10-18T08:44:42Z</dcterms:created>
  <dcterms:modified xsi:type="dcterms:W3CDTF">2015-10-18T08:50:00Z</dcterms:modified>
</cp:coreProperties>
</file>