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00" y="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798F-5ABF-4CF8-947C-AECC8374A17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B219-A986-4C0D-9B8F-7375799DB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18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798F-5ABF-4CF8-947C-AECC8374A17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B219-A986-4C0D-9B8F-7375799DB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8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798F-5ABF-4CF8-947C-AECC8374A17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B219-A986-4C0D-9B8F-7375799DB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64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798F-5ABF-4CF8-947C-AECC8374A17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B219-A986-4C0D-9B8F-7375799DB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5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798F-5ABF-4CF8-947C-AECC8374A17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B219-A986-4C0D-9B8F-7375799DB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2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798F-5ABF-4CF8-947C-AECC8374A17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B219-A986-4C0D-9B8F-7375799DB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22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798F-5ABF-4CF8-947C-AECC8374A17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B219-A986-4C0D-9B8F-7375799DB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8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798F-5ABF-4CF8-947C-AECC8374A17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B219-A986-4C0D-9B8F-7375799DB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0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798F-5ABF-4CF8-947C-AECC8374A17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B219-A986-4C0D-9B8F-7375799DB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32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798F-5ABF-4CF8-947C-AECC8374A17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B219-A986-4C0D-9B8F-7375799DB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917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798F-5ABF-4CF8-947C-AECC8374A17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B219-A986-4C0D-9B8F-7375799DB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A798F-5ABF-4CF8-947C-AECC8374A17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6B219-A986-4C0D-9B8F-7375799DB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1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Generational Motivation Tips and Tricks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169352"/>
              </p:ext>
            </p:extLst>
          </p:nvPr>
        </p:nvGraphicFramePr>
        <p:xfrm>
          <a:off x="152400" y="1219199"/>
          <a:ext cx="8839200" cy="5486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6400"/>
                <a:gridCol w="2946400"/>
                <a:gridCol w="2946400"/>
              </a:tblGrid>
              <a:tr h="4361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Boomer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 Y / Millennials</a:t>
                      </a:r>
                      <a:endParaRPr lang="en-US" dirty="0"/>
                    </a:p>
                  </a:txBody>
                  <a:tcPr/>
                </a:tc>
              </a:tr>
              <a:tr h="654179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Acknowledge how they are important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Let them do it their way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Team them up with others like them</a:t>
                      </a:r>
                      <a:endParaRPr lang="en-US" sz="1500" dirty="0"/>
                    </a:p>
                  </a:txBody>
                  <a:tcPr/>
                </a:tc>
              </a:tr>
              <a:tr h="654179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Acknowledge their contribution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Provide them the technology needed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Be open, fair and honest </a:t>
                      </a:r>
                      <a:endParaRPr lang="en-US" sz="1500" dirty="0"/>
                    </a:p>
                  </a:txBody>
                  <a:tcPr/>
                </a:tc>
              </a:tr>
              <a:tr h="654179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Let them know they are needed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Remove unnecessary rules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Teach them what they need to know </a:t>
                      </a:r>
                      <a:endParaRPr lang="en-US" sz="1500" dirty="0"/>
                    </a:p>
                  </a:txBody>
                  <a:tcPr/>
                </a:tc>
              </a:tr>
              <a:tr h="73913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Provide public recognition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Remove anything that looks like “old boy network”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Provide a mentor from the most seasoned group</a:t>
                      </a:r>
                    </a:p>
                  </a:txBody>
                  <a:tcPr/>
                </a:tc>
              </a:tr>
              <a:tr h="6541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Acknowledge their hard work ethic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Give them control of their work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Help them deal with difficult people </a:t>
                      </a:r>
                    </a:p>
                  </a:txBody>
                  <a:tcPr/>
                </a:tc>
              </a:tr>
              <a:tr h="5201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Involve them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Provide more frequent feedback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Provide on-going development </a:t>
                      </a:r>
                    </a:p>
                  </a:txBody>
                  <a:tcPr/>
                </a:tc>
              </a:tr>
              <a:tr h="52013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Give time to have fun at work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Take the time to orient them</a:t>
                      </a:r>
                    </a:p>
                  </a:txBody>
                  <a:tcPr/>
                </a:tc>
              </a:tr>
              <a:tr h="654179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Highlight anything “un-corporate”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3EF5-1732-4651-B780-77B4AFDECCD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66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Generational Motivation Tips and Tricks</vt:lpstr>
    </vt:vector>
  </TitlesOfParts>
  <Company>Compass Minerals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Generational Motivation Tips and Tricks</dc:title>
  <dc:creator>David Milligan</dc:creator>
  <cp:lastModifiedBy>Carolyn Durga</cp:lastModifiedBy>
  <cp:revision>1</cp:revision>
  <dcterms:created xsi:type="dcterms:W3CDTF">2016-10-24T20:27:26Z</dcterms:created>
  <dcterms:modified xsi:type="dcterms:W3CDTF">2016-10-24T21:09:28Z</dcterms:modified>
</cp:coreProperties>
</file>