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3" r:id="rId15"/>
    <p:sldId id="270" r:id="rId16"/>
    <p:sldId id="268" r:id="rId17"/>
    <p:sldId id="274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A47EFCC-E362-4613-B390-EE8A26DC39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E18D383-CBFC-4A16-B5E0-D8D2847F8EF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Guess the decibel Level!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1628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Noise Levels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7387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1257438"/>
            <a:ext cx="4889500" cy="5395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4802" y="5544752"/>
            <a:ext cx="38038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89</a:t>
            </a:r>
            <a:r>
              <a:rPr lang="en-U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.3 </a:t>
            </a:r>
            <a:r>
              <a:rPr lang="en-US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1404" y="4510190"/>
            <a:ext cx="3029196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the Cab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0021" y="2386532"/>
            <a:ext cx="584395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115</a:t>
            </a:r>
            <a:r>
              <a:rPr lang="en-U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.7 </a:t>
            </a:r>
            <a:r>
              <a:rPr lang="en-US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6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Stay in the Cab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304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Load Boxing a Haul Truck</a:t>
            </a:r>
            <a:endParaRPr lang="en-US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3091961" y="1567962"/>
            <a:ext cx="2960077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the Deck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789" y="5483205"/>
            <a:ext cx="41529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104</a:t>
            </a:r>
            <a:r>
              <a:rPr lang="en-U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.5 </a:t>
            </a:r>
            <a:r>
              <a:rPr lang="en-US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1" y="4510190"/>
            <a:ext cx="2960077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the Ground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2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858000" cy="4259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1322" y="762000"/>
            <a:ext cx="7836878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Sledge Hammer on Metal Pin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100" y="5534561"/>
            <a:ext cx="449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99</a:t>
            </a:r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.1 </a:t>
            </a:r>
            <a:r>
              <a:rPr lang="en-US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65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8700"/>
            <a:ext cx="6400800" cy="4800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1323" y="762000"/>
            <a:ext cx="3505200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Shop Vacuum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8650" y="4748480"/>
            <a:ext cx="449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88</a:t>
            </a:r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.3 </a:t>
            </a:r>
            <a:r>
              <a:rPr lang="en-US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6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20" y="1535722"/>
            <a:ext cx="3987313" cy="5316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35897" r="6282" b="40855"/>
          <a:stretch/>
        </p:blipFill>
        <p:spPr>
          <a:xfrm rot="5400000">
            <a:off x="-1655885" y="2628900"/>
            <a:ext cx="6852139" cy="15943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290146"/>
            <a:ext cx="7684477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Tire Shop Tools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169" y="5328137"/>
            <a:ext cx="36107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98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.6-94.6 </a:t>
            </a:r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5" y="1541583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Tire De-Air System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888523" y="5369166"/>
            <a:ext cx="36107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99.2</a:t>
            </a: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1276" y="1582612"/>
            <a:ext cx="3821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Using a grinder inside of a truck tire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557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60" y="1865521"/>
            <a:ext cx="3657600" cy="395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" y="2590800"/>
            <a:ext cx="4266308" cy="30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290146"/>
            <a:ext cx="7684477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Tire Shop Tools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953" y="5825501"/>
            <a:ext cx="36107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114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.6 </a:t>
            </a:r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669" y="1326912"/>
            <a:ext cx="3821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¾” Impact on wheel motor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555882" y="5948101"/>
            <a:ext cx="45881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88.3- 91.8</a:t>
            </a: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8860" y="1280746"/>
            <a:ext cx="382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Tire Changer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561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6838" r="20384" b="21709"/>
          <a:stretch/>
        </p:blipFill>
        <p:spPr>
          <a:xfrm>
            <a:off x="978045" y="1036438"/>
            <a:ext cx="7242842" cy="54451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2662" y="1250637"/>
            <a:ext cx="707360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Too loud and is under </a:t>
            </a:r>
            <a:r>
              <a:rPr lang="en-US" sz="80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investgation</a:t>
            </a:r>
            <a:r>
              <a:rPr 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 find a safer way</a:t>
            </a:r>
            <a:endParaRPr lang="en-US" sz="80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0"/>
            <a:ext cx="521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Bead </a:t>
            </a:r>
            <a:r>
              <a:rPr lang="en-US" sz="7200" b="1" dirty="0" err="1" smtClean="0"/>
              <a:t>Seater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1453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105"/>
          <a:stretch/>
        </p:blipFill>
        <p:spPr>
          <a:xfrm>
            <a:off x="1280607" y="1"/>
            <a:ext cx="6582786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4462" y="5233719"/>
            <a:ext cx="4346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Ipod</a:t>
            </a:r>
            <a:r>
              <a:rPr lang="en-US" sz="4000" b="1" dirty="0" smtClean="0">
                <a:solidFill>
                  <a:schemeClr val="bg1"/>
                </a:solidFill>
              </a:rPr>
              <a:t> at full blast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120 </a:t>
            </a:r>
            <a:r>
              <a:rPr lang="en-US" sz="6000" b="1" dirty="0" err="1" smtClean="0">
                <a:solidFill>
                  <a:schemeClr val="bg1"/>
                </a:solidFill>
              </a:rPr>
              <a:t>dBA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2057400"/>
            <a:ext cx="1233993" cy="31001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21733" r="60664" b="41289"/>
          <a:stretch/>
        </p:blipFill>
        <p:spPr bwMode="auto">
          <a:xfrm>
            <a:off x="191015" y="3643183"/>
            <a:ext cx="504825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2182" y="228600"/>
            <a:ext cx="74396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Distance and barriers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from the source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changes the decibel level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1"/>
          <a:stretch/>
        </p:blipFill>
        <p:spPr>
          <a:xfrm>
            <a:off x="5181600" y="2799506"/>
            <a:ext cx="3833634" cy="24523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27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856" y="228600"/>
            <a:ext cx="5750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Some Approved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Hearing Protection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31" y="1982926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71" y="1371600"/>
            <a:ext cx="7414054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9123" y="40508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033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Ear </a:t>
            </a:r>
            <a:r>
              <a:rPr lang="en-US" sz="2800" dirty="0"/>
              <a:t>plugs and/or muffs will be worn whenever personnel may be exposed to excessive noise levels as determined and designated by the Safety &amp; Health Services </a:t>
            </a:r>
            <a:r>
              <a:rPr lang="en-US" sz="2800" dirty="0" smtClean="0"/>
              <a:t>Department</a:t>
            </a:r>
          </a:p>
          <a:p>
            <a:r>
              <a:rPr lang="en-US" sz="2800" dirty="0" smtClean="0"/>
              <a:t>Hearing </a:t>
            </a:r>
            <a:r>
              <a:rPr lang="en-US" sz="2800" dirty="0"/>
              <a:t>protection is required at</a:t>
            </a:r>
            <a:r>
              <a:rPr lang="en-US" sz="5400" dirty="0"/>
              <a:t> 85 </a:t>
            </a:r>
            <a:r>
              <a:rPr lang="en-US" sz="2800" dirty="0" err="1" smtClean="0"/>
              <a:t>dBA</a:t>
            </a:r>
            <a:endParaRPr lang="en-US" sz="2800" dirty="0"/>
          </a:p>
          <a:p>
            <a:r>
              <a:rPr lang="en-US" sz="2800" dirty="0" smtClean="0"/>
              <a:t>Dual hearing protection is required at </a:t>
            </a:r>
            <a:r>
              <a:rPr lang="en-US" sz="5400" dirty="0" smtClean="0"/>
              <a:t>105</a:t>
            </a:r>
            <a:r>
              <a:rPr lang="en-US" sz="2800" dirty="0" smtClean="0"/>
              <a:t> </a:t>
            </a:r>
            <a:r>
              <a:rPr lang="en-US" sz="2800" dirty="0" err="1" smtClean="0"/>
              <a:t>dBA</a:t>
            </a:r>
            <a:endParaRPr lang="en-US" sz="2800" dirty="0" smtClean="0"/>
          </a:p>
          <a:p>
            <a:r>
              <a:rPr lang="en-US" sz="2800" dirty="0" smtClean="0"/>
              <a:t>Do not do the task if the level exceeds </a:t>
            </a:r>
            <a:r>
              <a:rPr lang="en-US" sz="5400" dirty="0" smtClean="0"/>
              <a:t>115</a:t>
            </a:r>
            <a:r>
              <a:rPr lang="en-US" sz="2800" dirty="0" smtClean="0"/>
              <a:t> </a:t>
            </a:r>
            <a:r>
              <a:rPr lang="en-US" sz="2800" dirty="0" err="1" smtClean="0"/>
              <a:t>dBA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Hearing </a:t>
            </a:r>
            <a:r>
              <a:rPr lang="en-US" dirty="0" smtClean="0"/>
              <a:t>Protection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467600" cy="48912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Exposure Time Limits:</a:t>
            </a:r>
            <a:br>
              <a:rPr lang="en-US" dirty="0" smtClean="0"/>
            </a:br>
            <a:r>
              <a:rPr lang="en-US" dirty="0" smtClean="0"/>
              <a:t>Without Hearing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6" y="1524000"/>
            <a:ext cx="6299200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decibel level of our everyday tools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390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 Hammer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3657600"/>
            <a:ext cx="449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107.1 </a:t>
            </a:r>
            <a:r>
              <a:rPr lang="en-US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6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1463675"/>
            <a:ext cx="6299200" cy="4724400"/>
          </a:xfrm>
        </p:spPr>
      </p:pic>
      <p:sp>
        <p:nvSpPr>
          <p:cNvPr id="4" name="Rectangle 3"/>
          <p:cNvSpPr/>
          <p:nvPr/>
        </p:nvSpPr>
        <p:spPr>
          <a:xfrm>
            <a:off x="685800" y="609600"/>
            <a:ext cx="5105400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Needle Gun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Chisel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0062" y="4800600"/>
            <a:ext cx="449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100.8 </a:t>
            </a:r>
            <a:r>
              <a:rPr lang="en-US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7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113692"/>
            <a:ext cx="6299200" cy="4724400"/>
          </a:xfrm>
        </p:spPr>
      </p:pic>
      <p:sp>
        <p:nvSpPr>
          <p:cNvPr id="4" name="Rectangle 3"/>
          <p:cNvSpPr/>
          <p:nvPr/>
        </p:nvSpPr>
        <p:spPr>
          <a:xfrm>
            <a:off x="609600" y="381000"/>
            <a:ext cx="3200400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 Arc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5410200"/>
            <a:ext cx="449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114.7 </a:t>
            </a:r>
            <a:r>
              <a:rPr lang="en-US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3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095959"/>
            <a:ext cx="3105150" cy="253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9" t="23248" r="27564" b="18291"/>
          <a:stretch/>
        </p:blipFill>
        <p:spPr>
          <a:xfrm>
            <a:off x="5407269" y="945326"/>
            <a:ext cx="3483429" cy="315063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0" t="2765" r="4709" b="33463"/>
          <a:stretch/>
        </p:blipFill>
        <p:spPr>
          <a:xfrm>
            <a:off x="271096" y="945326"/>
            <a:ext cx="3786554" cy="3012832"/>
          </a:xfrm>
        </p:spPr>
      </p:pic>
      <p:sp>
        <p:nvSpPr>
          <p:cNvPr id="6" name="Rectangle 5"/>
          <p:cNvSpPr/>
          <p:nvPr/>
        </p:nvSpPr>
        <p:spPr>
          <a:xfrm>
            <a:off x="152400" y="2916760"/>
            <a:ext cx="40767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102.0 </a:t>
            </a:r>
            <a:r>
              <a:rPr lang="en-US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7325" y="1066800"/>
            <a:ext cx="1600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½”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1066800"/>
            <a:ext cx="18669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3/8”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3585" y="41031"/>
            <a:ext cx="495300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Impact Wrenches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1111" r="10641" b="23856"/>
          <a:stretch/>
        </p:blipFill>
        <p:spPr>
          <a:xfrm flipV="1">
            <a:off x="5434689" y="4267199"/>
            <a:ext cx="3378344" cy="23475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77333" y="2916759"/>
            <a:ext cx="35433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101.0 </a:t>
            </a:r>
            <a:r>
              <a:rPr lang="en-US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50" y="4267199"/>
            <a:ext cx="9525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¾”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7384" y="4267198"/>
            <a:ext cx="9935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1”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935" y="5619688"/>
            <a:ext cx="35433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110.8 </a:t>
            </a:r>
            <a:r>
              <a:rPr lang="en-US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0728" y="5599057"/>
            <a:ext cx="35433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105.5 </a:t>
            </a:r>
            <a:r>
              <a:rPr lang="en-US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05508" y="1371600"/>
            <a:ext cx="9220200" cy="363176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Wide open rev</a:t>
            </a:r>
          </a:p>
          <a:p>
            <a:pPr algn="ctr"/>
            <a:r>
              <a:rPr lang="en-US" sz="115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115.0</a:t>
            </a:r>
          </a:p>
        </p:txBody>
      </p:sp>
    </p:spTree>
    <p:extLst>
      <p:ext uri="{BB962C8B-B14F-4D97-AF65-F5344CB8AC3E}">
        <p14:creationId xmlns:p14="http://schemas.microsoft.com/office/powerpoint/2010/main" val="28552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717" y="609600"/>
            <a:ext cx="390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 Die Grinder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" y="5275384"/>
            <a:ext cx="449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88</a:t>
            </a:r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.7 </a:t>
            </a:r>
            <a:r>
              <a:rPr lang="en-US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2238"/>
            <a:ext cx="37528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" descr="data:image/jpeg;base64,/9j/4AAQSkZJRgABAQAAAQABAAD/2wCEAAkGBhIQDxAQEBAPDhAQEBcPEBAVEBAQEBAQFRAWFRUUFRUXGyYeFxojGRUSHy8gJCgpLSw4FR4xNjAqNSYsLCkBCQoKDgwNFA8PFCkYFBgpKSkpKSkpKSkpKSktKSkpKSkpKSkpKSk2KSkpKSkpKSk1KSkpKSkpKSkpKSkpKSkpKf/AABEIAOEA4QMBIgACEQEDEQH/xAAcAAEAAgIDAQAAAAAAAAAAAAAAAQUEBgIDBwj/xAA8EAACAQIEAwYDBgQGAwEAAAABAgADEQQSITEFBkETIlFhcYEHMpEUUqGx0fBCYoLBFVNykuHxM0OyI//EABYBAQEBAAAAAAAAAAAAAAAAAAABAv/EABgRAQEBAQEAAAAAAAAAAAAAAAABEQJR/9oADAMBAAIRAxEAPwD3GIiAiIgIiICIiAiIgIiICIiAiIgIiICIiAiIgIiICIiAiIgIiICIiAiIgIiICIiAiIgIiICIiAiIgIiICIiAiIgIiICIiAiIgIiICIiAiIgIiICIiAiIgIiICIiAiIgIiICIiAiIgIiICIiAiIgIiIEREmBEmIgIicalQKCSbAC5MDjWrqgzOwUeJnVS4jTbZ1/L85rXEMca7ljcUk2Hj+pMzuHYIBDXrCwI7lPoF8x1gX8Sl4fiWRGYkBM1lpk65fLw9Npb0awdQym4MDnEmRASYiAkRJgRJiRARJiAkRJgcVW3j+ZkyZECHJsbWJtoCbAnzNjaTEQF4iICJMQEREBEiTAia3xriZqv2NM90fO3Qn9Jl8f4rkHZU/8AyNv/ACiVGAweZxSF771W8B4QO7B0AR2jA9hTNgANar3sAL9LzljuMiqARdUAvbe+oG/qy/WZnEcaApoUkDBV12ABBuBe01XCYTEYqsEslCkrZwguzEg3zVG2sGsQq2ubE7SDPq4xn0GijS3UzswePemLIxAve24v7y1o4B6C27OniKW5AW1UbbeMquK1kcpSw3/5vVuc7EHs6a/Oyoet7Lr1PqVot8JzLchaii/iCNvGxl1SrBhdSCJpX+GggIl+zXViSS1Rxu9Rzv8Alv0sBzQmme4xDeZZR7MNPrA3WJruF5iYaVVv56A+x2P4S4w3EKdTZrH7p0MDKiRECYkRAmIkQJiRECZESYCRJkQERECYkWiAiTECJg8X4otBLkjOdEF9zM6881+JmJrUa6uKtSlSNPMGUkWI+b1tvbzgWVJ2LAm7V6psg3I139pY42suCpCjTu1er8zDfXr+dp45y18b6uGrn7TTGJpE5Uq5Ep4gU76Xy91vwv4z1DljilDFA41aqYlma1NBup8WHQjwO0DI4liRg8KS5LViM7C+1xov95y+GuI7fCPiCbl6rJfyQ/qT9JqfOfFAe0UNmYqwvf5nPhK74V85jB4VKFUMFZ2IO6hu0IYHw6fSB7PWcIrOxCqoLMx0CqBck+gnnvBGFXE3XNRr1lavWaob9nTqEtRoi+i6FTbxZ/CW3MHMaV6VHD0yD9rqrSfX/wBIIaqPde7/AFTowu+JqBVdqtU2vsezGRRfoLqT7wO6hUyoqI92BOc3BV2B3U7iw/Odq1NO8P0+u31E68PiagFnUa7ra6/7W0IHiD7TIFSm216R66Fk9we8vveB1miD8pGv8Jtb9+/tOpqRXxW3T5l+h2mScMQCf4erIQye46e9pxWobfeXy1t/TuPaBzw3GKlPrmX3YfqJbYXj1N/m7h8d1+vT3lN2attcHxGv1sL/AIH1nXUwx33/AJgbH6jQwNvRwRcEEeINxJmm0cQ9I3ViPInKf0PvM+lzeq2FUeVwNR6iBscTow2Pp1B3GB8uv0nfARF5MCIi8QERJgREXiAiLyYCLyJ11qwVSzGyqCxPQAC5MDA5k5jo4DDPia5sq6KotmqOdkUdSfwsT0njHGfiJX4ypwaUMOhzFw+Zw1OkFOclm+UWIBNusrfiPzFW4njCtMk0KTdlhqdiMxO7W+81utrAAeN66pR7CkcBRZRWqjPxDEbilTGvZBvAdfE+0I1LjK9o16diid0AW3G503v+k7+UuYq+CxCmldg5yvS1AqKdPY72PT6g8+N8WCslOkoCUtEUjSxNzmHVmOp9h0noXK3wpOIwNHH0a1KpXrqzMrAqKfeKlFOwIsRf6QrsoURWZcQpzpUBNK/8AvYhvBwbg+k2DCfD9qOHGIIzZrk07fIrG+e3gfw36zJ5I5Aq4cn7UV7MVTWFMMGBYgC2nS4uf2Z6KcRA8opUClSiaZyMlUMosCveGQ7+3pcyy4XVb7MKdS9zWC3BIOU1Mx13voR7zbuI8vUK2tuzfcMmmvmu35SkxfAKlFbg9uN2KrYhr3vl19dIHZTxDrscw8G1/H9Z3riUYgOMp6E6fRht7SmoY0HY+3UH0mQ+LFtVuP30gW2Vk7yNf3sfZh/ce85faAdHXK3QiyNf/wCW9tZWYfFhbBWGgta/lM1cUHADeO36jrA7qo107/p3ag/pOp9ifSdb42wJDZsuhBBVvQm1/qJxakP4W/pIzr9DqPYzDqVVzoKhKEGwIbMDrsG3T3AGvWBaYCgtZGqZiigfKQDr/KB6203nTiuGMu69np90G/qTcfveThyKdRggamW17NhYIQdLdCLkH+mWuF4kwslZenzbhvfrA10YZ1NwT49B+QEz6PMNWl8wLL1uc1h67/nL44Km4uukwMbwmwJsCANYGbhOPU3tc5D57fWWIa+o1mnnhxVVB0IUD8IoV61LVSwH1EDcJMosLzMNqq5fMbfSW+HxaVBdGDe+v0gd0SIgTIiIExIkwOt2mgfE7nn7JSOGokHE1lsT/lUzuT5kTbeP8Qahh6tVFzsi3AO17gXPkL39p8/4ukz13xOLY1EJNRmFz2rA6U1NtP8AiQY4w4p4ftW7R8RXOTA01YpUaoWF67Ea5RsB1lPjcU9FatAZKj3zvUQlu1PUXPzBWzep110mbxDjDKz16ulaomVF/wAigRYIv3WYaeQJ8ZXcB4PUxNdSFLO7WRf3sLflKjo5b5aq4uuiKCz1G0vsOpYnoALm8+k+XuGJgsLSw1MkrTGrdWcm7Nbpc30mu8ncrjA0y1TKcQ+jMNQqX0VT56En08JsCYgk2EKsu2nU2MnTkadlPBk6mQR9sMkYycamAPnOh8IwgZNXJUFnVWv4gX+u8oOPYFaFJqyF2VSL07Bm1NtDcfjMrE4oU1LE3s2WwIJzeG81fj/NhWrh8MaLsuJp9sXUMRSCuwAJtqe5c6C1xv0CP8RpvTaqjfKNRlIYEbqUPeB8pSUfiCobTUdCDmUy04hixguyxgVMQM4RO+FanX17O6m5ZRubajoddaTA4dazCgVWpfdjp/U3nfw1jfRtvDebadQC5Ck+dxLtcQHsTlfwNrnxGs8yxvJ9Sie4zIOlzdfZhpO3B8SxmGF2BZR1HeX3I2lHqbuXUdbHMDubHcf39pzpggWV8v8AI/epsD4HwmjcL+JNNjlq02AGhqLqo9ZeY3mlOyD4ejVx19giuEQ9c720PlvINjw+KIbKymkx2I71M+/SWlKuxHfYWB+Xck9CRv7TyGvz1jVYkYRUCi5XKzsFG51a49ZmcK+IlJ6oo4qk+CrN8pIKI1/I7fvaUetYjFJkJK5zoFTqzHYD9emsoMXVdCbM+fIapVSuXLla3cZWLglQosNB1BM5YPiIFxVXtFK5Mw8CLHbUaTtrcKp12FRWWuRYZXOSrlF+7nsdNeq5tjmFrwMBMdSq3FVMrC4YoCrqQCTmom+wBPcZzpqBMXiuIp4RwO2GawYAEg2IuNBre2uksuNcXp4LD1sXi96Stkz00RnuCVpdwlahLFtRbRj4mfPOOq4vG1zjaxqqKjF6ZBZdL30IgfSPKfHxilJDiqtiVbzVsrA9bg6a+E2GeA8lc/8A+HHK1IVFckkZirXJXMw310HTxnuPCOK08VQp4ikSadVcy3FiOhBHiCCPaBmyIiAkyJMDDqKCCCAQRYg6gg7gzx/n3lWphn7XCVH7EAhqVjVpomYsUq0t3p3ZiGHeW502I9lajKriHAu16289pB8y43CU61VWVr3GYqCStzuATva30tPXeROWfs1PtXW1V1sotrTTw8iev08Ze4f4YYda4rmmhqA5gbW73iQNCfWbThuEKmvzGUVVPh7P0sJY4bhir6yxFOcgkgxhhh4RUoHKbaGxsfO2kyibTiaggahjKy0hkqKQL+LB7+Oa+YnzvO3CAMoZe2ZSL/8Alq1B4agsbag/SW3F6dGqMtWkz+DDQj0M1uvwRAb069ZANg9JaoHoQRaBybl7B3JNGncm5LXY3O/zG46SsPC+HuQqMqt0y5kPsZk4rFV6dh9sVsxtYCqGsdS1muun/E1LjPLyUSjYY1RWZhVY9rUZFpX6oWsS5DDyAJ6iUbVR5Mw1qitepnXuhnbKpBuDbUHU/iZ0ry8KJIpUFA6MGopf2LX/AOpQLzFUQ2OcdNQZkHmgHff3kGwlalrGlcdR2lA3+ryrxnBM1zTSvQc9aYWovuqMZWNzJfr+MLzAepgV4oYzAljh6aOiixo1KRUVBbXKtRVOvrKzl6lV+2ds1V+D4dlLMT32qOozFKdMXvoCbsLDzO+7YHmgj+M+l5e4XmFHGpEzzxJdjV6tmMXDc14NqbJmTOWVizXU1crXXMcoFvLbQTFq8Gp8TVhxBsNUfsai0XpvS7VGOVle6tcZAg8fma9ry8qYbD1h36VCpf71NG/MSuxXJ+DsWSgKTgFlamzU9RqNAbWuBfSaZVPKprJRWjWZnKoHo1DoXom2h81JA9CJeLiCD/cbiYXJ/EBX4fgmZs5Wio11YELkYX8P0mfj2SmlSp/lozkf6VJ/tKPHPi1zfUxeIXDZy9KgcoF/mbYnz109hMbhXMLJRtVIKKPlOwsNhNcpA4jE1HOveJ/Gd3FqZWmB95gB+/3vCOLE4h+3Y7k2QahKYOl/C5/Iy/4TzHicIc9DEVKJ62but4ZlOje4M1KkSoW3dI1uDY3v1llg2evUpqx0vrYAEgXJYkbm2msD6D+H3xJbGlKGIp5apBC1gQEqsoue7bumwO2ht0noE8R+G+FLcQw4UWWkGqG3RRTIH4lfrPbYVMSLxAmRaJMCLRaJMCJMiIArIKSYgcGoA7zofAr0mVEDTeYeCF61JxYgDKy3ZdM1zYgH/mw1Fpxp8vtUJJWwJuSRa+lgAPAAAD0m6Wi0DSKnJd4ocsvS+RiPKwI+h0m72kZBINKq8Nqn5lov/qo0z/aV2J4ArfNhMMfNUNM/VCJ6GaInBsIp6CB5Jj+UgdaaPSPk5dfowv8AjK88ExCbPp/pP6z2Z+Gqekx34Kp6CB5AMbi6R2zAeomTR54qppUpPbrpeemVuW0P8IlbieTqZ/h/CNHjXK3MtTA56Lhmoiqxpmx+RjfabvjOYKWJwOJ7NgWOHfTr8uot6Xlzi/h4jDz9JR4n4dOhulx5rpKPD8KXp1bjqbHwMvuL8GxFQUQKNQsTdci9oCSBbVb6+U3k/DIgllTveJ1t6DpFDljE0msAw8wYR59xflithWVa6mmWUMrXDU2uBcZxoGHUf9zly7TtVqEi2UFB/u1/ACetJQqhclQZgdGVhnVh5g6GWvBuT8JYOcHSDXuNGt/tva3la0aMv4V8E7Ki2JqCz17CmDuKI1v/AFGx9FHjN+lThKZ06S0TaFcoiRCOcSJMKSIkwIkxEBERASJMQEREBERAREQESJMCJGWcogccs4tSB6TskQMdsIvhOtsAp6CZkWkGD/hifdE7BgVHSZUSjglICc7RJgRaJMQEREBERAREQEREBERAREQEREBERAREQEREBERAiJMQItFpMQEREBERAREQEREBERAREQEREBERAREQEREBERAREQEREBERAREQER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50404" y="480646"/>
            <a:ext cx="4456583" cy="1181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Right Angle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Grinder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5325" y="5260968"/>
            <a:ext cx="449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88</a:t>
            </a:r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.6 </a:t>
            </a:r>
            <a:r>
              <a:rPr lang="en-US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70" y="2027092"/>
            <a:ext cx="4337050" cy="282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6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23" y="1905000"/>
            <a:ext cx="4152900" cy="31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1323" y="762000"/>
            <a:ext cx="3505200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Air Drill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8650" y="4748480"/>
            <a:ext cx="4495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98</a:t>
            </a:r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.8 </a:t>
            </a:r>
            <a:r>
              <a:rPr lang="en-US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dBA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876</TotalTime>
  <Words>230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Mylar</vt:lpstr>
      <vt:lpstr>Noise Levels </vt:lpstr>
      <vt:lpstr>Hearing Protection Policy</vt:lpstr>
      <vt:lpstr>Exposure Time Limits: Without Hearing Protection</vt:lpstr>
      <vt:lpstr>What is the decibel level of our everyday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Barrick Gold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that Decibel Level</dc:title>
  <dc:creator>Seiter, Jake (GoldStrike)</dc:creator>
  <cp:lastModifiedBy>Hughes, Kevin (GoldStrike)</cp:lastModifiedBy>
  <cp:revision>42</cp:revision>
  <dcterms:created xsi:type="dcterms:W3CDTF">2013-06-24T19:33:40Z</dcterms:created>
  <dcterms:modified xsi:type="dcterms:W3CDTF">2015-03-30T11:57:36Z</dcterms:modified>
</cp:coreProperties>
</file>