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977CE6-1A40-4BAC-A52F-2A5474C3C8CB}" type="datetimeFigureOut">
              <a:rPr lang="en-US" smtClean="0"/>
              <a:t>12/23/2013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7CB51-B58E-4BE8-8FCD-BC117508158C}" type="slidenum">
              <a:rPr lang="en-US" smtClean="0"/>
              <a:t>‹#›</a:t>
            </a:fld>
            <a:endParaRPr lang="en-US"/>
          </a:p>
        </p:txBody>
      </p:sp>
    </p:spTree>
    <p:extLst>
      <p:ext uri="{BB962C8B-B14F-4D97-AF65-F5344CB8AC3E}">
        <p14:creationId xmlns:p14="http://schemas.microsoft.com/office/powerpoint/2010/main" val="3416467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77CE6-1A40-4BAC-A52F-2A5474C3C8CB}" type="datetimeFigureOut">
              <a:rPr lang="en-US" smtClean="0"/>
              <a:t>12/23/2013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7CB51-B58E-4BE8-8FCD-BC117508158C}" type="slidenum">
              <a:rPr lang="en-US" smtClean="0"/>
              <a:t>‹#›</a:t>
            </a:fld>
            <a:endParaRPr lang="en-US"/>
          </a:p>
        </p:txBody>
      </p:sp>
    </p:spTree>
    <p:extLst>
      <p:ext uri="{BB962C8B-B14F-4D97-AF65-F5344CB8AC3E}">
        <p14:creationId xmlns:p14="http://schemas.microsoft.com/office/powerpoint/2010/main" val="286128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77CE6-1A40-4BAC-A52F-2A5474C3C8CB}" type="datetimeFigureOut">
              <a:rPr lang="en-US" smtClean="0"/>
              <a:t>12/23/2013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7CB51-B58E-4BE8-8FCD-BC117508158C}" type="slidenum">
              <a:rPr lang="en-US" smtClean="0"/>
              <a:t>‹#›</a:t>
            </a:fld>
            <a:endParaRPr lang="en-US"/>
          </a:p>
        </p:txBody>
      </p:sp>
    </p:spTree>
    <p:extLst>
      <p:ext uri="{BB962C8B-B14F-4D97-AF65-F5344CB8AC3E}">
        <p14:creationId xmlns:p14="http://schemas.microsoft.com/office/powerpoint/2010/main" val="248958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77CE6-1A40-4BAC-A52F-2A5474C3C8CB}" type="datetimeFigureOut">
              <a:rPr lang="en-US" smtClean="0"/>
              <a:t>12/23/2013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7CB51-B58E-4BE8-8FCD-BC117508158C}" type="slidenum">
              <a:rPr lang="en-US" smtClean="0"/>
              <a:t>‹#›</a:t>
            </a:fld>
            <a:endParaRPr lang="en-US"/>
          </a:p>
        </p:txBody>
      </p:sp>
    </p:spTree>
    <p:extLst>
      <p:ext uri="{BB962C8B-B14F-4D97-AF65-F5344CB8AC3E}">
        <p14:creationId xmlns:p14="http://schemas.microsoft.com/office/powerpoint/2010/main" val="2673618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977CE6-1A40-4BAC-A52F-2A5474C3C8CB}" type="datetimeFigureOut">
              <a:rPr lang="en-US" smtClean="0"/>
              <a:t>12/23/2013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7CB51-B58E-4BE8-8FCD-BC117508158C}" type="slidenum">
              <a:rPr lang="en-US" smtClean="0"/>
              <a:t>‹#›</a:t>
            </a:fld>
            <a:endParaRPr lang="en-US"/>
          </a:p>
        </p:txBody>
      </p:sp>
    </p:spTree>
    <p:extLst>
      <p:ext uri="{BB962C8B-B14F-4D97-AF65-F5344CB8AC3E}">
        <p14:creationId xmlns:p14="http://schemas.microsoft.com/office/powerpoint/2010/main" val="3696542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977CE6-1A40-4BAC-A52F-2A5474C3C8CB}" type="datetimeFigureOut">
              <a:rPr lang="en-US" smtClean="0"/>
              <a:t>12/23/2013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7CB51-B58E-4BE8-8FCD-BC117508158C}" type="slidenum">
              <a:rPr lang="en-US" smtClean="0"/>
              <a:t>‹#›</a:t>
            </a:fld>
            <a:endParaRPr lang="en-US"/>
          </a:p>
        </p:txBody>
      </p:sp>
    </p:spTree>
    <p:extLst>
      <p:ext uri="{BB962C8B-B14F-4D97-AF65-F5344CB8AC3E}">
        <p14:creationId xmlns:p14="http://schemas.microsoft.com/office/powerpoint/2010/main" val="511906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977CE6-1A40-4BAC-A52F-2A5474C3C8CB}" type="datetimeFigureOut">
              <a:rPr lang="en-US" smtClean="0"/>
              <a:t>12/23/2013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77CB51-B58E-4BE8-8FCD-BC117508158C}" type="slidenum">
              <a:rPr lang="en-US" smtClean="0"/>
              <a:t>‹#›</a:t>
            </a:fld>
            <a:endParaRPr lang="en-US"/>
          </a:p>
        </p:txBody>
      </p:sp>
    </p:spTree>
    <p:extLst>
      <p:ext uri="{BB962C8B-B14F-4D97-AF65-F5344CB8AC3E}">
        <p14:creationId xmlns:p14="http://schemas.microsoft.com/office/powerpoint/2010/main" val="260759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977CE6-1A40-4BAC-A52F-2A5474C3C8CB}" type="datetimeFigureOut">
              <a:rPr lang="en-US" smtClean="0"/>
              <a:t>12/23/2013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77CB51-B58E-4BE8-8FCD-BC117508158C}" type="slidenum">
              <a:rPr lang="en-US" smtClean="0"/>
              <a:t>‹#›</a:t>
            </a:fld>
            <a:endParaRPr lang="en-US"/>
          </a:p>
        </p:txBody>
      </p:sp>
    </p:spTree>
    <p:extLst>
      <p:ext uri="{BB962C8B-B14F-4D97-AF65-F5344CB8AC3E}">
        <p14:creationId xmlns:p14="http://schemas.microsoft.com/office/powerpoint/2010/main" val="1814732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77CE6-1A40-4BAC-A52F-2A5474C3C8CB}" type="datetimeFigureOut">
              <a:rPr lang="en-US" smtClean="0"/>
              <a:t>12/23/2013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77CB51-B58E-4BE8-8FCD-BC117508158C}" type="slidenum">
              <a:rPr lang="en-US" smtClean="0"/>
              <a:t>‹#›</a:t>
            </a:fld>
            <a:endParaRPr lang="en-US"/>
          </a:p>
        </p:txBody>
      </p:sp>
    </p:spTree>
    <p:extLst>
      <p:ext uri="{BB962C8B-B14F-4D97-AF65-F5344CB8AC3E}">
        <p14:creationId xmlns:p14="http://schemas.microsoft.com/office/powerpoint/2010/main" val="290064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977CE6-1A40-4BAC-A52F-2A5474C3C8CB}" type="datetimeFigureOut">
              <a:rPr lang="en-US" smtClean="0"/>
              <a:t>12/23/2013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7CB51-B58E-4BE8-8FCD-BC117508158C}" type="slidenum">
              <a:rPr lang="en-US" smtClean="0"/>
              <a:t>‹#›</a:t>
            </a:fld>
            <a:endParaRPr lang="en-US"/>
          </a:p>
        </p:txBody>
      </p:sp>
    </p:spTree>
    <p:extLst>
      <p:ext uri="{BB962C8B-B14F-4D97-AF65-F5344CB8AC3E}">
        <p14:creationId xmlns:p14="http://schemas.microsoft.com/office/powerpoint/2010/main" val="2224529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977CE6-1A40-4BAC-A52F-2A5474C3C8CB}" type="datetimeFigureOut">
              <a:rPr lang="en-US" smtClean="0"/>
              <a:t>12/23/2013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7CB51-B58E-4BE8-8FCD-BC117508158C}" type="slidenum">
              <a:rPr lang="en-US" smtClean="0"/>
              <a:t>‹#›</a:t>
            </a:fld>
            <a:endParaRPr lang="en-US"/>
          </a:p>
        </p:txBody>
      </p:sp>
    </p:spTree>
    <p:extLst>
      <p:ext uri="{BB962C8B-B14F-4D97-AF65-F5344CB8AC3E}">
        <p14:creationId xmlns:p14="http://schemas.microsoft.com/office/powerpoint/2010/main" val="341319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77CE6-1A40-4BAC-A52F-2A5474C3C8CB}" type="datetimeFigureOut">
              <a:rPr lang="en-US" smtClean="0"/>
              <a:t>12/23/2013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7CB51-B58E-4BE8-8FCD-BC117508158C}" type="slidenum">
              <a:rPr lang="en-US" smtClean="0"/>
              <a:t>‹#›</a:t>
            </a:fld>
            <a:endParaRPr lang="en-US"/>
          </a:p>
        </p:txBody>
      </p:sp>
    </p:spTree>
    <p:extLst>
      <p:ext uri="{BB962C8B-B14F-4D97-AF65-F5344CB8AC3E}">
        <p14:creationId xmlns:p14="http://schemas.microsoft.com/office/powerpoint/2010/main" val="2182366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NL" b="1" dirty="0" smtClean="0"/>
              <a:t>WVB</a:t>
            </a:r>
            <a:endParaRPr lang="en-US" dirty="0"/>
          </a:p>
        </p:txBody>
      </p:sp>
      <p:sp>
        <p:nvSpPr>
          <p:cNvPr id="3" name="Subtitle 2"/>
          <p:cNvSpPr>
            <a:spLocks noGrp="1"/>
          </p:cNvSpPr>
          <p:nvPr>
            <p:ph type="subTitle" idx="1"/>
          </p:nvPr>
        </p:nvSpPr>
        <p:spPr>
          <a:xfrm>
            <a:off x="1295400" y="3505200"/>
            <a:ext cx="6400800" cy="2286000"/>
          </a:xfrm>
        </p:spPr>
        <p:txBody>
          <a:bodyPr>
            <a:normAutofit fontScale="85000" lnSpcReduction="10000"/>
          </a:bodyPr>
          <a:lstStyle/>
          <a:p>
            <a:r>
              <a:rPr lang="en-US" dirty="0"/>
              <a:t> </a:t>
            </a:r>
          </a:p>
          <a:p>
            <a:r>
              <a:rPr lang="en-US" dirty="0"/>
              <a:t/>
            </a:r>
            <a:br>
              <a:rPr lang="en-US" dirty="0"/>
            </a:br>
            <a:endParaRPr lang="en-US" dirty="0"/>
          </a:p>
          <a:p>
            <a:r>
              <a:rPr lang="en-US" sz="4200" b="1" dirty="0"/>
              <a:t>TOOLS AND HOW TO USE THEM</a:t>
            </a:r>
            <a:endParaRPr lang="en-US" sz="4200" dirty="0"/>
          </a:p>
          <a:p>
            <a:endParaRPr lang="en-US" dirty="0"/>
          </a:p>
        </p:txBody>
      </p:sp>
    </p:spTree>
    <p:extLst>
      <p:ext uri="{BB962C8B-B14F-4D97-AF65-F5344CB8AC3E}">
        <p14:creationId xmlns:p14="http://schemas.microsoft.com/office/powerpoint/2010/main" val="3427782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535362"/>
          </a:xfrm>
        </p:spPr>
        <p:txBody>
          <a:bodyPr>
            <a:normAutofit fontScale="90000"/>
          </a:bodyPr>
          <a:lstStyle/>
          <a:p>
            <a:r>
              <a:rPr lang="en-US" b="1" u="sng" dirty="0"/>
              <a:t>TABLE SAW</a:t>
            </a:r>
            <a:r>
              <a:rPr lang="en-US" dirty="0"/>
              <a:t>:</a:t>
            </a:r>
            <a:br>
              <a:rPr lang="en-US" dirty="0"/>
            </a:br>
            <a:r>
              <a:rPr lang="en-US" dirty="0"/>
              <a:t>A large stationary power tool commonly used to launch wood projectiles for testing wall integrity.</a:t>
            </a:r>
            <a:br>
              <a:rPr lang="en-US" dirty="0"/>
            </a:br>
            <a:r>
              <a:rPr lang="en-US" dirty="0"/>
              <a:t>Very effective for digit removal !!</a:t>
            </a:r>
            <a:br>
              <a:rPr lang="en-US" dirty="0"/>
            </a:br>
            <a:endParaRPr lang="en-US" dirty="0"/>
          </a:p>
        </p:txBody>
      </p:sp>
      <p:pic>
        <p:nvPicPr>
          <p:cNvPr id="8194" name="Picture 2" descr="C:\Users\Terra\Pictures\Table Saw.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3124200"/>
            <a:ext cx="45720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63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3840162"/>
          </a:xfrm>
        </p:spPr>
        <p:txBody>
          <a:bodyPr>
            <a:normAutofit fontScale="90000"/>
          </a:bodyPr>
          <a:lstStyle/>
          <a:p>
            <a:r>
              <a:rPr lang="en-US" b="1" u="sng" dirty="0"/>
              <a:t>HYDRAULIC FLOOR JACK</a:t>
            </a:r>
            <a:r>
              <a:rPr lang="en-US" dirty="0"/>
              <a:t>:</a:t>
            </a:r>
            <a:br>
              <a:rPr lang="en-US" dirty="0"/>
            </a:br>
            <a:r>
              <a:rPr lang="en-US" dirty="0"/>
              <a:t>Used for lowering an automobile to the ground after you have installed your new brake shoes, trapping the jack handle firmly under the bumper.</a:t>
            </a:r>
            <a:br>
              <a:rPr lang="en-US" dirty="0"/>
            </a:br>
            <a:endParaRPr lang="en-US" dirty="0"/>
          </a:p>
        </p:txBody>
      </p:sp>
      <p:pic>
        <p:nvPicPr>
          <p:cNvPr id="9218" name="Picture 2" descr="C:\Users\Terra\Pictures\Floor Jack.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38462" y="3505200"/>
            <a:ext cx="3267075"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535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44962"/>
          </a:xfrm>
        </p:spPr>
        <p:txBody>
          <a:bodyPr>
            <a:normAutofit fontScale="90000"/>
          </a:bodyPr>
          <a:lstStyle/>
          <a:p>
            <a:r>
              <a:rPr lang="en-US" b="1" u="sng" dirty="0"/>
              <a:t>BAND SAW</a:t>
            </a:r>
            <a:r>
              <a:rPr lang="en-US" dirty="0"/>
              <a:t>:</a:t>
            </a:r>
            <a:br>
              <a:rPr lang="en-US" dirty="0"/>
            </a:br>
            <a:r>
              <a:rPr lang="en-US" dirty="0"/>
              <a:t>A large stationary power saw primarily used by most shops to cut large pieces into smaller pieces that more easily fit into the trash after you cut on the inside of the line instead of the outside edge.</a:t>
            </a:r>
          </a:p>
        </p:txBody>
      </p:sp>
      <p:pic>
        <p:nvPicPr>
          <p:cNvPr id="10242" name="Picture 2" descr="C:\Users\Terra\Pictures\untitle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62039" y="3886200"/>
            <a:ext cx="321992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685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3459162"/>
          </a:xfrm>
        </p:spPr>
        <p:txBody>
          <a:bodyPr>
            <a:normAutofit/>
          </a:bodyPr>
          <a:lstStyle/>
          <a:p>
            <a:r>
              <a:rPr lang="en-US" b="1" u="sng" dirty="0"/>
              <a:t>TWO-TON ENGINE HOIST</a:t>
            </a:r>
            <a:r>
              <a:rPr lang="en-US" dirty="0"/>
              <a:t>:</a:t>
            </a:r>
            <a:br>
              <a:rPr lang="en-US" dirty="0"/>
            </a:br>
            <a:r>
              <a:rPr lang="en-US" dirty="0"/>
              <a:t>A tool for testing the maximum tensile strength of all the crap you forgot to disconnect.</a:t>
            </a:r>
          </a:p>
        </p:txBody>
      </p:sp>
      <p:pic>
        <p:nvPicPr>
          <p:cNvPr id="11266" name="Picture 2" descr="C:\Users\Terra\Pictures\Engine Hoist.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3275" y="3429000"/>
            <a:ext cx="245745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23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4678362"/>
          </a:xfrm>
        </p:spPr>
        <p:txBody>
          <a:bodyPr>
            <a:normAutofit fontScale="90000"/>
          </a:bodyPr>
          <a:lstStyle/>
          <a:p>
            <a:r>
              <a:rPr lang="en-US" b="1" u="sng" dirty="0"/>
              <a:t>PHILLIPS SCREWDRIVER</a:t>
            </a:r>
            <a:r>
              <a:rPr lang="en-US" dirty="0"/>
              <a:t>:</a:t>
            </a:r>
            <a:br>
              <a:rPr lang="en-US" dirty="0"/>
            </a:br>
            <a:r>
              <a:rPr lang="en-US" dirty="0"/>
              <a:t>Normally used to stab the vacuum seals under lids or for opening old-style paper-and-tin oil cans and splashing oil on your shirt; but can also be used, as the name implies, to strip out Phillips screw heads.</a:t>
            </a:r>
            <a:br>
              <a:rPr lang="en-US" dirty="0"/>
            </a:br>
            <a:endParaRPr lang="en-US" dirty="0"/>
          </a:p>
        </p:txBody>
      </p:sp>
      <p:pic>
        <p:nvPicPr>
          <p:cNvPr id="12290" name="Picture 2" descr="C:\Users\Terra\Pictures\Screwdriver.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3287" y="4419600"/>
            <a:ext cx="2257425"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835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3382962"/>
          </a:xfrm>
        </p:spPr>
        <p:txBody>
          <a:bodyPr>
            <a:normAutofit fontScale="90000"/>
          </a:bodyPr>
          <a:lstStyle/>
          <a:p>
            <a:r>
              <a:rPr lang="en-US" b="1" u="sng" dirty="0"/>
              <a:t>STRAIGHT SCREWDRIVER</a:t>
            </a:r>
            <a:r>
              <a:rPr lang="en-US" dirty="0"/>
              <a:t>:</a:t>
            </a:r>
            <a:br>
              <a:rPr lang="en-US" dirty="0"/>
            </a:br>
            <a:r>
              <a:rPr lang="en-US" dirty="0"/>
              <a:t>A tool for opening paint cans. Sometimes used to convert common slotted screws into non-removable screws and butchering your palms.</a:t>
            </a:r>
            <a:br>
              <a:rPr lang="en-US" dirty="0"/>
            </a:br>
            <a:endParaRPr lang="en-US" dirty="0"/>
          </a:p>
        </p:txBody>
      </p:sp>
      <p:pic>
        <p:nvPicPr>
          <p:cNvPr id="13314" name="Picture 2" descr="C:\Users\Terra\Pictures\stright screwdriver.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14675" y="3352800"/>
            <a:ext cx="291465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953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3382962"/>
          </a:xfrm>
        </p:spPr>
        <p:txBody>
          <a:bodyPr>
            <a:normAutofit fontScale="90000"/>
          </a:bodyPr>
          <a:lstStyle/>
          <a:p>
            <a:r>
              <a:rPr lang="en-US" b="1" u="sng" dirty="0"/>
              <a:t>PRY BAR</a:t>
            </a:r>
            <a:r>
              <a:rPr lang="en-US" dirty="0"/>
              <a:t>:</a:t>
            </a:r>
            <a:br>
              <a:rPr lang="en-US" dirty="0"/>
            </a:br>
            <a:r>
              <a:rPr lang="en-US" dirty="0"/>
              <a:t>A tool used to crumple the metal surrounding that clip or bracket you needed to remove in order to replace a 50 cent part.</a:t>
            </a:r>
            <a:br>
              <a:rPr lang="en-US" dirty="0"/>
            </a:br>
            <a:endParaRPr lang="en-US" dirty="0"/>
          </a:p>
        </p:txBody>
      </p:sp>
      <p:pic>
        <p:nvPicPr>
          <p:cNvPr id="14338" name="Picture 2" descr="C:\Users\Terra\Pictures\Pry Bar.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81362" y="3429000"/>
            <a:ext cx="258127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865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2468562"/>
          </a:xfrm>
        </p:spPr>
        <p:txBody>
          <a:bodyPr>
            <a:normAutofit fontScale="90000"/>
          </a:bodyPr>
          <a:lstStyle/>
          <a:p>
            <a:r>
              <a:rPr lang="en-US" b="1" u="sng" dirty="0"/>
              <a:t>PVC PIPE CUTTER</a:t>
            </a:r>
            <a:r>
              <a:rPr lang="en-US" dirty="0"/>
              <a:t>:</a:t>
            </a:r>
            <a:br>
              <a:rPr lang="en-US" dirty="0"/>
            </a:br>
            <a:r>
              <a:rPr lang="en-US" dirty="0"/>
              <a:t>A tool used to make plastic pipe too short.</a:t>
            </a:r>
            <a:br>
              <a:rPr lang="en-US" dirty="0"/>
            </a:br>
            <a:endParaRPr lang="en-US" dirty="0"/>
          </a:p>
        </p:txBody>
      </p:sp>
      <p:pic>
        <p:nvPicPr>
          <p:cNvPr id="15362" name="Picture 2" descr="C:\Users\Terra\Pictures\Pipe Cutter.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90925" y="2443956"/>
            <a:ext cx="196215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954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4221162"/>
          </a:xfrm>
        </p:spPr>
        <p:txBody>
          <a:bodyPr>
            <a:normAutofit fontScale="90000"/>
          </a:bodyPr>
          <a:lstStyle/>
          <a:p>
            <a:r>
              <a:rPr lang="en-US" b="1" u="sng" dirty="0"/>
              <a:t>HAMMER</a:t>
            </a:r>
            <a:r>
              <a:rPr lang="en-US" dirty="0"/>
              <a:t>:</a:t>
            </a:r>
            <a:br>
              <a:rPr lang="en-US" dirty="0"/>
            </a:br>
            <a:r>
              <a:rPr lang="en-US" dirty="0"/>
              <a:t>Originally employed as a weapon of war, the hammer nowadays is used as a kind of divining rod to locate the most expensive parts adjacent the object we are trying to hit.</a:t>
            </a:r>
            <a:br>
              <a:rPr lang="en-US" dirty="0"/>
            </a:br>
            <a:endParaRPr lang="en-US" dirty="0"/>
          </a:p>
        </p:txBody>
      </p:sp>
      <p:pic>
        <p:nvPicPr>
          <p:cNvPr id="16386" name="Picture 2" descr="C:\Users\Terra\Pictures\Hammer.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81387" y="3962400"/>
            <a:ext cx="2181225"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190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001000" cy="914400"/>
          </a:xfrm>
        </p:spPr>
        <p:txBody>
          <a:bodyPr>
            <a:normAutofit fontScale="90000"/>
          </a:bodyPr>
          <a:lstStyle/>
          <a:p>
            <a:r>
              <a:rPr lang="en-US" b="1" u="sng" dirty="0"/>
              <a:t>UTILITY KNIFE</a:t>
            </a:r>
            <a:r>
              <a:rPr lang="en-US" dirty="0"/>
              <a:t>:</a:t>
            </a:r>
            <a:br>
              <a:rPr lang="en-US" dirty="0"/>
            </a:br>
            <a:endParaRPr lang="en-US" dirty="0"/>
          </a:p>
        </p:txBody>
      </p:sp>
      <p:sp>
        <p:nvSpPr>
          <p:cNvPr id="3" name="Content Placeholder 2"/>
          <p:cNvSpPr>
            <a:spLocks noGrp="1"/>
          </p:cNvSpPr>
          <p:nvPr>
            <p:ph idx="1"/>
          </p:nvPr>
        </p:nvSpPr>
        <p:spPr>
          <a:xfrm>
            <a:off x="228600" y="838200"/>
            <a:ext cx="8686800" cy="5867400"/>
          </a:xfrm>
        </p:spPr>
        <p:txBody>
          <a:bodyPr/>
          <a:lstStyle/>
          <a:p>
            <a:r>
              <a:rPr lang="en-US" dirty="0"/>
              <a:t>Used to open and slice through the contents of cardboard cartons delivered to your front door. Works particularly well on contents such as seats, vinyl records, liquids in plastic bottles, collector magazines, refund checks, and rubber or plastic parts. Especially useful for slicing work clothes, but only while in use.</a:t>
            </a:r>
            <a:br>
              <a:rPr lang="en-US" dirty="0"/>
            </a:br>
            <a:r>
              <a:rPr lang="en-US" dirty="0"/>
              <a:t/>
            </a:r>
            <a:br>
              <a:rPr lang="en-US" dirty="0"/>
            </a:br>
            <a:endParaRPr lang="en-US" dirty="0"/>
          </a:p>
        </p:txBody>
      </p:sp>
      <p:pic>
        <p:nvPicPr>
          <p:cNvPr id="17410" name="Picture 2" descr="C:\Users\Terra\Pictures\Utility Kn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3288" y="4419600"/>
            <a:ext cx="225742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04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2011362"/>
          </a:xfrm>
        </p:spPr>
        <p:txBody>
          <a:bodyPr>
            <a:normAutofit fontScale="90000"/>
          </a:bodyPr>
          <a:lstStyle/>
          <a:p>
            <a:r>
              <a:rPr lang="en-US" b="1" u="sng" dirty="0"/>
              <a:t>SKIL SAW</a:t>
            </a:r>
            <a:r>
              <a:rPr lang="en-US" dirty="0"/>
              <a:t>:</a:t>
            </a:r>
            <a:br>
              <a:rPr lang="en-US" dirty="0"/>
            </a:br>
            <a:r>
              <a:rPr lang="en-US" dirty="0"/>
              <a:t>A portable cutting tool used to make boards too short.</a:t>
            </a:r>
          </a:p>
        </p:txBody>
      </p:sp>
      <p:pic>
        <p:nvPicPr>
          <p:cNvPr id="1026" name="Picture 2" descr="C:\Users\Terra\Pictures\Skil Saw.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7525" y="2786856"/>
            <a:ext cx="302895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693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SON OF A B*#%@ TOOL</a:t>
            </a:r>
            <a:r>
              <a:rPr lang="en-US" dirty="0" smtClean="0"/>
              <a:t>:</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dirty="0"/>
              <a:t/>
            </a:r>
            <a:br>
              <a:rPr lang="en-US" dirty="0"/>
            </a:br>
            <a:r>
              <a:rPr lang="en-US" sz="4000" dirty="0"/>
              <a:t>Any handy tool that you grab and throw across the garage while yelling 'Son of a b*#%@ at the top of your lungs. It is also, most often, the next tool that you will need.</a:t>
            </a:r>
          </a:p>
        </p:txBody>
      </p:sp>
    </p:spTree>
    <p:extLst>
      <p:ext uri="{BB962C8B-B14F-4D97-AF65-F5344CB8AC3E}">
        <p14:creationId xmlns:p14="http://schemas.microsoft.com/office/powerpoint/2010/main" val="1688320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3382962"/>
          </a:xfrm>
        </p:spPr>
        <p:txBody>
          <a:bodyPr>
            <a:normAutofit fontScale="90000"/>
          </a:bodyPr>
          <a:lstStyle/>
          <a:p>
            <a:r>
              <a:rPr lang="en-US" b="1" u="sng" dirty="0"/>
              <a:t>BELT SANDER</a:t>
            </a:r>
            <a:r>
              <a:rPr lang="en-US" dirty="0"/>
              <a:t>:</a:t>
            </a:r>
            <a:br>
              <a:rPr lang="en-US" dirty="0"/>
            </a:br>
            <a:r>
              <a:rPr lang="en-US" dirty="0"/>
              <a:t>An electric sanding tool commonly used to convert minor touch-up jobs into major refinishing jobs.</a:t>
            </a:r>
            <a:br>
              <a:rPr lang="en-US" dirty="0"/>
            </a:br>
            <a:r>
              <a:rPr lang="en-US" dirty="0"/>
              <a:t> </a:t>
            </a:r>
            <a:br>
              <a:rPr lang="en-US" dirty="0"/>
            </a:br>
            <a:endParaRPr lang="en-US" dirty="0"/>
          </a:p>
        </p:txBody>
      </p:sp>
      <p:pic>
        <p:nvPicPr>
          <p:cNvPr id="2050" name="Picture 2" descr="C:\Users\Terra\Pictures\Belt Sander.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9425" y="3029744"/>
            <a:ext cx="3181350"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880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5364162"/>
          </a:xfrm>
        </p:spPr>
        <p:txBody>
          <a:bodyPr>
            <a:normAutofit/>
          </a:bodyPr>
          <a:lstStyle/>
          <a:p>
            <a:r>
              <a:rPr lang="en-US" sz="3800" b="1" u="sng" dirty="0"/>
              <a:t>WIRE WHEEL</a:t>
            </a:r>
            <a:r>
              <a:rPr lang="en-US" sz="3800" dirty="0"/>
              <a:t>:</a:t>
            </a:r>
            <a:br>
              <a:rPr lang="en-US" sz="3800" dirty="0"/>
            </a:br>
            <a:r>
              <a:rPr lang="en-US" sz="3800" dirty="0"/>
              <a:t>Cleans paint off bolts and then throws them somewhere under the workbench with the speed of light.  Also removes fingerprints and hard-earned calluses from fingers in about the time it takes you to say, 'Oh shit'.</a:t>
            </a:r>
            <a:br>
              <a:rPr lang="en-US" sz="3800" dirty="0"/>
            </a:br>
            <a:endParaRPr lang="en-US" sz="3800" dirty="0"/>
          </a:p>
        </p:txBody>
      </p:sp>
      <p:pic>
        <p:nvPicPr>
          <p:cNvPr id="3074" name="Picture 2" descr="C:\Users\Terra\Pictures\Wir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5200" y="4876800"/>
            <a:ext cx="173355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814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382000" cy="4906962"/>
          </a:xfrm>
        </p:spPr>
        <p:txBody>
          <a:bodyPr>
            <a:noAutofit/>
          </a:bodyPr>
          <a:lstStyle/>
          <a:p>
            <a:r>
              <a:rPr lang="en-US" sz="3200" b="1" u="sng" dirty="0"/>
              <a:t>DRILL PRESS</a:t>
            </a:r>
            <a:r>
              <a:rPr lang="en-US" sz="3200" dirty="0"/>
              <a:t>:</a:t>
            </a:r>
            <a:br>
              <a:rPr lang="en-US" sz="3200" dirty="0"/>
            </a:br>
            <a:r>
              <a:rPr lang="en-US" sz="3200" dirty="0"/>
              <a:t>A tall upright machine useful for suddenly snatching flat metal bar stock out of your hands so that it smacks you in the chest and flings your beer across the room, denting the freshly-painted project which you had carefully set in the corner where nothing could get to it.</a:t>
            </a:r>
            <a:br>
              <a:rPr lang="en-US" sz="3200" dirty="0"/>
            </a:br>
            <a:r>
              <a:rPr lang="en-US" sz="3800" dirty="0"/>
              <a:t> </a:t>
            </a:r>
            <a:br>
              <a:rPr lang="en-US" sz="3800" dirty="0"/>
            </a:br>
            <a:endParaRPr lang="en-US" sz="3800" dirty="0"/>
          </a:p>
        </p:txBody>
      </p:sp>
      <p:pic>
        <p:nvPicPr>
          <p:cNvPr id="4098" name="Picture 2" descr="C:\Users\Terra\Pictures\Drill Pres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4495800"/>
            <a:ext cx="3705225"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311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2773362"/>
          </a:xfrm>
        </p:spPr>
        <p:txBody>
          <a:bodyPr>
            <a:normAutofit fontScale="90000"/>
          </a:bodyPr>
          <a:lstStyle/>
          <a:p>
            <a:r>
              <a:rPr lang="en-US" b="1" u="sng" dirty="0"/>
              <a:t>Channel Locks</a:t>
            </a:r>
            <a:r>
              <a:rPr lang="en-US" dirty="0"/>
              <a:t>:</a:t>
            </a:r>
            <a:br>
              <a:rPr lang="en-US" dirty="0"/>
            </a:br>
            <a:r>
              <a:rPr lang="en-US" dirty="0"/>
              <a:t>Used to round off bolt heads. Sometimes used in the creation of blood-blisters.</a:t>
            </a:r>
            <a:br>
              <a:rPr lang="en-US" dirty="0"/>
            </a:br>
            <a:endParaRPr lang="en-US" dirty="0"/>
          </a:p>
        </p:txBody>
      </p:sp>
      <p:pic>
        <p:nvPicPr>
          <p:cNvPr id="5122" name="Picture 2" descr="C:\Users\Terra\Pictures\Channel Lock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8962" y="2834481"/>
            <a:ext cx="2886075"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979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HACKSAW</a:t>
            </a:r>
            <a:r>
              <a:rPr lang="en-US" dirty="0" smtClean="0"/>
              <a:t>:</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dirty="0" smtClean="0"/>
              <a:t>One </a:t>
            </a:r>
            <a:r>
              <a:rPr lang="en-US" dirty="0"/>
              <a:t>of a family of cutting tools built on the Ouija board principle... It transforms human energy into a crooked, unpredictable motion, and the more you attempt to influence its course, the more </a:t>
            </a:r>
            <a:r>
              <a:rPr lang="en-US" dirty="0" smtClean="0"/>
              <a:t>dismal </a:t>
            </a:r>
            <a:r>
              <a:rPr lang="en-US" dirty="0"/>
              <a:t>your future becomes.</a:t>
            </a:r>
          </a:p>
        </p:txBody>
      </p:sp>
      <p:pic>
        <p:nvPicPr>
          <p:cNvPr id="1026" name="Picture 2" descr="C:\Users\Terra\Pictures\Hack Sa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4191000"/>
            <a:ext cx="28575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614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35562"/>
          </a:xfrm>
        </p:spPr>
        <p:txBody>
          <a:bodyPr>
            <a:normAutofit fontScale="90000"/>
          </a:bodyPr>
          <a:lstStyle/>
          <a:p>
            <a:r>
              <a:rPr lang="en-US" b="1" u="sng" dirty="0"/>
              <a:t>VISE-GRIPS</a:t>
            </a:r>
            <a:r>
              <a:rPr lang="en-US" dirty="0"/>
              <a:t>:</a:t>
            </a:r>
            <a:br>
              <a:rPr lang="en-US" dirty="0"/>
            </a:br>
            <a:r>
              <a:rPr lang="en-US" dirty="0"/>
              <a:t>Generally used after pliers to completely round off bolt heads. If nothing else is available, they can also be used to transfer intense welding heat to the palm of your hand.</a:t>
            </a:r>
            <a:br>
              <a:rPr lang="en-US" dirty="0"/>
            </a:br>
            <a:r>
              <a:rPr lang="en-US" dirty="0"/>
              <a:t/>
            </a:r>
            <a:br>
              <a:rPr lang="en-US" dirty="0"/>
            </a:br>
            <a:r>
              <a:rPr lang="en-US" dirty="0"/>
              <a:t/>
            </a:r>
            <a:br>
              <a:rPr lang="en-US" dirty="0"/>
            </a:br>
            <a:endParaRPr lang="en-US" dirty="0"/>
          </a:p>
        </p:txBody>
      </p:sp>
      <p:pic>
        <p:nvPicPr>
          <p:cNvPr id="6146" name="Picture 2" descr="C:\Users\Terra\Pictures\Vise-Grip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76625" y="4038600"/>
            <a:ext cx="219075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930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5211762"/>
          </a:xfrm>
        </p:spPr>
        <p:txBody>
          <a:bodyPr>
            <a:normAutofit/>
          </a:bodyPr>
          <a:lstStyle/>
          <a:p>
            <a:r>
              <a:rPr lang="en-US" sz="3800" b="1" u="sng" dirty="0"/>
              <a:t>OXYACETYLENE TORCH</a:t>
            </a:r>
            <a:r>
              <a:rPr lang="en-US" sz="3800" dirty="0"/>
              <a:t>:</a:t>
            </a:r>
            <a:br>
              <a:rPr lang="en-US" sz="3800" dirty="0"/>
            </a:br>
            <a:r>
              <a:rPr lang="en-US" sz="3800" dirty="0"/>
              <a:t>Used almost entirely for igniting various flammable objects in your shop and creating a fire. Also handy for igniting the grease inside the wheel hub out of which you want to remove a bearing race.</a:t>
            </a:r>
            <a:br>
              <a:rPr lang="en-US" sz="3800" dirty="0"/>
            </a:br>
            <a:r>
              <a:rPr lang="en-US" sz="3800" dirty="0"/>
              <a:t> </a:t>
            </a:r>
            <a:br>
              <a:rPr lang="en-US" sz="3800" dirty="0"/>
            </a:br>
            <a:endParaRPr lang="en-US" sz="3800" dirty="0"/>
          </a:p>
        </p:txBody>
      </p:sp>
      <p:pic>
        <p:nvPicPr>
          <p:cNvPr id="7170" name="Picture 2" descr="C:\Users\Terra\Pictures\Torch.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9350" y="4038600"/>
            <a:ext cx="43053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728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163</Words>
  <Application>Microsoft Office PowerPoint</Application>
  <PresentationFormat>On-screen Show (4:3)</PresentationFormat>
  <Paragraphs>26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WVB</vt:lpstr>
      <vt:lpstr>SKIL SAW: A portable cutting tool used to make boards too short.</vt:lpstr>
      <vt:lpstr>BELT SANDER: An electric sanding tool commonly used to convert minor touch-up jobs into major refinishing jobs.   </vt:lpstr>
      <vt:lpstr>WIRE WHEEL: Cleans paint off bolts and then throws them somewhere under the workbench with the speed of light.  Also removes fingerprints and hard-earned calluses from fingers in about the time it takes you to say, 'Oh shit'. </vt:lpstr>
      <vt:lpstr>DRILL PRESS: A tall upright machine useful for suddenly snatching flat metal bar stock out of your hands so that it smacks you in the chest and flings your beer across the room, denting the freshly-painted project which you had carefully set in the corner where nothing could get to it.   </vt:lpstr>
      <vt:lpstr>Channel Locks: Used to round off bolt heads. Sometimes used in the creation of blood-blisters. </vt:lpstr>
      <vt:lpstr>HACKSAW: </vt:lpstr>
      <vt:lpstr>VISE-GRIPS: Generally used after pliers to completely round off bolt heads. If nothing else is available, they can also be used to transfer intense welding heat to the palm of your hand.   </vt:lpstr>
      <vt:lpstr>OXYACETYLENE TORCH: Used almost entirely for igniting various flammable objects in your shop and creating a fire. Also handy for igniting the grease inside the wheel hub out of which you want to remove a bearing race.   </vt:lpstr>
      <vt:lpstr>TABLE SAW: A large stationary power tool commonly used to launch wood projectiles for testing wall integrity. Very effective for digit removal !! </vt:lpstr>
      <vt:lpstr>HYDRAULIC FLOOR JACK: Used for lowering an automobile to the ground after you have installed your new brake shoes, trapping the jack handle firmly under the bumper. </vt:lpstr>
      <vt:lpstr>BAND SAW: A large stationary power saw primarily used by most shops to cut large pieces into smaller pieces that more easily fit into the trash after you cut on the inside of the line instead of the outside edge.</vt:lpstr>
      <vt:lpstr>TWO-TON ENGINE HOIST: A tool for testing the maximum tensile strength of all the crap you forgot to disconnect.</vt:lpstr>
      <vt:lpstr>PHILLIPS SCREWDRIVER: Normally used to stab the vacuum seals under lids or for opening old-style paper-and-tin oil cans and splashing oil on your shirt; but can also be used, as the name implies, to strip out Phillips screw heads. </vt:lpstr>
      <vt:lpstr>STRAIGHT SCREWDRIVER: A tool for opening paint cans. Sometimes used to convert common slotted screws into non-removable screws and butchering your palms. </vt:lpstr>
      <vt:lpstr>PRY BAR: A tool used to crumple the metal surrounding that clip or bracket you needed to remove in order to replace a 50 cent part. </vt:lpstr>
      <vt:lpstr>PVC PIPE CUTTER: A tool used to make plastic pipe too short. </vt:lpstr>
      <vt:lpstr>HAMMER: Originally employed as a weapon of war, the hammer nowadays is used as a kind of divining rod to locate the most expensive parts adjacent the object we are trying to hit. </vt:lpstr>
      <vt:lpstr>UTILITY KNIFE: </vt:lpstr>
      <vt:lpstr>SON OF A B*#%@ TOOL: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WVB</dc:title>
  <dc:creator>Terra</dc:creator>
  <cp:lastModifiedBy>Terra</cp:lastModifiedBy>
  <cp:revision>8</cp:revision>
  <dcterms:created xsi:type="dcterms:W3CDTF">2013-12-23T17:14:42Z</dcterms:created>
  <dcterms:modified xsi:type="dcterms:W3CDTF">2013-12-23T18:40:42Z</dcterms:modified>
</cp:coreProperties>
</file>