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A09E-8B12-497B-9DDD-C4EA59595A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13738-DA4D-41EA-8B70-E5F369EC8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lo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7308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839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Some of the World’s </a:t>
            </a:r>
            <a:b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Biggest Explosions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 Tsar Bomb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30,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1961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ontrols>
      <p:control spid="1028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PEPCON Disaster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Henderson, Nevada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May 4, 1988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controls>
      <p:control spid="2050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Appomattox, Virginia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Pipeline Explosion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p:control spid="3075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429 Tons of Military Grade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High Explosives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5122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Exploding Whale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November 1970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p:control spid="6146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Train Derailment and BLEVE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p:control spid="8194" name="ShockwaveFlash1AgVideo" r:id="rId2" imgW="4571429" imgH="34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Some of the World’s  Biggest Explosions</vt:lpstr>
      <vt:lpstr>Russian Tsar Bomb October 30, 1961 </vt:lpstr>
      <vt:lpstr>PEPCON Disaster Henderson, Nevada May 4, 1988 </vt:lpstr>
      <vt:lpstr>Appomattox, Virginia Pipeline Explosion</vt:lpstr>
      <vt:lpstr>429 Tons of Military Grade  High Explosives</vt:lpstr>
      <vt:lpstr>The Exploding Whale November 1970</vt:lpstr>
      <vt:lpstr>Train Derailment and BLEVE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Biggest Explosions</dc:title>
  <dc:creator>Rob McGee</dc:creator>
  <cp:lastModifiedBy>Rob</cp:lastModifiedBy>
  <cp:revision>19</cp:revision>
  <dcterms:created xsi:type="dcterms:W3CDTF">2009-09-10T17:46:52Z</dcterms:created>
  <dcterms:modified xsi:type="dcterms:W3CDTF">2015-02-09T01:55:03Z</dcterms:modified>
</cp:coreProperties>
</file>