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9"/>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9" r:id="rId25"/>
    <p:sldId id="281" r:id="rId26"/>
    <p:sldId id="278" r:id="rId27"/>
    <p:sldId id="280" r:id="rId28"/>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5296" autoAdjust="0"/>
  </p:normalViewPr>
  <p:slideViewPr>
    <p:cSldViewPr>
      <p:cViewPr>
        <p:scale>
          <a:sx n="52" d="100"/>
          <a:sy n="52" d="100"/>
        </p:scale>
        <p:origin x="-2338" y="-18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203128DD-7629-49F8-B94D-6AD3550DEB6D}" type="datetimeFigureOut">
              <a:rPr lang="en-US" smtClean="0"/>
              <a:pPr/>
              <a:t>7/9/2015</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8CC0E478-7D71-4FA0-9891-7B1529666467}" type="slidenum">
              <a:rPr lang="en-US" smtClean="0"/>
              <a:pPr/>
              <a:t>‹#›</a:t>
            </a:fld>
            <a:endParaRPr lang="en-US"/>
          </a:p>
        </p:txBody>
      </p:sp>
    </p:spTree>
    <p:extLst>
      <p:ext uri="{BB962C8B-B14F-4D97-AF65-F5344CB8AC3E}">
        <p14:creationId xmlns:p14="http://schemas.microsoft.com/office/powerpoint/2010/main" val="18101608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It has been estimated that 7,000–8,000 people per year receive venomous bites in the United States, and about 5 of those people die. The number of deaths would be much higher if people did not seek medical care. It is important for employers to train their workers about their risk of exposure to venomous snakes, how they can prevent and protect themselves from snake bites, and what they should do if they are bitten.</a:t>
            </a:r>
          </a:p>
          <a:p>
            <a:endParaRPr lang="en-US" sz="1200" kern="1200" dirty="0" smtClean="0">
              <a:solidFill>
                <a:schemeClr val="tx1"/>
              </a:solidFill>
              <a:effectLst/>
              <a:latin typeface="+mn-lt"/>
              <a:ea typeface="+mn-ea"/>
              <a:cs typeface="+mn-cs"/>
            </a:endParaRPr>
          </a:p>
          <a:p>
            <a:r>
              <a:rPr lang="en-US" dirty="0" smtClean="0"/>
              <a:t>http://www.cdc.gov/niosh/topics/snakes/</a:t>
            </a:r>
            <a:endParaRPr lang="en-US" dirty="0"/>
          </a:p>
        </p:txBody>
      </p:sp>
      <p:sp>
        <p:nvSpPr>
          <p:cNvPr id="4" name="Slide Number Placeholder 3"/>
          <p:cNvSpPr>
            <a:spLocks noGrp="1"/>
          </p:cNvSpPr>
          <p:nvPr>
            <p:ph type="sldNum" sz="quarter" idx="10"/>
          </p:nvPr>
        </p:nvSpPr>
        <p:spPr/>
        <p:txBody>
          <a:bodyPr/>
          <a:lstStyle/>
          <a:p>
            <a:fld id="{8CC0E478-7D71-4FA0-9891-7B1529666467}" type="slidenum">
              <a:rPr lang="en-US" smtClean="0"/>
              <a:pPr/>
              <a:t>1</a:t>
            </a:fld>
            <a:endParaRPr lang="en-US"/>
          </a:p>
        </p:txBody>
      </p:sp>
    </p:spTree>
    <p:extLst>
      <p:ext uri="{BB962C8B-B14F-4D97-AF65-F5344CB8AC3E}">
        <p14:creationId xmlns:p14="http://schemas.microsoft.com/office/powerpoint/2010/main" val="33924170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lgn="l">
              <a:buFont typeface="Arial" pitchFamily="34" charset="0"/>
              <a:buChar char="•"/>
            </a:pPr>
            <a:r>
              <a:rPr lang="en-US" dirty="0" smtClean="0">
                <a:solidFill>
                  <a:schemeClr val="tx1"/>
                </a:solidFill>
              </a:rPr>
              <a:t>All 3 venomous snakes in PA belong to the pit viper family.</a:t>
            </a:r>
          </a:p>
          <a:p>
            <a:pPr marL="342900" indent="-342900" algn="l">
              <a:buFont typeface="Arial" pitchFamily="34" charset="0"/>
              <a:buChar char="•"/>
            </a:pPr>
            <a:r>
              <a:rPr lang="en-US" dirty="0" smtClean="0">
                <a:solidFill>
                  <a:schemeClr val="tx1"/>
                </a:solidFill>
              </a:rPr>
              <a:t>A pit viper snake has a deep pit on each side of its head that it uses to detect the warmth of nearby prey.</a:t>
            </a:r>
          </a:p>
          <a:p>
            <a:pPr marL="342900" indent="-342900" algn="l">
              <a:buFont typeface="Arial" pitchFamily="34" charset="0"/>
              <a:buChar char="•"/>
            </a:pPr>
            <a:r>
              <a:rPr lang="en-US" dirty="0" smtClean="0">
                <a:solidFill>
                  <a:schemeClr val="tx1"/>
                </a:solidFill>
              </a:rPr>
              <a:t>This helps the snakes to locate food, especially while hunting at night.</a:t>
            </a:r>
          </a:p>
          <a:p>
            <a:pPr marL="342900" indent="-342900" algn="l">
              <a:buFont typeface="Arial" pitchFamily="34" charset="0"/>
              <a:buChar char="•"/>
            </a:pPr>
            <a:r>
              <a:rPr lang="en-US" dirty="0" smtClean="0">
                <a:solidFill>
                  <a:schemeClr val="tx1"/>
                </a:solidFill>
              </a:rPr>
              <a:t>These pits are located between the eyes and the nostril.</a:t>
            </a:r>
          </a:p>
          <a:p>
            <a:endParaRPr lang="en-US" dirty="0"/>
          </a:p>
        </p:txBody>
      </p:sp>
      <p:sp>
        <p:nvSpPr>
          <p:cNvPr id="4" name="Slide Number Placeholder 3"/>
          <p:cNvSpPr>
            <a:spLocks noGrp="1"/>
          </p:cNvSpPr>
          <p:nvPr>
            <p:ph type="sldNum" sz="quarter" idx="10"/>
          </p:nvPr>
        </p:nvSpPr>
        <p:spPr/>
        <p:txBody>
          <a:bodyPr/>
          <a:lstStyle/>
          <a:p>
            <a:fld id="{8CC0E478-7D71-4FA0-9891-7B1529666467}" type="slidenum">
              <a:rPr lang="en-US" smtClean="0"/>
              <a:pPr/>
              <a:t>10</a:t>
            </a:fld>
            <a:endParaRPr lang="en-US"/>
          </a:p>
        </p:txBody>
      </p:sp>
    </p:spTree>
    <p:extLst>
      <p:ext uri="{BB962C8B-B14F-4D97-AF65-F5344CB8AC3E}">
        <p14:creationId xmlns:p14="http://schemas.microsoft.com/office/powerpoint/2010/main" val="32064763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lgn="l">
              <a:buFont typeface="Arial" pitchFamily="34" charset="0"/>
              <a:buChar char="•"/>
            </a:pPr>
            <a:r>
              <a:rPr lang="en-US" dirty="0" smtClean="0">
                <a:solidFill>
                  <a:schemeClr val="tx1"/>
                </a:solidFill>
              </a:rPr>
              <a:t>If you find a </a:t>
            </a:r>
            <a:r>
              <a:rPr lang="en-US" dirty="0" err="1" smtClean="0">
                <a:solidFill>
                  <a:schemeClr val="tx1"/>
                </a:solidFill>
              </a:rPr>
              <a:t>shedded</a:t>
            </a:r>
            <a:r>
              <a:rPr lang="en-US" dirty="0" smtClean="0">
                <a:solidFill>
                  <a:schemeClr val="tx1"/>
                </a:solidFill>
              </a:rPr>
              <a:t> snake skin, look at the scales on the underside.</a:t>
            </a:r>
          </a:p>
          <a:p>
            <a:pPr marL="342900" indent="-342900" algn="l">
              <a:buFont typeface="Arial" pitchFamily="34" charset="0"/>
              <a:buChar char="•"/>
            </a:pPr>
            <a:endParaRPr lang="en-US" sz="1400" dirty="0" smtClean="0">
              <a:solidFill>
                <a:schemeClr val="tx1"/>
              </a:solidFill>
            </a:endParaRPr>
          </a:p>
          <a:p>
            <a:pPr marL="800100" lvl="1" indent="-342900" algn="l">
              <a:buFont typeface="Wingdings" pitchFamily="2" charset="2"/>
              <a:buChar char="Ø"/>
            </a:pPr>
            <a:r>
              <a:rPr lang="en-US" u="sng" dirty="0" smtClean="0">
                <a:solidFill>
                  <a:schemeClr val="tx1"/>
                </a:solidFill>
              </a:rPr>
              <a:t>Single Row </a:t>
            </a:r>
            <a:r>
              <a:rPr lang="en-US" dirty="0" smtClean="0">
                <a:solidFill>
                  <a:schemeClr val="tx1"/>
                </a:solidFill>
              </a:rPr>
              <a:t>– if they are in a single row all the way to the tip of its tail – </a:t>
            </a:r>
            <a:r>
              <a:rPr lang="en-US" u="sng" dirty="0" smtClean="0">
                <a:solidFill>
                  <a:schemeClr val="tx1"/>
                </a:solidFill>
              </a:rPr>
              <a:t>venomous</a:t>
            </a:r>
            <a:r>
              <a:rPr lang="en-US" dirty="0" smtClean="0">
                <a:solidFill>
                  <a:schemeClr val="tx1"/>
                </a:solidFill>
              </a:rPr>
              <a:t> snake.</a:t>
            </a:r>
          </a:p>
          <a:p>
            <a:pPr marL="800100" lvl="1" indent="-342900" algn="l">
              <a:buFont typeface="Wingdings" pitchFamily="2" charset="2"/>
              <a:buChar char="Ø"/>
            </a:pPr>
            <a:r>
              <a:rPr lang="en-US" u="sng" dirty="0" smtClean="0">
                <a:solidFill>
                  <a:schemeClr val="tx1"/>
                </a:solidFill>
              </a:rPr>
              <a:t>Double Row </a:t>
            </a:r>
            <a:r>
              <a:rPr lang="en-US" dirty="0" smtClean="0">
                <a:solidFill>
                  <a:schemeClr val="tx1"/>
                </a:solidFill>
              </a:rPr>
              <a:t>– if the scales split into a double row –</a:t>
            </a:r>
            <a:r>
              <a:rPr lang="en-US" u="sng" dirty="0" smtClean="0">
                <a:solidFill>
                  <a:schemeClr val="tx1"/>
                </a:solidFill>
              </a:rPr>
              <a:t> nonvenomous </a:t>
            </a:r>
            <a:r>
              <a:rPr lang="en-US" dirty="0" smtClean="0">
                <a:solidFill>
                  <a:schemeClr val="tx1"/>
                </a:solidFill>
              </a:rPr>
              <a:t>snake</a:t>
            </a:r>
            <a:endParaRPr lang="en-US" dirty="0"/>
          </a:p>
        </p:txBody>
      </p:sp>
      <p:sp>
        <p:nvSpPr>
          <p:cNvPr id="4" name="Slide Number Placeholder 3"/>
          <p:cNvSpPr>
            <a:spLocks noGrp="1"/>
          </p:cNvSpPr>
          <p:nvPr>
            <p:ph type="sldNum" sz="quarter" idx="10"/>
          </p:nvPr>
        </p:nvSpPr>
        <p:spPr/>
        <p:txBody>
          <a:bodyPr/>
          <a:lstStyle/>
          <a:p>
            <a:fld id="{8CC0E478-7D71-4FA0-9891-7B1529666467}" type="slidenum">
              <a:rPr lang="en-US" smtClean="0"/>
              <a:pPr/>
              <a:t>11</a:t>
            </a:fld>
            <a:endParaRPr lang="en-US"/>
          </a:p>
        </p:txBody>
      </p:sp>
    </p:spTree>
    <p:extLst>
      <p:ext uri="{BB962C8B-B14F-4D97-AF65-F5344CB8AC3E}">
        <p14:creationId xmlns:p14="http://schemas.microsoft.com/office/powerpoint/2010/main" val="15944464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tx1"/>
                </a:solidFill>
              </a:rPr>
              <a:t>Venomous snakes store their venom in a sac on each side of their head (triangular shape).</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tx1"/>
                </a:solidFill>
              </a:rPr>
              <a:t>However, some nonvenomous snakes can also flatten their heads, so do not use head shape alone to identify a venomous snake</a:t>
            </a:r>
          </a:p>
          <a:p>
            <a:endParaRPr lang="en-US" dirty="0"/>
          </a:p>
        </p:txBody>
      </p:sp>
      <p:sp>
        <p:nvSpPr>
          <p:cNvPr id="4" name="Slide Number Placeholder 3"/>
          <p:cNvSpPr>
            <a:spLocks noGrp="1"/>
          </p:cNvSpPr>
          <p:nvPr>
            <p:ph type="sldNum" sz="quarter" idx="10"/>
          </p:nvPr>
        </p:nvSpPr>
        <p:spPr/>
        <p:txBody>
          <a:bodyPr/>
          <a:lstStyle/>
          <a:p>
            <a:fld id="{8CC0E478-7D71-4FA0-9891-7B1529666467}" type="slidenum">
              <a:rPr lang="en-US" smtClean="0"/>
              <a:pPr/>
              <a:t>12</a:t>
            </a:fld>
            <a:endParaRPr lang="en-US"/>
          </a:p>
        </p:txBody>
      </p:sp>
    </p:spTree>
    <p:extLst>
      <p:ext uri="{BB962C8B-B14F-4D97-AF65-F5344CB8AC3E}">
        <p14:creationId xmlns:p14="http://schemas.microsoft.com/office/powerpoint/2010/main" val="42817769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Snake tips.</a:t>
            </a:r>
          </a:p>
          <a:p>
            <a:pPr marL="342900" indent="-342900" algn="l">
              <a:buFont typeface="Arial" pitchFamily="34" charset="0"/>
              <a:buChar char="•"/>
            </a:pPr>
            <a:r>
              <a:rPr lang="en-US" dirty="0" smtClean="0">
                <a:solidFill>
                  <a:schemeClr val="tx1"/>
                </a:solidFill>
              </a:rPr>
              <a:t>Leave snakes alone – almost all cases of snake bites occur when people attempt to catch, pick up, or kill snakes.</a:t>
            </a:r>
          </a:p>
          <a:p>
            <a:pPr marL="342900" indent="-342900" algn="l">
              <a:buFont typeface="Arial" pitchFamily="34" charset="0"/>
              <a:buChar char="•"/>
            </a:pPr>
            <a:endParaRPr lang="en-US" sz="900" dirty="0" smtClean="0">
              <a:solidFill>
                <a:schemeClr val="tx1"/>
              </a:solidFill>
            </a:endParaRPr>
          </a:p>
          <a:p>
            <a:pPr marL="342900" indent="-342900" algn="l">
              <a:buFont typeface="Arial" pitchFamily="34" charset="0"/>
              <a:buChar char="•"/>
            </a:pPr>
            <a:r>
              <a:rPr lang="en-US" dirty="0" smtClean="0">
                <a:solidFill>
                  <a:schemeClr val="tx1"/>
                </a:solidFill>
              </a:rPr>
              <a:t>Use specialty snake handling tools when picking up or transporting any snakes that you cannot identify.</a:t>
            </a:r>
          </a:p>
          <a:p>
            <a:pPr marL="342900" indent="-342900" algn="l">
              <a:buFont typeface="Arial" pitchFamily="34" charset="0"/>
              <a:buChar char="•"/>
            </a:pPr>
            <a:endParaRPr lang="en-US" sz="900" dirty="0" smtClean="0">
              <a:solidFill>
                <a:schemeClr val="tx1"/>
              </a:solidFill>
            </a:endParaRPr>
          </a:p>
          <a:p>
            <a:pPr marL="342900" indent="-342900" algn="l">
              <a:buFont typeface="Arial" pitchFamily="34" charset="0"/>
              <a:buChar char="•"/>
            </a:pPr>
            <a:r>
              <a:rPr lang="en-US" dirty="0" smtClean="0">
                <a:solidFill>
                  <a:schemeClr val="tx1"/>
                </a:solidFill>
              </a:rPr>
              <a:t>Wear snake boots and/or snake </a:t>
            </a:r>
            <a:br>
              <a:rPr lang="en-US" dirty="0" smtClean="0">
                <a:solidFill>
                  <a:schemeClr val="tx1"/>
                </a:solidFill>
              </a:rPr>
            </a:br>
            <a:r>
              <a:rPr lang="en-US" dirty="0" smtClean="0">
                <a:solidFill>
                  <a:schemeClr val="tx1"/>
                </a:solidFill>
              </a:rPr>
              <a:t>gaiters on your feet and legs </a:t>
            </a:r>
            <a:br>
              <a:rPr lang="en-US" dirty="0" smtClean="0">
                <a:solidFill>
                  <a:schemeClr val="tx1"/>
                </a:solidFill>
              </a:rPr>
            </a:br>
            <a:r>
              <a:rPr lang="en-US" dirty="0" smtClean="0">
                <a:solidFill>
                  <a:schemeClr val="tx1"/>
                </a:solidFill>
              </a:rPr>
              <a:t>when walking through snake </a:t>
            </a:r>
            <a:br>
              <a:rPr lang="en-US" dirty="0" smtClean="0">
                <a:solidFill>
                  <a:schemeClr val="tx1"/>
                </a:solidFill>
              </a:rPr>
            </a:br>
            <a:r>
              <a:rPr lang="en-US" dirty="0" smtClean="0">
                <a:solidFill>
                  <a:schemeClr val="tx1"/>
                </a:solidFill>
              </a:rPr>
              <a:t>country</a:t>
            </a:r>
            <a:endParaRPr lang="en-US" dirty="0"/>
          </a:p>
        </p:txBody>
      </p:sp>
      <p:sp>
        <p:nvSpPr>
          <p:cNvPr id="4" name="Slide Number Placeholder 3"/>
          <p:cNvSpPr>
            <a:spLocks noGrp="1"/>
          </p:cNvSpPr>
          <p:nvPr>
            <p:ph type="sldNum" sz="quarter" idx="10"/>
          </p:nvPr>
        </p:nvSpPr>
        <p:spPr/>
        <p:txBody>
          <a:bodyPr/>
          <a:lstStyle/>
          <a:p>
            <a:fld id="{8CC0E478-7D71-4FA0-9891-7B1529666467}" type="slidenum">
              <a:rPr lang="en-US" smtClean="0"/>
              <a:pPr/>
              <a:t>13</a:t>
            </a:fld>
            <a:endParaRPr lang="en-US"/>
          </a:p>
        </p:txBody>
      </p:sp>
    </p:spTree>
    <p:extLst>
      <p:ext uri="{BB962C8B-B14F-4D97-AF65-F5344CB8AC3E}">
        <p14:creationId xmlns:p14="http://schemas.microsoft.com/office/powerpoint/2010/main" val="14980756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lgn="l">
              <a:buFont typeface="Arial" pitchFamily="34" charset="0"/>
              <a:buChar char="•"/>
            </a:pPr>
            <a:r>
              <a:rPr lang="en-US" sz="1200" dirty="0" smtClean="0">
                <a:solidFill>
                  <a:schemeClr val="tx1"/>
                </a:solidFill>
                <a:latin typeface="Verdana" pitchFamily="34" charset="0"/>
                <a:ea typeface="Verdana" pitchFamily="34" charset="0"/>
                <a:cs typeface="Verdana" pitchFamily="34" charset="0"/>
              </a:rPr>
              <a:t>Buy a snake trap.</a:t>
            </a:r>
          </a:p>
          <a:p>
            <a:pPr marL="342900" indent="-342900" algn="l">
              <a:buFont typeface="Arial" pitchFamily="34" charset="0"/>
              <a:buChar char="•"/>
            </a:pPr>
            <a:endParaRPr lang="en-US" sz="1200" dirty="0" smtClean="0">
              <a:solidFill>
                <a:schemeClr val="tx1"/>
              </a:solidFill>
              <a:latin typeface="Verdana" pitchFamily="34" charset="0"/>
              <a:ea typeface="Verdana" pitchFamily="34" charset="0"/>
              <a:cs typeface="Verdana" pitchFamily="34" charset="0"/>
            </a:endParaRPr>
          </a:p>
          <a:p>
            <a:pPr marL="342900" indent="-342900" algn="l">
              <a:buFont typeface="Arial" pitchFamily="34" charset="0"/>
              <a:buChar char="•"/>
            </a:pPr>
            <a:r>
              <a:rPr lang="en-US" sz="1200" dirty="0" smtClean="0">
                <a:solidFill>
                  <a:schemeClr val="tx1"/>
                </a:solidFill>
                <a:latin typeface="Verdana" pitchFamily="34" charset="0"/>
                <a:ea typeface="Verdana" pitchFamily="34" charset="0"/>
                <a:cs typeface="Verdana" pitchFamily="34" charset="0"/>
              </a:rPr>
              <a:t>Hire a professional snake removal expert.</a:t>
            </a:r>
          </a:p>
          <a:p>
            <a:pPr marL="342900" indent="-342900" algn="l">
              <a:buFont typeface="Arial" pitchFamily="34" charset="0"/>
              <a:buChar char="•"/>
            </a:pPr>
            <a:endParaRPr lang="en-US" sz="1200" dirty="0" smtClean="0">
              <a:solidFill>
                <a:schemeClr val="tx1"/>
              </a:solidFill>
              <a:latin typeface="Verdana" pitchFamily="34" charset="0"/>
              <a:ea typeface="Verdana" pitchFamily="34" charset="0"/>
              <a:cs typeface="Verdana" pitchFamily="34" charset="0"/>
            </a:endParaRPr>
          </a:p>
          <a:p>
            <a:pPr marL="342900" indent="-342900" algn="l">
              <a:buFont typeface="Arial" pitchFamily="34" charset="0"/>
              <a:buChar char="•"/>
            </a:pPr>
            <a:r>
              <a:rPr lang="en-US" sz="1200" dirty="0" smtClean="0">
                <a:solidFill>
                  <a:schemeClr val="tx1"/>
                </a:solidFill>
                <a:latin typeface="Verdana" pitchFamily="34" charset="0"/>
                <a:ea typeface="Verdana" pitchFamily="34" charset="0"/>
                <a:cs typeface="Verdana" pitchFamily="34" charset="0"/>
              </a:rPr>
              <a:t>Learn how to identify venomous and nonvenomous snakes.</a:t>
            </a:r>
          </a:p>
          <a:p>
            <a:pPr marL="342900" indent="-342900" algn="l">
              <a:buFont typeface="Arial" pitchFamily="34" charset="0"/>
              <a:buChar char="•"/>
            </a:pPr>
            <a:r>
              <a:rPr lang="en-US" sz="1200" dirty="0" smtClean="0">
                <a:solidFill>
                  <a:schemeClr val="tx1"/>
                </a:solidFill>
                <a:latin typeface="Verdana" pitchFamily="34" charset="0"/>
                <a:ea typeface="Verdana" pitchFamily="34" charset="0"/>
                <a:cs typeface="Verdana" pitchFamily="34" charset="0"/>
              </a:rPr>
              <a:t>Do not try to kill snakes.</a:t>
            </a:r>
          </a:p>
          <a:p>
            <a:pPr marL="1257300" lvl="2" indent="-342900" algn="l">
              <a:buFont typeface="Wingdings" pitchFamily="2" charset="2"/>
              <a:buChar char="Ø"/>
            </a:pPr>
            <a:r>
              <a:rPr lang="en-US" sz="1200" dirty="0" smtClean="0">
                <a:solidFill>
                  <a:schemeClr val="tx1"/>
                </a:solidFill>
                <a:latin typeface="Verdana" pitchFamily="34" charset="0"/>
                <a:ea typeface="Verdana" pitchFamily="34" charset="0"/>
                <a:cs typeface="Verdana" pitchFamily="34" charset="0"/>
              </a:rPr>
              <a:t>Faster than you think</a:t>
            </a:r>
          </a:p>
          <a:p>
            <a:pPr marL="1257300" lvl="2" indent="-342900" algn="l">
              <a:buFont typeface="Wingdings" pitchFamily="2" charset="2"/>
              <a:buChar char="Ø"/>
            </a:pPr>
            <a:r>
              <a:rPr lang="en-US" sz="1200" dirty="0" smtClean="0">
                <a:solidFill>
                  <a:schemeClr val="tx1"/>
                </a:solidFill>
                <a:latin typeface="Verdana" pitchFamily="34" charset="0"/>
                <a:ea typeface="Verdana" pitchFamily="34" charset="0"/>
                <a:cs typeface="Verdana" pitchFamily="34" charset="0"/>
              </a:rPr>
              <a:t>Hard to kill</a:t>
            </a:r>
          </a:p>
          <a:p>
            <a:pPr marL="1257300" lvl="2" indent="-342900" algn="l">
              <a:buFont typeface="Wingdings" pitchFamily="2" charset="2"/>
              <a:buChar char="Ø"/>
            </a:pPr>
            <a:r>
              <a:rPr lang="en-US" sz="1200" dirty="0" smtClean="0">
                <a:solidFill>
                  <a:schemeClr val="tx1"/>
                </a:solidFill>
                <a:latin typeface="Verdana" pitchFamily="34" charset="0"/>
                <a:ea typeface="Verdana" pitchFamily="34" charset="0"/>
                <a:cs typeface="Verdana" pitchFamily="34" charset="0"/>
              </a:rPr>
              <a:t>Wild when injured</a:t>
            </a:r>
          </a:p>
          <a:p>
            <a:pPr marL="1257300" lvl="2" indent="-342900" algn="l">
              <a:buFont typeface="Wingdings" pitchFamily="2" charset="2"/>
              <a:buChar char="Ø"/>
            </a:pPr>
            <a:r>
              <a:rPr lang="en-US" sz="1200" dirty="0" smtClean="0">
                <a:solidFill>
                  <a:schemeClr val="tx1"/>
                </a:solidFill>
                <a:latin typeface="Verdana" pitchFamily="34" charset="0"/>
                <a:ea typeface="Verdana" pitchFamily="34" charset="0"/>
                <a:cs typeface="Verdana" pitchFamily="34" charset="0"/>
              </a:rPr>
              <a:t>Strike after they appear or play dead</a:t>
            </a:r>
          </a:p>
          <a:p>
            <a:endParaRPr lang="en-US" sz="1200" dirty="0">
              <a:latin typeface="Verdana" pitchFamily="34" charset="0"/>
              <a:ea typeface="Verdana" pitchFamily="34" charset="0"/>
              <a:cs typeface="Verdana" pitchFamily="34" charset="0"/>
            </a:endParaRPr>
          </a:p>
        </p:txBody>
      </p:sp>
      <p:sp>
        <p:nvSpPr>
          <p:cNvPr id="4" name="Slide Number Placeholder 3"/>
          <p:cNvSpPr>
            <a:spLocks noGrp="1"/>
          </p:cNvSpPr>
          <p:nvPr>
            <p:ph type="sldNum" sz="quarter" idx="10"/>
          </p:nvPr>
        </p:nvSpPr>
        <p:spPr/>
        <p:txBody>
          <a:bodyPr/>
          <a:lstStyle/>
          <a:p>
            <a:fld id="{8CC0E478-7D71-4FA0-9891-7B1529666467}" type="slidenum">
              <a:rPr lang="en-US" smtClean="0"/>
              <a:pPr/>
              <a:t>14</a:t>
            </a:fld>
            <a:endParaRPr lang="en-US"/>
          </a:p>
        </p:txBody>
      </p:sp>
    </p:spTree>
    <p:extLst>
      <p:ext uri="{BB962C8B-B14F-4D97-AF65-F5344CB8AC3E}">
        <p14:creationId xmlns:p14="http://schemas.microsoft.com/office/powerpoint/2010/main" val="39833398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lgn="l">
              <a:buFont typeface="Arial" pitchFamily="34" charset="0"/>
              <a:buChar char="•"/>
            </a:pPr>
            <a:r>
              <a:rPr lang="en-US" dirty="0" smtClean="0">
                <a:solidFill>
                  <a:schemeClr val="tx1"/>
                </a:solidFill>
              </a:rPr>
              <a:t>Keep grass cut short.</a:t>
            </a:r>
          </a:p>
          <a:p>
            <a:pPr marL="342900" indent="-342900" algn="l">
              <a:buFont typeface="Arial" pitchFamily="34" charset="0"/>
              <a:buChar char="•"/>
            </a:pPr>
            <a:endParaRPr lang="en-US" sz="900" dirty="0" smtClean="0">
              <a:solidFill>
                <a:schemeClr val="tx1"/>
              </a:solidFill>
            </a:endParaRPr>
          </a:p>
          <a:p>
            <a:pPr marL="342900" indent="-342900" algn="l">
              <a:buFont typeface="Arial" pitchFamily="34" charset="0"/>
              <a:buChar char="•"/>
            </a:pPr>
            <a:r>
              <a:rPr lang="en-US" dirty="0" smtClean="0">
                <a:solidFill>
                  <a:schemeClr val="tx1"/>
                </a:solidFill>
              </a:rPr>
              <a:t>Wear long pants and boots.  Tuck your pant legs into your boots</a:t>
            </a:r>
          </a:p>
          <a:p>
            <a:pPr marL="342900" indent="-342900" algn="l">
              <a:buFont typeface="Arial" pitchFamily="34" charset="0"/>
              <a:buChar char="•"/>
            </a:pPr>
            <a:endParaRPr lang="en-US" sz="900" dirty="0" smtClean="0">
              <a:solidFill>
                <a:schemeClr val="tx1"/>
              </a:solidFill>
            </a:endParaRPr>
          </a:p>
          <a:p>
            <a:pPr marL="342900" indent="-342900" algn="l">
              <a:buFont typeface="Arial" pitchFamily="34" charset="0"/>
              <a:buChar char="•"/>
            </a:pPr>
            <a:r>
              <a:rPr lang="en-US" dirty="0" smtClean="0">
                <a:solidFill>
                  <a:schemeClr val="tx1"/>
                </a:solidFill>
              </a:rPr>
              <a:t>Wear protective gloves when grabbing things off of the ground.</a:t>
            </a:r>
          </a:p>
          <a:p>
            <a:pPr marL="342900" indent="-342900" algn="l">
              <a:buFont typeface="Arial" pitchFamily="34" charset="0"/>
              <a:buChar char="•"/>
            </a:pPr>
            <a:endParaRPr lang="en-US" sz="900" dirty="0" smtClean="0">
              <a:solidFill>
                <a:schemeClr val="tx1"/>
              </a:solidFill>
            </a:endParaRPr>
          </a:p>
          <a:p>
            <a:pPr marL="342900" indent="-342900" algn="l">
              <a:buFont typeface="Arial" pitchFamily="34" charset="0"/>
              <a:buChar char="•"/>
            </a:pPr>
            <a:r>
              <a:rPr lang="en-US" dirty="0" smtClean="0">
                <a:solidFill>
                  <a:schemeClr val="tx1"/>
                </a:solidFill>
              </a:rPr>
              <a:t>Keep bushes, shrubs and </a:t>
            </a:r>
            <a:br>
              <a:rPr lang="en-US" dirty="0" smtClean="0">
                <a:solidFill>
                  <a:schemeClr val="tx1"/>
                </a:solidFill>
              </a:rPr>
            </a:br>
            <a:r>
              <a:rPr lang="en-US" dirty="0" smtClean="0">
                <a:solidFill>
                  <a:schemeClr val="tx1"/>
                </a:solidFill>
              </a:rPr>
              <a:t>flowers a few feet away from </a:t>
            </a:r>
            <a:br>
              <a:rPr lang="en-US" dirty="0" smtClean="0">
                <a:solidFill>
                  <a:schemeClr val="tx1"/>
                </a:solidFill>
              </a:rPr>
            </a:br>
            <a:r>
              <a:rPr lang="en-US" dirty="0" smtClean="0">
                <a:solidFill>
                  <a:schemeClr val="tx1"/>
                </a:solidFill>
              </a:rPr>
              <a:t>sidewalks or other walkways.</a:t>
            </a:r>
          </a:p>
          <a:p>
            <a:endParaRPr lang="en-US" dirty="0"/>
          </a:p>
        </p:txBody>
      </p:sp>
      <p:sp>
        <p:nvSpPr>
          <p:cNvPr id="4" name="Slide Number Placeholder 3"/>
          <p:cNvSpPr>
            <a:spLocks noGrp="1"/>
          </p:cNvSpPr>
          <p:nvPr>
            <p:ph type="sldNum" sz="quarter" idx="10"/>
          </p:nvPr>
        </p:nvSpPr>
        <p:spPr/>
        <p:txBody>
          <a:bodyPr/>
          <a:lstStyle/>
          <a:p>
            <a:fld id="{8CC0E478-7D71-4FA0-9891-7B1529666467}" type="slidenum">
              <a:rPr lang="en-US" smtClean="0"/>
              <a:pPr/>
              <a:t>15</a:t>
            </a:fld>
            <a:endParaRPr lang="en-US"/>
          </a:p>
        </p:txBody>
      </p:sp>
    </p:spTree>
    <p:extLst>
      <p:ext uri="{BB962C8B-B14F-4D97-AF65-F5344CB8AC3E}">
        <p14:creationId xmlns:p14="http://schemas.microsoft.com/office/powerpoint/2010/main" val="26317444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lgn="l">
              <a:buFont typeface="Arial" pitchFamily="34" charset="0"/>
              <a:buChar char="•"/>
            </a:pPr>
            <a:r>
              <a:rPr lang="en-US" dirty="0" smtClean="0">
                <a:solidFill>
                  <a:schemeClr val="tx1"/>
                </a:solidFill>
              </a:rPr>
              <a:t>Never leave food sitting out.</a:t>
            </a:r>
          </a:p>
          <a:p>
            <a:pPr marL="342900" indent="-342900" algn="l">
              <a:buFont typeface="Arial" pitchFamily="34" charset="0"/>
              <a:buChar char="•"/>
            </a:pPr>
            <a:endParaRPr lang="en-US" dirty="0" smtClean="0">
              <a:solidFill>
                <a:schemeClr val="tx1"/>
              </a:solidFill>
            </a:endParaRPr>
          </a:p>
          <a:p>
            <a:pPr marL="342900" indent="-342900" algn="l">
              <a:buFont typeface="Arial" pitchFamily="34" charset="0"/>
              <a:buChar char="•"/>
            </a:pPr>
            <a:r>
              <a:rPr lang="en-US" dirty="0" smtClean="0">
                <a:solidFill>
                  <a:schemeClr val="tx1"/>
                </a:solidFill>
              </a:rPr>
              <a:t>Do not keep materials piled up outside (wood, brick piles, etc..)</a:t>
            </a:r>
          </a:p>
          <a:p>
            <a:pPr marL="342900" indent="-342900" algn="l">
              <a:buFont typeface="Arial" pitchFamily="34" charset="0"/>
              <a:buChar char="•"/>
            </a:pPr>
            <a:endParaRPr lang="en-US" dirty="0" smtClean="0">
              <a:solidFill>
                <a:schemeClr val="tx1"/>
              </a:solidFill>
            </a:endParaRPr>
          </a:p>
          <a:p>
            <a:pPr marL="342900" indent="-342900" algn="l">
              <a:buFont typeface="Arial" pitchFamily="34" charset="0"/>
              <a:buChar char="•"/>
            </a:pPr>
            <a:r>
              <a:rPr lang="en-US" dirty="0" smtClean="0">
                <a:solidFill>
                  <a:schemeClr val="tx1"/>
                </a:solidFill>
              </a:rPr>
              <a:t>If you see a snake while working back up slowly and call the animal control center.</a:t>
            </a:r>
          </a:p>
          <a:p>
            <a:endParaRPr lang="en-US" dirty="0"/>
          </a:p>
        </p:txBody>
      </p:sp>
      <p:sp>
        <p:nvSpPr>
          <p:cNvPr id="4" name="Slide Number Placeholder 3"/>
          <p:cNvSpPr>
            <a:spLocks noGrp="1"/>
          </p:cNvSpPr>
          <p:nvPr>
            <p:ph type="sldNum" sz="quarter" idx="10"/>
          </p:nvPr>
        </p:nvSpPr>
        <p:spPr/>
        <p:txBody>
          <a:bodyPr/>
          <a:lstStyle/>
          <a:p>
            <a:fld id="{8CC0E478-7D71-4FA0-9891-7B1529666467}" type="slidenum">
              <a:rPr lang="en-US" smtClean="0"/>
              <a:pPr/>
              <a:t>16</a:t>
            </a:fld>
            <a:endParaRPr lang="en-US"/>
          </a:p>
        </p:txBody>
      </p:sp>
    </p:spTree>
    <p:extLst>
      <p:ext uri="{BB962C8B-B14F-4D97-AF65-F5344CB8AC3E}">
        <p14:creationId xmlns:p14="http://schemas.microsoft.com/office/powerpoint/2010/main" val="23600843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lgn="l">
              <a:buFont typeface="Arial" pitchFamily="34" charset="0"/>
              <a:buChar char="•"/>
            </a:pPr>
            <a:r>
              <a:rPr lang="en-US" dirty="0" smtClean="0">
                <a:solidFill>
                  <a:schemeClr val="tx1"/>
                </a:solidFill>
              </a:rPr>
              <a:t>Call for medical attention immediately.</a:t>
            </a:r>
          </a:p>
          <a:p>
            <a:pPr marL="342900" indent="-342900" algn="l">
              <a:buFont typeface="Arial" pitchFamily="34" charset="0"/>
              <a:buChar char="•"/>
            </a:pPr>
            <a:endParaRPr lang="en-US" sz="1000" dirty="0" smtClean="0">
              <a:solidFill>
                <a:schemeClr val="tx1"/>
              </a:solidFill>
            </a:endParaRPr>
          </a:p>
          <a:p>
            <a:pPr marL="342900" indent="-342900" algn="l">
              <a:buFont typeface="Arial" pitchFamily="34" charset="0"/>
              <a:buChar char="•"/>
            </a:pPr>
            <a:r>
              <a:rPr lang="en-US" dirty="0" smtClean="0">
                <a:solidFill>
                  <a:schemeClr val="tx1"/>
                </a:solidFill>
              </a:rPr>
              <a:t>Avoid caffeine or alcohol</a:t>
            </a:r>
          </a:p>
          <a:p>
            <a:pPr marL="342900" indent="-342900" algn="l">
              <a:buFont typeface="Arial" pitchFamily="34" charset="0"/>
              <a:buChar char="•"/>
            </a:pPr>
            <a:endParaRPr lang="en-US" sz="1000" dirty="0" smtClean="0">
              <a:solidFill>
                <a:schemeClr val="tx1"/>
              </a:solidFill>
            </a:endParaRPr>
          </a:p>
          <a:p>
            <a:pPr marL="342900" indent="-342900" algn="l">
              <a:buFont typeface="Arial" pitchFamily="34" charset="0"/>
              <a:buChar char="•"/>
            </a:pPr>
            <a:r>
              <a:rPr lang="en-US" dirty="0" smtClean="0">
                <a:solidFill>
                  <a:schemeClr val="tx1"/>
                </a:solidFill>
              </a:rPr>
              <a:t>Keep the bite below your heart.</a:t>
            </a:r>
          </a:p>
          <a:p>
            <a:pPr marL="342900" indent="-342900" algn="l">
              <a:buFont typeface="Arial" pitchFamily="34" charset="0"/>
              <a:buChar char="•"/>
            </a:pPr>
            <a:endParaRPr lang="en-US" sz="1000" dirty="0" smtClean="0">
              <a:solidFill>
                <a:schemeClr val="tx1"/>
              </a:solidFill>
            </a:endParaRPr>
          </a:p>
          <a:p>
            <a:pPr marL="342900" indent="-342900" algn="l">
              <a:buFont typeface="Arial" pitchFamily="34" charset="0"/>
              <a:buChar char="•"/>
            </a:pPr>
            <a:r>
              <a:rPr lang="en-US" dirty="0" smtClean="0">
                <a:solidFill>
                  <a:schemeClr val="tx1"/>
                </a:solidFill>
              </a:rPr>
              <a:t>Remove any clothing around the bite.</a:t>
            </a:r>
          </a:p>
          <a:p>
            <a:pPr marL="342900" indent="-342900" algn="l">
              <a:buFont typeface="Arial" pitchFamily="34" charset="0"/>
              <a:buChar char="•"/>
            </a:pPr>
            <a:endParaRPr lang="en-US" sz="1000" dirty="0" smtClean="0">
              <a:solidFill>
                <a:schemeClr val="tx1"/>
              </a:solidFill>
            </a:endParaRPr>
          </a:p>
          <a:p>
            <a:pPr marL="342900" indent="-342900" algn="l">
              <a:buFont typeface="Arial" pitchFamily="34" charset="0"/>
              <a:buChar char="•"/>
            </a:pPr>
            <a:r>
              <a:rPr lang="en-US" dirty="0" smtClean="0">
                <a:solidFill>
                  <a:schemeClr val="tx1"/>
                </a:solidFill>
              </a:rPr>
              <a:t>Clean the area gently but do not flush.</a:t>
            </a:r>
          </a:p>
          <a:p>
            <a:pPr marL="342900" indent="-342900" algn="l">
              <a:buFont typeface="Arial" pitchFamily="34" charset="0"/>
              <a:buChar char="•"/>
            </a:pPr>
            <a:endParaRPr lang="en-US" sz="1000" dirty="0" smtClean="0">
              <a:solidFill>
                <a:schemeClr val="tx1"/>
              </a:solidFill>
            </a:endParaRPr>
          </a:p>
          <a:p>
            <a:pPr marL="342900" indent="-342900" algn="l">
              <a:buFont typeface="Arial" pitchFamily="34" charset="0"/>
              <a:buChar char="•"/>
            </a:pPr>
            <a:r>
              <a:rPr lang="en-US" dirty="0" smtClean="0">
                <a:solidFill>
                  <a:schemeClr val="tx1"/>
                </a:solidFill>
              </a:rPr>
              <a:t>Wrap the area but do not restrict blood flow to the site.</a:t>
            </a:r>
          </a:p>
          <a:p>
            <a:endParaRPr lang="en-US" dirty="0"/>
          </a:p>
        </p:txBody>
      </p:sp>
      <p:sp>
        <p:nvSpPr>
          <p:cNvPr id="4" name="Slide Number Placeholder 3"/>
          <p:cNvSpPr>
            <a:spLocks noGrp="1"/>
          </p:cNvSpPr>
          <p:nvPr>
            <p:ph type="sldNum" sz="quarter" idx="10"/>
          </p:nvPr>
        </p:nvSpPr>
        <p:spPr/>
        <p:txBody>
          <a:bodyPr/>
          <a:lstStyle/>
          <a:p>
            <a:fld id="{8CC0E478-7D71-4FA0-9891-7B1529666467}" type="slidenum">
              <a:rPr lang="en-US" smtClean="0"/>
              <a:pPr/>
              <a:t>17</a:t>
            </a:fld>
            <a:endParaRPr lang="en-US"/>
          </a:p>
        </p:txBody>
      </p:sp>
    </p:spTree>
    <p:extLst>
      <p:ext uri="{BB962C8B-B14F-4D97-AF65-F5344CB8AC3E}">
        <p14:creationId xmlns:p14="http://schemas.microsoft.com/office/powerpoint/2010/main" val="15130271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First Aid for snake bites.</a:t>
            </a:r>
          </a:p>
          <a:p>
            <a:endParaRPr lang="en-US" dirty="0" smtClean="0"/>
          </a:p>
          <a:p>
            <a:pPr marL="342900" indent="-342900" algn="l">
              <a:buFont typeface="Arial" pitchFamily="34" charset="0"/>
              <a:buChar char="•"/>
            </a:pPr>
            <a:r>
              <a:rPr lang="en-US" dirty="0" smtClean="0">
                <a:solidFill>
                  <a:schemeClr val="tx1"/>
                </a:solidFill>
              </a:rPr>
              <a:t>In the movies they cut the area or try to suck out the venom.  Doing this in real life could cause an infection in the area. Also,</a:t>
            </a:r>
            <a:r>
              <a:rPr lang="en-US" baseline="0" dirty="0" smtClean="0">
                <a:solidFill>
                  <a:schemeClr val="tx1"/>
                </a:solidFill>
              </a:rPr>
              <a:t> if you have a cut on the lips or sores in the mouth, you could end up being the one poisoned!</a:t>
            </a:r>
            <a:endParaRPr lang="en-US" dirty="0" smtClean="0">
              <a:solidFill>
                <a:schemeClr val="tx1"/>
              </a:solidFill>
            </a:endParaRPr>
          </a:p>
          <a:p>
            <a:pPr marL="342900" indent="-342900" algn="l">
              <a:buFont typeface="Arial" pitchFamily="34" charset="0"/>
              <a:buChar char="•"/>
            </a:pPr>
            <a:endParaRPr lang="en-US" sz="1000" dirty="0" smtClean="0">
              <a:solidFill>
                <a:schemeClr val="tx1"/>
              </a:solidFill>
            </a:endParaRPr>
          </a:p>
          <a:p>
            <a:pPr marL="342900" indent="-342900" algn="l">
              <a:buFont typeface="Arial" pitchFamily="34" charset="0"/>
              <a:buChar char="•"/>
            </a:pPr>
            <a:r>
              <a:rPr lang="en-US" dirty="0" smtClean="0">
                <a:solidFill>
                  <a:schemeClr val="tx1"/>
                </a:solidFill>
              </a:rPr>
              <a:t>Never attempt to capture the snake that bit you.  It could strike again since it is already agitated.</a:t>
            </a:r>
          </a:p>
          <a:p>
            <a:pPr marL="342900" indent="-342900" algn="l">
              <a:buFont typeface="Arial" pitchFamily="34" charset="0"/>
              <a:buChar char="•"/>
            </a:pPr>
            <a:endParaRPr lang="en-US" sz="1000" dirty="0" smtClean="0">
              <a:solidFill>
                <a:schemeClr val="tx1"/>
              </a:solidFill>
            </a:endParaRPr>
          </a:p>
          <a:p>
            <a:pPr marL="342900" indent="-342900" algn="l">
              <a:buFont typeface="Arial" pitchFamily="34" charset="0"/>
              <a:buChar char="•"/>
            </a:pPr>
            <a:r>
              <a:rPr lang="en-US" dirty="0" smtClean="0">
                <a:solidFill>
                  <a:schemeClr val="tx1"/>
                </a:solidFill>
              </a:rPr>
              <a:t>Try to remember what the snake looks like.  This will help the doctors treat the bite.</a:t>
            </a:r>
          </a:p>
          <a:p>
            <a:endParaRPr lang="en-US" dirty="0"/>
          </a:p>
        </p:txBody>
      </p:sp>
      <p:sp>
        <p:nvSpPr>
          <p:cNvPr id="4" name="Slide Number Placeholder 3"/>
          <p:cNvSpPr>
            <a:spLocks noGrp="1"/>
          </p:cNvSpPr>
          <p:nvPr>
            <p:ph type="sldNum" sz="quarter" idx="10"/>
          </p:nvPr>
        </p:nvSpPr>
        <p:spPr/>
        <p:txBody>
          <a:bodyPr/>
          <a:lstStyle/>
          <a:p>
            <a:fld id="{8CC0E478-7D71-4FA0-9891-7B1529666467}" type="slidenum">
              <a:rPr lang="en-US" smtClean="0"/>
              <a:pPr/>
              <a:t>18</a:t>
            </a:fld>
            <a:endParaRPr lang="en-US"/>
          </a:p>
        </p:txBody>
      </p:sp>
    </p:spTree>
    <p:extLst>
      <p:ext uri="{BB962C8B-B14F-4D97-AF65-F5344CB8AC3E}">
        <p14:creationId xmlns:p14="http://schemas.microsoft.com/office/powerpoint/2010/main" val="453119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Snake bite symptoms include:</a:t>
            </a:r>
          </a:p>
          <a:p>
            <a:pPr marL="342900" indent="-342900" algn="l">
              <a:buFont typeface="Arial" pitchFamily="34" charset="0"/>
              <a:buChar char="•"/>
            </a:pPr>
            <a:r>
              <a:rPr lang="en-US" dirty="0" smtClean="0">
                <a:solidFill>
                  <a:schemeClr val="tx1"/>
                </a:solidFill>
              </a:rPr>
              <a:t>Intense pain in the area</a:t>
            </a:r>
            <a:endParaRPr lang="en-US" sz="800" dirty="0" smtClean="0">
              <a:solidFill>
                <a:schemeClr val="tx1"/>
              </a:solidFill>
            </a:endParaRPr>
          </a:p>
          <a:p>
            <a:pPr marL="342900" indent="-342900" algn="l">
              <a:buFont typeface="Arial" pitchFamily="34" charset="0"/>
              <a:buChar char="•"/>
            </a:pPr>
            <a:r>
              <a:rPr lang="en-US" dirty="0" smtClean="0">
                <a:solidFill>
                  <a:schemeClr val="tx1"/>
                </a:solidFill>
              </a:rPr>
              <a:t>Swelling</a:t>
            </a:r>
            <a:endParaRPr lang="en-US" sz="800" dirty="0" smtClean="0">
              <a:solidFill>
                <a:schemeClr val="tx1"/>
              </a:solidFill>
            </a:endParaRPr>
          </a:p>
          <a:p>
            <a:pPr marL="342900" indent="-342900" algn="l">
              <a:buFont typeface="Arial" pitchFamily="34" charset="0"/>
              <a:buChar char="•"/>
            </a:pPr>
            <a:r>
              <a:rPr lang="en-US" dirty="0" smtClean="0">
                <a:solidFill>
                  <a:schemeClr val="tx1"/>
                </a:solidFill>
              </a:rPr>
              <a:t>Bleeding</a:t>
            </a:r>
            <a:endParaRPr lang="en-US" sz="800" dirty="0" smtClean="0">
              <a:solidFill>
                <a:schemeClr val="tx1"/>
              </a:solidFill>
            </a:endParaRPr>
          </a:p>
          <a:p>
            <a:pPr marL="342900" indent="-342900" algn="l">
              <a:buFont typeface="Arial" pitchFamily="34" charset="0"/>
              <a:buChar char="•"/>
            </a:pPr>
            <a:r>
              <a:rPr lang="en-US" dirty="0" smtClean="0">
                <a:solidFill>
                  <a:schemeClr val="tx1"/>
                </a:solidFill>
              </a:rPr>
              <a:t>Shortness of breath</a:t>
            </a:r>
            <a:endParaRPr lang="en-US" sz="800" dirty="0" smtClean="0">
              <a:solidFill>
                <a:schemeClr val="tx1"/>
              </a:solidFill>
            </a:endParaRPr>
          </a:p>
          <a:p>
            <a:pPr marL="342900" indent="-342900" algn="l">
              <a:buFont typeface="Arial" pitchFamily="34" charset="0"/>
              <a:buChar char="•"/>
            </a:pPr>
            <a:r>
              <a:rPr lang="en-US" dirty="0" smtClean="0">
                <a:solidFill>
                  <a:schemeClr val="tx1"/>
                </a:solidFill>
              </a:rPr>
              <a:t>Weakness</a:t>
            </a:r>
            <a:endParaRPr lang="en-US" sz="800" dirty="0" smtClean="0">
              <a:solidFill>
                <a:schemeClr val="tx1"/>
              </a:solidFill>
            </a:endParaRPr>
          </a:p>
          <a:p>
            <a:pPr marL="342900" indent="-342900" algn="l">
              <a:buFont typeface="Arial" pitchFamily="34" charset="0"/>
              <a:buChar char="•"/>
            </a:pPr>
            <a:r>
              <a:rPr lang="en-US" dirty="0" smtClean="0">
                <a:solidFill>
                  <a:schemeClr val="tx1"/>
                </a:solidFill>
              </a:rPr>
              <a:t>Dizziness</a:t>
            </a:r>
            <a:endParaRPr lang="en-US" sz="800" dirty="0" smtClean="0">
              <a:solidFill>
                <a:schemeClr val="tx1"/>
              </a:solidFill>
            </a:endParaRPr>
          </a:p>
          <a:p>
            <a:pPr marL="342900" indent="-342900" algn="l">
              <a:buFont typeface="Arial" pitchFamily="34" charset="0"/>
              <a:buChar char="•"/>
            </a:pPr>
            <a:r>
              <a:rPr lang="en-US" dirty="0" smtClean="0">
                <a:solidFill>
                  <a:schemeClr val="tx1"/>
                </a:solidFill>
              </a:rPr>
              <a:t>Fever</a:t>
            </a:r>
          </a:p>
          <a:p>
            <a:endParaRPr lang="en-US" dirty="0"/>
          </a:p>
        </p:txBody>
      </p:sp>
      <p:sp>
        <p:nvSpPr>
          <p:cNvPr id="4" name="Slide Number Placeholder 3"/>
          <p:cNvSpPr>
            <a:spLocks noGrp="1"/>
          </p:cNvSpPr>
          <p:nvPr>
            <p:ph type="sldNum" sz="quarter" idx="10"/>
          </p:nvPr>
        </p:nvSpPr>
        <p:spPr/>
        <p:txBody>
          <a:bodyPr/>
          <a:lstStyle/>
          <a:p>
            <a:fld id="{8CC0E478-7D71-4FA0-9891-7B1529666467}" type="slidenum">
              <a:rPr lang="en-US" smtClean="0"/>
              <a:pPr/>
              <a:t>19</a:t>
            </a:fld>
            <a:endParaRPr lang="en-US"/>
          </a:p>
        </p:txBody>
      </p:sp>
    </p:spTree>
    <p:extLst>
      <p:ext uri="{BB962C8B-B14F-4D97-AF65-F5344CB8AC3E}">
        <p14:creationId xmlns:p14="http://schemas.microsoft.com/office/powerpoint/2010/main" val="35787939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lgn="l">
              <a:buFont typeface="Arial" pitchFamily="34" charset="0"/>
              <a:buChar char="•"/>
            </a:pPr>
            <a:r>
              <a:rPr lang="en-US" dirty="0" smtClean="0">
                <a:solidFill>
                  <a:schemeClr val="tx1"/>
                </a:solidFill>
              </a:rPr>
              <a:t>There are over 3,000 species of snakes.</a:t>
            </a:r>
          </a:p>
          <a:p>
            <a:pPr marL="342900" indent="-342900" algn="l">
              <a:buFont typeface="Arial" pitchFamily="34" charset="0"/>
              <a:buChar char="•"/>
            </a:pPr>
            <a:endParaRPr lang="en-US" sz="800" dirty="0" smtClean="0">
              <a:solidFill>
                <a:schemeClr val="tx1"/>
              </a:solidFill>
            </a:endParaRPr>
          </a:p>
          <a:p>
            <a:pPr marL="342900" indent="-342900" algn="l">
              <a:buFont typeface="Arial" pitchFamily="34" charset="0"/>
              <a:buChar char="•"/>
            </a:pPr>
            <a:r>
              <a:rPr lang="en-US" dirty="0" smtClean="0">
                <a:solidFill>
                  <a:schemeClr val="tx1"/>
                </a:solidFill>
              </a:rPr>
              <a:t>Every year there are nearly 7,000 snake bites.</a:t>
            </a:r>
          </a:p>
          <a:p>
            <a:pPr marL="342900" indent="-342900" algn="l">
              <a:buFont typeface="Arial" pitchFamily="34" charset="0"/>
              <a:buChar char="•"/>
            </a:pPr>
            <a:endParaRPr lang="en-US" sz="800" dirty="0" smtClean="0">
              <a:solidFill>
                <a:schemeClr val="tx1"/>
              </a:solidFill>
            </a:endParaRPr>
          </a:p>
          <a:p>
            <a:pPr marL="342900" indent="-342900" algn="l">
              <a:buFont typeface="Arial" pitchFamily="34" charset="0"/>
              <a:buChar char="•"/>
            </a:pPr>
            <a:r>
              <a:rPr lang="en-US" dirty="0" smtClean="0">
                <a:solidFill>
                  <a:schemeClr val="tx1"/>
                </a:solidFill>
              </a:rPr>
              <a:t>Snake’s scales are made up of Keratin, which is the same thing that our fingernails are made from.</a:t>
            </a:r>
          </a:p>
          <a:p>
            <a:pPr marL="342900" indent="-342900" algn="l">
              <a:buFont typeface="Arial" pitchFamily="34" charset="0"/>
              <a:buChar char="•"/>
            </a:pPr>
            <a:endParaRPr lang="en-US" sz="800" dirty="0" smtClean="0">
              <a:solidFill>
                <a:schemeClr val="tx1"/>
              </a:solidFill>
            </a:endParaRPr>
          </a:p>
          <a:p>
            <a:pPr marL="342900" indent="-342900" algn="l">
              <a:buFont typeface="Arial" pitchFamily="34" charset="0"/>
              <a:buChar char="•"/>
            </a:pPr>
            <a:r>
              <a:rPr lang="en-US" dirty="0" smtClean="0">
                <a:solidFill>
                  <a:schemeClr val="tx1"/>
                </a:solidFill>
              </a:rPr>
              <a:t>The Hognose, Grass snake and the Spitting Cobra will fake death when feeling threatened. They flip into their backs, open their mouths, and let their tongue flop out. And they will let out some smelly stuff from their anal gland.</a:t>
            </a:r>
          </a:p>
          <a:p>
            <a:endParaRPr lang="en-US" dirty="0"/>
          </a:p>
        </p:txBody>
      </p:sp>
      <p:sp>
        <p:nvSpPr>
          <p:cNvPr id="4" name="Slide Number Placeholder 3"/>
          <p:cNvSpPr>
            <a:spLocks noGrp="1"/>
          </p:cNvSpPr>
          <p:nvPr>
            <p:ph type="sldNum" sz="quarter" idx="10"/>
          </p:nvPr>
        </p:nvSpPr>
        <p:spPr/>
        <p:txBody>
          <a:bodyPr/>
          <a:lstStyle/>
          <a:p>
            <a:fld id="{8CC0E478-7D71-4FA0-9891-7B1529666467}" type="slidenum">
              <a:rPr lang="en-US" smtClean="0"/>
              <a:pPr/>
              <a:t>2</a:t>
            </a:fld>
            <a:endParaRPr lang="en-US"/>
          </a:p>
        </p:txBody>
      </p:sp>
    </p:spTree>
    <p:extLst>
      <p:ext uri="{BB962C8B-B14F-4D97-AF65-F5344CB8AC3E}">
        <p14:creationId xmlns:p14="http://schemas.microsoft.com/office/powerpoint/2010/main" val="22779950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Additional symptoms may be,</a:t>
            </a:r>
          </a:p>
          <a:p>
            <a:pPr marL="342900" indent="-342900" algn="l">
              <a:buFont typeface="Arial" pitchFamily="34" charset="0"/>
              <a:buChar char="•"/>
            </a:pPr>
            <a:r>
              <a:rPr lang="en-US" dirty="0" smtClean="0">
                <a:solidFill>
                  <a:schemeClr val="tx1"/>
                </a:solidFill>
              </a:rPr>
              <a:t>Numbness</a:t>
            </a:r>
          </a:p>
          <a:p>
            <a:pPr marL="342900" indent="-342900" algn="l">
              <a:buFont typeface="Arial" pitchFamily="34" charset="0"/>
              <a:buChar char="•"/>
            </a:pPr>
            <a:endParaRPr lang="en-US" sz="900" dirty="0" smtClean="0">
              <a:solidFill>
                <a:schemeClr val="tx1"/>
              </a:solidFill>
            </a:endParaRPr>
          </a:p>
          <a:p>
            <a:pPr marL="342900" indent="-342900" algn="l">
              <a:buFont typeface="Arial" pitchFamily="34" charset="0"/>
              <a:buChar char="•"/>
            </a:pPr>
            <a:r>
              <a:rPr lang="en-US" dirty="0" smtClean="0">
                <a:solidFill>
                  <a:schemeClr val="tx1"/>
                </a:solidFill>
              </a:rPr>
              <a:t>Nausea</a:t>
            </a:r>
          </a:p>
          <a:p>
            <a:pPr marL="342900" indent="-342900" algn="l">
              <a:buFont typeface="Arial" pitchFamily="34" charset="0"/>
              <a:buChar char="•"/>
            </a:pPr>
            <a:endParaRPr lang="en-US" sz="900" dirty="0" smtClean="0">
              <a:solidFill>
                <a:schemeClr val="tx1"/>
              </a:solidFill>
            </a:endParaRPr>
          </a:p>
          <a:p>
            <a:pPr marL="342900" indent="-342900" algn="l">
              <a:buFont typeface="Arial" pitchFamily="34" charset="0"/>
              <a:buChar char="•"/>
            </a:pPr>
            <a:r>
              <a:rPr lang="en-US" dirty="0" smtClean="0">
                <a:solidFill>
                  <a:schemeClr val="tx1"/>
                </a:solidFill>
              </a:rPr>
              <a:t>Sweating</a:t>
            </a:r>
          </a:p>
          <a:p>
            <a:pPr marL="342900" indent="-342900" algn="l">
              <a:buFont typeface="Arial" pitchFamily="34" charset="0"/>
              <a:buChar char="•"/>
            </a:pPr>
            <a:endParaRPr lang="en-US" sz="900" dirty="0" smtClean="0">
              <a:solidFill>
                <a:schemeClr val="tx1"/>
              </a:solidFill>
            </a:endParaRPr>
          </a:p>
          <a:p>
            <a:pPr marL="342900" indent="-342900" algn="l">
              <a:buFont typeface="Arial" pitchFamily="34" charset="0"/>
              <a:buChar char="•"/>
            </a:pPr>
            <a:r>
              <a:rPr lang="en-US" dirty="0" smtClean="0">
                <a:solidFill>
                  <a:schemeClr val="tx1"/>
                </a:solidFill>
              </a:rPr>
              <a:t>Increased heart rate</a:t>
            </a:r>
          </a:p>
          <a:p>
            <a:pPr marL="342900" indent="-342900" algn="l">
              <a:buFont typeface="Arial" pitchFamily="34" charset="0"/>
              <a:buChar char="•"/>
            </a:pPr>
            <a:endParaRPr lang="en-US" sz="900" dirty="0" smtClean="0">
              <a:solidFill>
                <a:schemeClr val="tx1"/>
              </a:solidFill>
            </a:endParaRPr>
          </a:p>
          <a:p>
            <a:pPr marL="342900" indent="-342900" algn="l">
              <a:buFont typeface="Arial" pitchFamily="34" charset="0"/>
              <a:buChar char="•"/>
            </a:pPr>
            <a:r>
              <a:rPr lang="en-US" dirty="0" smtClean="0">
                <a:solidFill>
                  <a:schemeClr val="tx1"/>
                </a:solidFill>
              </a:rPr>
              <a:t>Blurred vision</a:t>
            </a:r>
          </a:p>
          <a:p>
            <a:pPr marL="342900" indent="-342900" algn="l">
              <a:buFont typeface="Arial" pitchFamily="34" charset="0"/>
              <a:buChar char="•"/>
            </a:pPr>
            <a:endParaRPr lang="en-US" sz="900" dirty="0" smtClean="0">
              <a:solidFill>
                <a:schemeClr val="tx1"/>
              </a:solidFill>
            </a:endParaRPr>
          </a:p>
          <a:p>
            <a:pPr marL="342900" indent="-342900" algn="l">
              <a:buFont typeface="Arial" pitchFamily="34" charset="0"/>
              <a:buChar char="•"/>
            </a:pPr>
            <a:r>
              <a:rPr lang="en-US" dirty="0" smtClean="0">
                <a:solidFill>
                  <a:schemeClr val="tx1"/>
                </a:solidFill>
              </a:rPr>
              <a:t>Fainting</a:t>
            </a:r>
          </a:p>
          <a:p>
            <a:endParaRPr lang="en-US" dirty="0"/>
          </a:p>
        </p:txBody>
      </p:sp>
      <p:sp>
        <p:nvSpPr>
          <p:cNvPr id="4" name="Slide Number Placeholder 3"/>
          <p:cNvSpPr>
            <a:spLocks noGrp="1"/>
          </p:cNvSpPr>
          <p:nvPr>
            <p:ph type="sldNum" sz="quarter" idx="10"/>
          </p:nvPr>
        </p:nvSpPr>
        <p:spPr/>
        <p:txBody>
          <a:bodyPr/>
          <a:lstStyle/>
          <a:p>
            <a:fld id="{8CC0E478-7D71-4FA0-9891-7B1529666467}" type="slidenum">
              <a:rPr lang="en-US" smtClean="0"/>
              <a:pPr/>
              <a:t>20</a:t>
            </a:fld>
            <a:endParaRPr lang="en-US"/>
          </a:p>
        </p:txBody>
      </p:sp>
    </p:spTree>
    <p:extLst>
      <p:ext uri="{BB962C8B-B14F-4D97-AF65-F5344CB8AC3E}">
        <p14:creationId xmlns:p14="http://schemas.microsoft.com/office/powerpoint/2010/main" val="4589533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Recognizing the presence of a snake via its feces.</a:t>
            </a:r>
          </a:p>
          <a:p>
            <a:endParaRPr lang="en-US" dirty="0" smtClean="0"/>
          </a:p>
          <a:p>
            <a:pPr marL="342900" indent="-342900" algn="l">
              <a:buFont typeface="Arial" pitchFamily="34" charset="0"/>
              <a:buChar char="•"/>
            </a:pPr>
            <a:r>
              <a:rPr lang="en-US" dirty="0" smtClean="0">
                <a:solidFill>
                  <a:schemeClr val="tx1"/>
                </a:solidFill>
              </a:rPr>
              <a:t>Smells and often brown</a:t>
            </a:r>
          </a:p>
          <a:p>
            <a:pPr marL="342900" indent="-342900" algn="l">
              <a:buFont typeface="Arial" pitchFamily="34" charset="0"/>
              <a:buChar char="•"/>
            </a:pPr>
            <a:endParaRPr lang="en-US" sz="800" dirty="0" smtClean="0">
              <a:solidFill>
                <a:schemeClr val="tx1"/>
              </a:solidFill>
            </a:endParaRPr>
          </a:p>
          <a:p>
            <a:pPr marL="342900" indent="-342900" algn="l">
              <a:buFont typeface="Arial" pitchFamily="34" charset="0"/>
              <a:buChar char="•"/>
            </a:pPr>
            <a:r>
              <a:rPr lang="en-US" dirty="0" smtClean="0">
                <a:solidFill>
                  <a:schemeClr val="tx1"/>
                </a:solidFill>
              </a:rPr>
              <a:t>Oblong, liquid excretion with a white cap</a:t>
            </a:r>
          </a:p>
          <a:p>
            <a:pPr marL="342900" indent="-342900" algn="l">
              <a:buFont typeface="Arial" pitchFamily="34" charset="0"/>
              <a:buChar char="•"/>
            </a:pPr>
            <a:endParaRPr lang="en-US" sz="800" dirty="0" smtClean="0">
              <a:solidFill>
                <a:schemeClr val="tx1"/>
              </a:solidFill>
            </a:endParaRPr>
          </a:p>
          <a:p>
            <a:pPr marL="342900" indent="-342900" algn="l">
              <a:buFont typeface="Arial" pitchFamily="34" charset="0"/>
              <a:buChar char="•"/>
            </a:pPr>
            <a:r>
              <a:rPr lang="en-US" dirty="0" smtClean="0">
                <a:solidFill>
                  <a:schemeClr val="tx1"/>
                </a:solidFill>
              </a:rPr>
              <a:t>Often mistaken for that of a bird – bird feces will appear much whiter</a:t>
            </a:r>
          </a:p>
          <a:p>
            <a:pPr marL="342900" indent="-342900" algn="l">
              <a:buFont typeface="Arial" pitchFamily="34" charset="0"/>
              <a:buChar char="•"/>
            </a:pPr>
            <a:endParaRPr lang="en-US" sz="800" dirty="0" smtClean="0">
              <a:solidFill>
                <a:schemeClr val="tx1"/>
              </a:solidFill>
            </a:endParaRPr>
          </a:p>
          <a:p>
            <a:pPr marL="342900" indent="-342900" algn="l">
              <a:buFont typeface="Arial" pitchFamily="34" charset="0"/>
              <a:buChar char="•"/>
            </a:pPr>
            <a:r>
              <a:rPr lang="en-US" dirty="0" smtClean="0">
                <a:solidFill>
                  <a:schemeClr val="tx1"/>
                </a:solidFill>
              </a:rPr>
              <a:t>Size will tell you size of the snake</a:t>
            </a:r>
          </a:p>
          <a:p>
            <a:pPr marL="342900" indent="-342900" algn="l">
              <a:buFont typeface="Arial" pitchFamily="34" charset="0"/>
              <a:buChar char="•"/>
            </a:pPr>
            <a:endParaRPr lang="en-US" sz="800" dirty="0" smtClean="0">
              <a:solidFill>
                <a:schemeClr val="tx1"/>
              </a:solidFill>
            </a:endParaRPr>
          </a:p>
          <a:p>
            <a:pPr marL="342900" indent="-342900" algn="l">
              <a:buFont typeface="Arial" pitchFamily="34" charset="0"/>
              <a:buChar char="•"/>
            </a:pPr>
            <a:r>
              <a:rPr lang="en-US" dirty="0" smtClean="0">
                <a:solidFill>
                  <a:schemeClr val="tx1"/>
                </a:solidFill>
              </a:rPr>
              <a:t>May contain scales, feathers or bones</a:t>
            </a:r>
          </a:p>
          <a:p>
            <a:pPr marL="342900" indent="-342900" algn="l">
              <a:buFont typeface="Arial" pitchFamily="34" charset="0"/>
              <a:buChar char="•"/>
            </a:pPr>
            <a:endParaRPr lang="en-US" sz="800" dirty="0" smtClean="0">
              <a:solidFill>
                <a:schemeClr val="tx1"/>
              </a:solidFill>
            </a:endParaRPr>
          </a:p>
          <a:p>
            <a:pPr marL="342900" indent="-342900" algn="l">
              <a:buFont typeface="Arial" pitchFamily="34" charset="0"/>
              <a:buChar char="•"/>
            </a:pPr>
            <a:r>
              <a:rPr lang="en-US" dirty="0" smtClean="0">
                <a:solidFill>
                  <a:schemeClr val="tx1"/>
                </a:solidFill>
              </a:rPr>
              <a:t>Contains salmonella bacteria which is linked to severe illness in humans and possibly death.</a:t>
            </a:r>
          </a:p>
        </p:txBody>
      </p:sp>
      <p:sp>
        <p:nvSpPr>
          <p:cNvPr id="4" name="Slide Number Placeholder 3"/>
          <p:cNvSpPr>
            <a:spLocks noGrp="1"/>
          </p:cNvSpPr>
          <p:nvPr>
            <p:ph type="sldNum" sz="quarter" idx="10"/>
          </p:nvPr>
        </p:nvSpPr>
        <p:spPr/>
        <p:txBody>
          <a:bodyPr/>
          <a:lstStyle/>
          <a:p>
            <a:fld id="{8CC0E478-7D71-4FA0-9891-7B1529666467}" type="slidenum">
              <a:rPr lang="en-US" smtClean="0"/>
              <a:pPr/>
              <a:t>21</a:t>
            </a:fld>
            <a:endParaRPr lang="en-US"/>
          </a:p>
        </p:txBody>
      </p:sp>
    </p:spTree>
    <p:extLst>
      <p:ext uri="{BB962C8B-B14F-4D97-AF65-F5344CB8AC3E}">
        <p14:creationId xmlns:p14="http://schemas.microsoft.com/office/powerpoint/2010/main" val="39585512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Snakes in the attic,</a:t>
            </a:r>
            <a:r>
              <a:rPr lang="en-US" baseline="0" dirty="0" smtClean="0"/>
              <a:t> </a:t>
            </a:r>
            <a:r>
              <a:rPr lang="en-US" dirty="0" smtClean="0"/>
              <a:t>basement</a:t>
            </a:r>
            <a:r>
              <a:rPr lang="en-US" baseline="0" dirty="0" smtClean="0"/>
              <a:t> or under foundations or porches.</a:t>
            </a:r>
            <a:endParaRPr lang="en-US" dirty="0" smtClean="0"/>
          </a:p>
          <a:p>
            <a:pPr marL="342900" indent="-342900" algn="l">
              <a:buFont typeface="Arial" pitchFamily="34" charset="0"/>
              <a:buChar char="•"/>
            </a:pPr>
            <a:r>
              <a:rPr lang="en-US" dirty="0" smtClean="0">
                <a:solidFill>
                  <a:schemeClr val="tx1"/>
                </a:solidFill>
              </a:rPr>
              <a:t>Rat snakes can live in the attic – can climb and fit in very tiny holes.</a:t>
            </a:r>
          </a:p>
          <a:p>
            <a:pPr marL="342900" indent="-342900" algn="l">
              <a:buFont typeface="Arial" pitchFamily="34" charset="0"/>
              <a:buChar char="•"/>
            </a:pPr>
            <a:endParaRPr lang="en-US" sz="800" dirty="0" smtClean="0">
              <a:solidFill>
                <a:schemeClr val="tx1"/>
              </a:solidFill>
            </a:endParaRPr>
          </a:p>
          <a:p>
            <a:pPr marL="342900" indent="-342900" algn="l">
              <a:buFont typeface="Arial" pitchFamily="34" charset="0"/>
              <a:buChar char="•"/>
            </a:pPr>
            <a:r>
              <a:rPr lang="en-US" dirty="0" smtClean="0">
                <a:solidFill>
                  <a:schemeClr val="tx1"/>
                </a:solidFill>
              </a:rPr>
              <a:t>Rats leave a distinct odor that snakes follow.</a:t>
            </a:r>
          </a:p>
          <a:p>
            <a:pPr marL="342900" indent="-342900" algn="l">
              <a:buFont typeface="Arial" pitchFamily="34" charset="0"/>
              <a:buChar char="•"/>
            </a:pPr>
            <a:endParaRPr lang="en-US" sz="800" dirty="0" smtClean="0">
              <a:solidFill>
                <a:schemeClr val="tx1"/>
              </a:solidFill>
            </a:endParaRPr>
          </a:p>
          <a:p>
            <a:pPr marL="342900" indent="-342900" algn="l">
              <a:buFont typeface="Arial" pitchFamily="34" charset="0"/>
              <a:buChar char="•"/>
            </a:pPr>
            <a:r>
              <a:rPr lang="en-US" dirty="0" smtClean="0">
                <a:solidFill>
                  <a:schemeClr val="tx1"/>
                </a:solidFill>
              </a:rPr>
              <a:t>Look for snake skins and droppings.</a:t>
            </a:r>
          </a:p>
          <a:p>
            <a:pPr marL="342900" indent="-342900" algn="l">
              <a:buFont typeface="Arial" pitchFamily="34" charset="0"/>
              <a:buChar char="•"/>
            </a:pPr>
            <a:endParaRPr lang="en-US" sz="800" dirty="0" smtClean="0">
              <a:solidFill>
                <a:schemeClr val="tx1"/>
              </a:solidFill>
            </a:endParaRPr>
          </a:p>
          <a:p>
            <a:pPr marL="342900" indent="-342900" algn="l">
              <a:buFont typeface="Arial" pitchFamily="34" charset="0"/>
              <a:buChar char="•"/>
            </a:pPr>
            <a:r>
              <a:rPr lang="en-US" dirty="0" smtClean="0">
                <a:solidFill>
                  <a:schemeClr val="tx1"/>
                </a:solidFill>
              </a:rPr>
              <a:t>More active in the warmer months.</a:t>
            </a:r>
          </a:p>
          <a:p>
            <a:pPr marL="342900" indent="-342900" algn="l">
              <a:buFont typeface="Arial" pitchFamily="34" charset="0"/>
              <a:buChar char="•"/>
            </a:pPr>
            <a:endParaRPr lang="en-US" sz="800" dirty="0" smtClean="0">
              <a:solidFill>
                <a:schemeClr val="tx1"/>
              </a:solidFill>
            </a:endParaRPr>
          </a:p>
          <a:p>
            <a:pPr marL="342900" indent="-342900" algn="l">
              <a:buFont typeface="Arial" pitchFamily="34" charset="0"/>
              <a:buChar char="•"/>
            </a:pPr>
            <a:r>
              <a:rPr lang="en-US" dirty="0" smtClean="0">
                <a:solidFill>
                  <a:schemeClr val="tx1"/>
                </a:solidFill>
              </a:rPr>
              <a:t>Eliminate the rodents and seal shut any gaps or holes.</a:t>
            </a:r>
          </a:p>
          <a:p>
            <a:endParaRPr lang="en-US" dirty="0"/>
          </a:p>
        </p:txBody>
      </p:sp>
      <p:sp>
        <p:nvSpPr>
          <p:cNvPr id="4" name="Slide Number Placeholder 3"/>
          <p:cNvSpPr>
            <a:spLocks noGrp="1"/>
          </p:cNvSpPr>
          <p:nvPr>
            <p:ph type="sldNum" sz="quarter" idx="10"/>
          </p:nvPr>
        </p:nvSpPr>
        <p:spPr/>
        <p:txBody>
          <a:bodyPr/>
          <a:lstStyle/>
          <a:p>
            <a:fld id="{8CC0E478-7D71-4FA0-9891-7B1529666467}" type="slidenum">
              <a:rPr lang="en-US" smtClean="0"/>
              <a:pPr/>
              <a:t>22</a:t>
            </a:fld>
            <a:endParaRPr lang="en-US"/>
          </a:p>
        </p:txBody>
      </p:sp>
    </p:spTree>
    <p:extLst>
      <p:ext uri="{BB962C8B-B14F-4D97-AF65-F5344CB8AC3E}">
        <p14:creationId xmlns:p14="http://schemas.microsoft.com/office/powerpoint/2010/main" val="41149288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CC0E478-7D71-4FA0-9891-7B1529666467}" type="slidenum">
              <a:rPr lang="en-US" smtClean="0"/>
              <a:pPr/>
              <a:t>23</a:t>
            </a:fld>
            <a:endParaRPr lang="en-US"/>
          </a:p>
        </p:txBody>
      </p:sp>
    </p:spTree>
    <p:extLst>
      <p:ext uri="{BB962C8B-B14F-4D97-AF65-F5344CB8AC3E}">
        <p14:creationId xmlns:p14="http://schemas.microsoft.com/office/powerpoint/2010/main" val="9885124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CC0E478-7D71-4FA0-9891-7B1529666467}" type="slidenum">
              <a:rPr lang="en-US" smtClean="0"/>
              <a:pPr/>
              <a:t>24</a:t>
            </a:fld>
            <a:endParaRPr lang="en-US"/>
          </a:p>
        </p:txBody>
      </p:sp>
    </p:spTree>
    <p:extLst>
      <p:ext uri="{BB962C8B-B14F-4D97-AF65-F5344CB8AC3E}">
        <p14:creationId xmlns:p14="http://schemas.microsoft.com/office/powerpoint/2010/main" val="252427670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C0E478-7D71-4FA0-9891-7B1529666467}" type="slidenum">
              <a:rPr lang="en-US" smtClean="0"/>
              <a:pPr/>
              <a:t>25</a:t>
            </a:fld>
            <a:endParaRPr lang="en-US"/>
          </a:p>
        </p:txBody>
      </p:sp>
    </p:spTree>
    <p:extLst>
      <p:ext uri="{BB962C8B-B14F-4D97-AF65-F5344CB8AC3E}">
        <p14:creationId xmlns:p14="http://schemas.microsoft.com/office/powerpoint/2010/main" val="302614352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CC0E478-7D71-4FA0-9891-7B1529666467}" type="slidenum">
              <a:rPr lang="en-US" smtClean="0"/>
              <a:pPr/>
              <a:t>26</a:t>
            </a:fld>
            <a:endParaRPr lang="en-US"/>
          </a:p>
        </p:txBody>
      </p:sp>
    </p:spTree>
    <p:extLst>
      <p:ext uri="{BB962C8B-B14F-4D97-AF65-F5344CB8AC3E}">
        <p14:creationId xmlns:p14="http://schemas.microsoft.com/office/powerpoint/2010/main" val="3543868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lgn="l">
              <a:buFont typeface="Arial" pitchFamily="34" charset="0"/>
              <a:buChar char="•"/>
            </a:pPr>
            <a:r>
              <a:rPr lang="en-US" dirty="0" smtClean="0">
                <a:solidFill>
                  <a:schemeClr val="tx1"/>
                </a:solidFill>
              </a:rPr>
              <a:t>Most snakes are not aggressive.  They will usually retreat from danger.  However if they start to feel threatened, they will strike.</a:t>
            </a:r>
          </a:p>
          <a:p>
            <a:pPr marL="342900" indent="-342900" algn="l">
              <a:buFont typeface="Arial" pitchFamily="34" charset="0"/>
              <a:buChar char="•"/>
            </a:pPr>
            <a:endParaRPr lang="en-US" sz="1000" dirty="0" smtClean="0">
              <a:solidFill>
                <a:schemeClr val="tx1"/>
              </a:solidFill>
            </a:endParaRPr>
          </a:p>
          <a:p>
            <a:pPr marL="342900" indent="-342900" algn="l">
              <a:buFont typeface="Arial" pitchFamily="34" charset="0"/>
              <a:buChar char="•"/>
            </a:pPr>
            <a:r>
              <a:rPr lang="en-US" dirty="0" smtClean="0">
                <a:solidFill>
                  <a:schemeClr val="tx1"/>
                </a:solidFill>
              </a:rPr>
              <a:t>Snakes are cold-blooded and rely on their surroundings for warmth.</a:t>
            </a:r>
          </a:p>
          <a:p>
            <a:pPr marL="342900" indent="-342900" algn="l">
              <a:buFont typeface="Arial" pitchFamily="34" charset="0"/>
              <a:buChar char="•"/>
            </a:pPr>
            <a:endParaRPr lang="en-US" sz="1000" dirty="0" smtClean="0">
              <a:solidFill>
                <a:schemeClr val="tx1"/>
              </a:solidFill>
            </a:endParaRPr>
          </a:p>
          <a:p>
            <a:pPr marL="342900" indent="-342900" algn="l">
              <a:buFont typeface="Arial" pitchFamily="34" charset="0"/>
              <a:buChar char="•"/>
            </a:pPr>
            <a:r>
              <a:rPr lang="en-US" dirty="0" smtClean="0">
                <a:solidFill>
                  <a:schemeClr val="tx1"/>
                </a:solidFill>
              </a:rPr>
              <a:t>A reticulated python, named Colossus, was the largest snake that ever lived in a zoo. She lived at the Pittsburgh Zoo in Pennsylvania and was 28 ½ feet long and weighed 320 pounds.</a:t>
            </a:r>
          </a:p>
          <a:p>
            <a:endParaRPr lang="en-US" dirty="0"/>
          </a:p>
        </p:txBody>
      </p:sp>
      <p:sp>
        <p:nvSpPr>
          <p:cNvPr id="4" name="Slide Number Placeholder 3"/>
          <p:cNvSpPr>
            <a:spLocks noGrp="1"/>
          </p:cNvSpPr>
          <p:nvPr>
            <p:ph type="sldNum" sz="quarter" idx="10"/>
          </p:nvPr>
        </p:nvSpPr>
        <p:spPr/>
        <p:txBody>
          <a:bodyPr/>
          <a:lstStyle/>
          <a:p>
            <a:fld id="{8CC0E478-7D71-4FA0-9891-7B1529666467}" type="slidenum">
              <a:rPr lang="en-US" smtClean="0"/>
              <a:pPr/>
              <a:t>3</a:t>
            </a:fld>
            <a:endParaRPr lang="en-US"/>
          </a:p>
        </p:txBody>
      </p:sp>
    </p:spTree>
    <p:extLst>
      <p:ext uri="{BB962C8B-B14F-4D97-AF65-F5344CB8AC3E}">
        <p14:creationId xmlns:p14="http://schemas.microsoft.com/office/powerpoint/2010/main" val="31798913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lgn="l">
              <a:buFont typeface="Arial" pitchFamily="34" charset="0"/>
              <a:buChar char="•"/>
            </a:pPr>
            <a:r>
              <a:rPr lang="en-US" sz="1200" dirty="0" smtClean="0">
                <a:solidFill>
                  <a:schemeClr val="tx1"/>
                </a:solidFill>
                <a:latin typeface="Verdana" pitchFamily="34" charset="0"/>
                <a:ea typeface="Verdana" pitchFamily="34" charset="0"/>
                <a:cs typeface="Verdana" pitchFamily="34" charset="0"/>
              </a:rPr>
              <a:t>There are 21 species of snakes in Pennsylvania.</a:t>
            </a:r>
          </a:p>
          <a:p>
            <a:pPr marL="342900" indent="-342900" algn="l">
              <a:buFont typeface="Arial" pitchFamily="34" charset="0"/>
              <a:buChar char="•"/>
            </a:pPr>
            <a:endParaRPr lang="en-US" sz="1200" dirty="0" smtClean="0">
              <a:solidFill>
                <a:schemeClr val="tx1"/>
              </a:solidFill>
              <a:latin typeface="Verdana" pitchFamily="34" charset="0"/>
              <a:ea typeface="Verdana" pitchFamily="34" charset="0"/>
              <a:cs typeface="Verdana" pitchFamily="34" charset="0"/>
            </a:endParaRPr>
          </a:p>
          <a:p>
            <a:pPr marL="1257300" lvl="2" indent="-342900" algn="l">
              <a:buFont typeface="Arial" pitchFamily="34" charset="0"/>
              <a:buChar char="•"/>
            </a:pPr>
            <a:r>
              <a:rPr lang="en-US" sz="1200" dirty="0" smtClean="0">
                <a:solidFill>
                  <a:schemeClr val="tx1"/>
                </a:solidFill>
                <a:latin typeface="Verdana" pitchFamily="34" charset="0"/>
                <a:ea typeface="Verdana" pitchFamily="34" charset="0"/>
                <a:cs typeface="Verdana" pitchFamily="34" charset="0"/>
              </a:rPr>
              <a:t>18 are nonvenomous</a:t>
            </a:r>
          </a:p>
          <a:p>
            <a:pPr marL="1257300" lvl="2" indent="-342900" algn="l">
              <a:buFont typeface="Arial" pitchFamily="34" charset="0"/>
              <a:buChar char="•"/>
            </a:pPr>
            <a:endParaRPr lang="en-US" sz="1200" dirty="0" smtClean="0">
              <a:solidFill>
                <a:schemeClr val="tx1"/>
              </a:solidFill>
              <a:latin typeface="Verdana" pitchFamily="34" charset="0"/>
              <a:ea typeface="Verdana" pitchFamily="34" charset="0"/>
              <a:cs typeface="Verdana" pitchFamily="34" charset="0"/>
            </a:endParaRPr>
          </a:p>
          <a:p>
            <a:pPr marL="1257300" lvl="2" indent="-342900" algn="l">
              <a:buFont typeface="Arial" pitchFamily="34" charset="0"/>
              <a:buChar char="•"/>
            </a:pPr>
            <a:r>
              <a:rPr lang="en-US" sz="1200" dirty="0" smtClean="0">
                <a:solidFill>
                  <a:schemeClr val="tx1"/>
                </a:solidFill>
                <a:latin typeface="Verdana" pitchFamily="34" charset="0"/>
                <a:ea typeface="Verdana" pitchFamily="34" charset="0"/>
                <a:cs typeface="Verdana" pitchFamily="34" charset="0"/>
              </a:rPr>
              <a:t>3 are venomous</a:t>
            </a:r>
          </a:p>
          <a:p>
            <a:endParaRPr lang="en-US" dirty="0"/>
          </a:p>
        </p:txBody>
      </p:sp>
      <p:sp>
        <p:nvSpPr>
          <p:cNvPr id="4" name="Slide Number Placeholder 3"/>
          <p:cNvSpPr>
            <a:spLocks noGrp="1"/>
          </p:cNvSpPr>
          <p:nvPr>
            <p:ph type="sldNum" sz="quarter" idx="10"/>
          </p:nvPr>
        </p:nvSpPr>
        <p:spPr/>
        <p:txBody>
          <a:bodyPr/>
          <a:lstStyle/>
          <a:p>
            <a:fld id="{8CC0E478-7D71-4FA0-9891-7B1529666467}" type="slidenum">
              <a:rPr lang="en-US" smtClean="0"/>
              <a:pPr/>
              <a:t>4</a:t>
            </a:fld>
            <a:endParaRPr lang="en-US"/>
          </a:p>
        </p:txBody>
      </p:sp>
    </p:spTree>
    <p:extLst>
      <p:ext uri="{BB962C8B-B14F-4D97-AF65-F5344CB8AC3E}">
        <p14:creationId xmlns:p14="http://schemas.microsoft.com/office/powerpoint/2010/main" val="36411247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kern="1200" dirty="0" smtClean="0">
                <a:solidFill>
                  <a:schemeClr val="tx1"/>
                </a:solidFill>
                <a:effectLst/>
                <a:latin typeface="Verdana" pitchFamily="34" charset="0"/>
                <a:ea typeface="Verdana" pitchFamily="34" charset="0"/>
                <a:cs typeface="Verdana" pitchFamily="34" charset="0"/>
              </a:rPr>
              <a:t>Venomous snakes found in the United States include rattlesnakes, copperheads, cottonmouths/water moccasins, and coral snakes. They can be dangerous to outdoor workers including farmers, foresters, landscapers, groundskeepers, gardeners, painters, roofers, pavers, construction workers, laborers, mechanics, and any other workers who spend time outside. Although rare, some workers with a severe allergy to snake venom may be at risk of death if bitten. </a:t>
            </a:r>
            <a:r>
              <a:rPr lang="en-US" dirty="0" smtClean="0"/>
              <a:t>http://www.cdc.gov/niosh/topics/snakes/</a:t>
            </a:r>
          </a:p>
          <a:p>
            <a:pPr marL="0" indent="0" algn="l">
              <a:buFont typeface="Arial" pitchFamily="34" charset="0"/>
              <a:buNone/>
            </a:pPr>
            <a:endParaRPr lang="en-US" sz="1200" kern="1200" dirty="0" smtClean="0">
              <a:solidFill>
                <a:schemeClr val="tx1"/>
              </a:solidFill>
              <a:effectLst/>
              <a:latin typeface="Verdana" pitchFamily="34" charset="0"/>
              <a:ea typeface="Verdana" pitchFamily="34" charset="0"/>
              <a:cs typeface="Verdana" pitchFamily="34" charset="0"/>
            </a:endParaRPr>
          </a:p>
          <a:p>
            <a:pPr marL="0" indent="0" algn="l">
              <a:buFont typeface="Arial" pitchFamily="34" charset="0"/>
              <a:buNone/>
            </a:pPr>
            <a:endParaRPr lang="en-US" sz="1200" dirty="0" smtClean="0">
              <a:solidFill>
                <a:schemeClr val="tx1"/>
              </a:solidFill>
              <a:latin typeface="Verdana" pitchFamily="34" charset="0"/>
              <a:ea typeface="Verdana" pitchFamily="34" charset="0"/>
              <a:cs typeface="Verdana" pitchFamily="34" charset="0"/>
            </a:endParaRPr>
          </a:p>
          <a:p>
            <a:pPr marL="342900" indent="-342900" algn="l">
              <a:buFont typeface="Arial" pitchFamily="34" charset="0"/>
              <a:buChar char="•"/>
            </a:pPr>
            <a:r>
              <a:rPr lang="en-US" sz="1200" dirty="0" smtClean="0">
                <a:solidFill>
                  <a:schemeClr val="tx1"/>
                </a:solidFill>
                <a:latin typeface="Verdana" pitchFamily="34" charset="0"/>
                <a:ea typeface="Verdana" pitchFamily="34" charset="0"/>
                <a:cs typeface="Verdana" pitchFamily="34" charset="0"/>
              </a:rPr>
              <a:t>Northern Copperhead</a:t>
            </a:r>
          </a:p>
          <a:p>
            <a:pPr marL="342900" indent="-342900" algn="l">
              <a:buFont typeface="Arial" pitchFamily="34" charset="0"/>
              <a:buChar char="•"/>
            </a:pPr>
            <a:endParaRPr lang="en-US" sz="1200" dirty="0" smtClean="0">
              <a:solidFill>
                <a:schemeClr val="tx1"/>
              </a:solidFill>
              <a:latin typeface="Verdana" pitchFamily="34" charset="0"/>
              <a:ea typeface="Verdana" pitchFamily="34" charset="0"/>
              <a:cs typeface="Verdana" pitchFamily="34" charset="0"/>
            </a:endParaRPr>
          </a:p>
          <a:p>
            <a:pPr marL="342900" lvl="1" indent="-342900" algn="l">
              <a:buFont typeface="Arial" pitchFamily="34" charset="0"/>
              <a:buChar char="•"/>
            </a:pPr>
            <a:r>
              <a:rPr lang="en-US" sz="1200" dirty="0" smtClean="0">
                <a:solidFill>
                  <a:schemeClr val="tx1"/>
                </a:solidFill>
                <a:latin typeface="Verdana" pitchFamily="34" charset="0"/>
                <a:ea typeface="Verdana" pitchFamily="34" charset="0"/>
                <a:cs typeface="Verdana" pitchFamily="34" charset="0"/>
              </a:rPr>
              <a:t>Eastern </a:t>
            </a:r>
            <a:r>
              <a:rPr lang="en-US" sz="1200" dirty="0" err="1" smtClean="0">
                <a:solidFill>
                  <a:schemeClr val="tx1"/>
                </a:solidFill>
                <a:latin typeface="Verdana" pitchFamily="34" charset="0"/>
                <a:ea typeface="Verdana" pitchFamily="34" charset="0"/>
                <a:cs typeface="Verdana" pitchFamily="34" charset="0"/>
              </a:rPr>
              <a:t>Massasauga</a:t>
            </a:r>
            <a:endParaRPr lang="en-US" sz="1200" dirty="0" smtClean="0">
              <a:solidFill>
                <a:schemeClr val="tx1"/>
              </a:solidFill>
              <a:latin typeface="Verdana" pitchFamily="34" charset="0"/>
              <a:ea typeface="Verdana" pitchFamily="34" charset="0"/>
              <a:cs typeface="Verdana" pitchFamily="34" charset="0"/>
            </a:endParaRPr>
          </a:p>
          <a:p>
            <a:pPr marL="342900" indent="-342900" algn="l">
              <a:buFont typeface="Arial" pitchFamily="34" charset="0"/>
              <a:buChar char="•"/>
            </a:pPr>
            <a:endParaRPr lang="en-US" sz="1200" dirty="0" smtClean="0">
              <a:solidFill>
                <a:schemeClr val="tx1"/>
              </a:solidFill>
              <a:latin typeface="Verdana" pitchFamily="34" charset="0"/>
              <a:ea typeface="Verdana" pitchFamily="34" charset="0"/>
              <a:cs typeface="Verdana" pitchFamily="34" charset="0"/>
            </a:endParaRPr>
          </a:p>
          <a:p>
            <a:pPr marL="342900" indent="-342900" algn="l">
              <a:buFont typeface="Arial" pitchFamily="34" charset="0"/>
              <a:buChar char="•"/>
            </a:pPr>
            <a:r>
              <a:rPr lang="en-US" sz="1200" dirty="0" smtClean="0">
                <a:solidFill>
                  <a:schemeClr val="tx1"/>
                </a:solidFill>
                <a:latin typeface="Verdana" pitchFamily="34" charset="0"/>
                <a:ea typeface="Verdana" pitchFamily="34" charset="0"/>
                <a:cs typeface="Verdana" pitchFamily="34" charset="0"/>
              </a:rPr>
              <a:t>Timber Rattle Snake</a:t>
            </a:r>
          </a:p>
          <a:p>
            <a:pPr marL="342900" indent="-342900" algn="l">
              <a:buFont typeface="Arial" pitchFamily="34" charset="0"/>
              <a:buChar char="•"/>
            </a:pPr>
            <a:endParaRPr lang="en-US" sz="1200" dirty="0" smtClean="0">
              <a:solidFill>
                <a:schemeClr val="tx1"/>
              </a:solidFill>
              <a:latin typeface="Verdana" pitchFamily="34" charset="0"/>
              <a:ea typeface="Verdana" pitchFamily="34" charset="0"/>
              <a:cs typeface="Verdana" pitchFamily="34" charset="0"/>
            </a:endParaRPr>
          </a:p>
          <a:p>
            <a:pPr marL="914400" lvl="1" indent="-457200" algn="l">
              <a:buFont typeface="Wingdings" pitchFamily="2" charset="2"/>
              <a:buChar char="ü"/>
            </a:pPr>
            <a:r>
              <a:rPr lang="en-US" sz="1200" dirty="0" smtClean="0">
                <a:solidFill>
                  <a:schemeClr val="tx1"/>
                </a:solidFill>
                <a:latin typeface="Verdana" pitchFamily="34" charset="0"/>
                <a:ea typeface="Verdana" pitchFamily="34" charset="0"/>
                <a:cs typeface="Verdana" pitchFamily="34" charset="0"/>
              </a:rPr>
              <a:t>Yellow phase</a:t>
            </a:r>
          </a:p>
          <a:p>
            <a:pPr marL="342900" indent="-342900" algn="l">
              <a:buFont typeface="Wingdings" pitchFamily="2" charset="2"/>
              <a:buChar char="ü"/>
            </a:pPr>
            <a:endParaRPr lang="en-US" sz="1200" dirty="0" smtClean="0">
              <a:solidFill>
                <a:schemeClr val="tx1"/>
              </a:solidFill>
              <a:latin typeface="Verdana" pitchFamily="34" charset="0"/>
              <a:ea typeface="Verdana" pitchFamily="34" charset="0"/>
              <a:cs typeface="Verdana" pitchFamily="34" charset="0"/>
            </a:endParaRPr>
          </a:p>
          <a:p>
            <a:pPr marL="914400" lvl="1" indent="-457200" algn="l">
              <a:buFont typeface="Wingdings" pitchFamily="2" charset="2"/>
              <a:buChar char="ü"/>
            </a:pPr>
            <a:r>
              <a:rPr lang="en-US" sz="1200" dirty="0" smtClean="0">
                <a:solidFill>
                  <a:schemeClr val="tx1"/>
                </a:solidFill>
                <a:latin typeface="Verdana" pitchFamily="34" charset="0"/>
                <a:ea typeface="Verdana" pitchFamily="34" charset="0"/>
                <a:cs typeface="Verdana" pitchFamily="34" charset="0"/>
              </a:rPr>
              <a:t>Black phase</a:t>
            </a:r>
            <a:endParaRPr lang="en-US" sz="1200" dirty="0">
              <a:latin typeface="Verdana" pitchFamily="34" charset="0"/>
              <a:ea typeface="Verdana" pitchFamily="34" charset="0"/>
              <a:cs typeface="Verdana" pitchFamily="34" charset="0"/>
            </a:endParaRPr>
          </a:p>
        </p:txBody>
      </p:sp>
      <p:sp>
        <p:nvSpPr>
          <p:cNvPr id="4" name="Slide Number Placeholder 3"/>
          <p:cNvSpPr>
            <a:spLocks noGrp="1"/>
          </p:cNvSpPr>
          <p:nvPr>
            <p:ph type="sldNum" sz="quarter" idx="10"/>
          </p:nvPr>
        </p:nvSpPr>
        <p:spPr/>
        <p:txBody>
          <a:bodyPr/>
          <a:lstStyle/>
          <a:p>
            <a:fld id="{8CC0E478-7D71-4FA0-9891-7B1529666467}" type="slidenum">
              <a:rPr lang="en-US" smtClean="0"/>
              <a:pPr/>
              <a:t>5</a:t>
            </a:fld>
            <a:endParaRPr lang="en-US"/>
          </a:p>
        </p:txBody>
      </p:sp>
    </p:spTree>
    <p:extLst>
      <p:ext uri="{BB962C8B-B14F-4D97-AF65-F5344CB8AC3E}">
        <p14:creationId xmlns:p14="http://schemas.microsoft.com/office/powerpoint/2010/main" val="7978853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lgn="l">
              <a:buFont typeface="Arial" pitchFamily="34" charset="0"/>
              <a:buChar char="•"/>
            </a:pPr>
            <a:r>
              <a:rPr lang="en-US" dirty="0" smtClean="0">
                <a:solidFill>
                  <a:schemeClr val="tx1"/>
                </a:solidFill>
              </a:rPr>
              <a:t>Eastern Hognose</a:t>
            </a:r>
          </a:p>
          <a:p>
            <a:pPr marL="342900" indent="-342900" algn="l">
              <a:buFont typeface="Arial" pitchFamily="34" charset="0"/>
              <a:buChar char="•"/>
            </a:pPr>
            <a:endParaRPr lang="en-US" dirty="0" smtClean="0">
              <a:solidFill>
                <a:schemeClr val="tx1"/>
              </a:solidFill>
            </a:endParaRPr>
          </a:p>
          <a:p>
            <a:pPr marL="342900" indent="-342900" algn="l">
              <a:buFont typeface="Arial" pitchFamily="34" charset="0"/>
              <a:buChar char="•"/>
            </a:pPr>
            <a:r>
              <a:rPr lang="en-US" dirty="0" smtClean="0">
                <a:solidFill>
                  <a:schemeClr val="tx1"/>
                </a:solidFill>
              </a:rPr>
              <a:t>Northern Black Racer</a:t>
            </a:r>
          </a:p>
          <a:p>
            <a:pPr marL="342900" indent="-342900" algn="l">
              <a:buFont typeface="Arial" pitchFamily="34" charset="0"/>
              <a:buChar char="•"/>
            </a:pPr>
            <a:endParaRPr lang="en-US" dirty="0" smtClean="0">
              <a:solidFill>
                <a:schemeClr val="tx1"/>
              </a:solidFill>
            </a:endParaRPr>
          </a:p>
          <a:p>
            <a:pPr marL="342900" indent="-342900" algn="l">
              <a:buFont typeface="Arial" pitchFamily="34" charset="0"/>
              <a:buChar char="•"/>
            </a:pPr>
            <a:r>
              <a:rPr lang="en-US" dirty="0" smtClean="0">
                <a:solidFill>
                  <a:schemeClr val="tx1"/>
                </a:solidFill>
              </a:rPr>
              <a:t>Eastern Ribbon</a:t>
            </a:r>
          </a:p>
          <a:p>
            <a:pPr marL="342900" indent="-342900" algn="l">
              <a:buFont typeface="Arial" pitchFamily="34" charset="0"/>
              <a:buChar char="•"/>
            </a:pPr>
            <a:endParaRPr lang="en-US" dirty="0" smtClean="0">
              <a:solidFill>
                <a:schemeClr val="tx1"/>
              </a:solidFill>
            </a:endParaRPr>
          </a:p>
          <a:p>
            <a:pPr marL="342900" indent="-342900" algn="l">
              <a:buFont typeface="Arial" pitchFamily="34" charset="0"/>
              <a:buChar char="•"/>
            </a:pPr>
            <a:r>
              <a:rPr lang="en-US" dirty="0" smtClean="0">
                <a:solidFill>
                  <a:schemeClr val="tx1"/>
                </a:solidFill>
              </a:rPr>
              <a:t>Eastern Smooth Earth</a:t>
            </a:r>
          </a:p>
          <a:p>
            <a:pPr marL="342900" indent="-342900" algn="l">
              <a:buFont typeface="Arial" pitchFamily="34" charset="0"/>
              <a:buChar char="•"/>
            </a:pPr>
            <a:endParaRPr lang="en-US" dirty="0" smtClean="0">
              <a:solidFill>
                <a:schemeClr val="tx1"/>
              </a:solidFill>
            </a:endParaRPr>
          </a:p>
          <a:p>
            <a:pPr marL="342900" indent="-342900" algn="l">
              <a:buFont typeface="Arial" pitchFamily="34" charset="0"/>
              <a:buChar char="•"/>
            </a:pPr>
            <a:r>
              <a:rPr lang="en-US" dirty="0" smtClean="0">
                <a:solidFill>
                  <a:schemeClr val="tx1"/>
                </a:solidFill>
              </a:rPr>
              <a:t>Eastern Garter</a:t>
            </a:r>
          </a:p>
          <a:p>
            <a:endParaRPr lang="en-US" dirty="0"/>
          </a:p>
        </p:txBody>
      </p:sp>
      <p:sp>
        <p:nvSpPr>
          <p:cNvPr id="4" name="Slide Number Placeholder 3"/>
          <p:cNvSpPr>
            <a:spLocks noGrp="1"/>
          </p:cNvSpPr>
          <p:nvPr>
            <p:ph type="sldNum" sz="quarter" idx="10"/>
          </p:nvPr>
        </p:nvSpPr>
        <p:spPr/>
        <p:txBody>
          <a:bodyPr/>
          <a:lstStyle/>
          <a:p>
            <a:fld id="{8CC0E478-7D71-4FA0-9891-7B1529666467}" type="slidenum">
              <a:rPr lang="en-US" smtClean="0"/>
              <a:pPr/>
              <a:t>6</a:t>
            </a:fld>
            <a:endParaRPr lang="en-US"/>
          </a:p>
        </p:txBody>
      </p:sp>
    </p:spTree>
    <p:extLst>
      <p:ext uri="{BB962C8B-B14F-4D97-AF65-F5344CB8AC3E}">
        <p14:creationId xmlns:p14="http://schemas.microsoft.com/office/powerpoint/2010/main" val="16247228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latin typeface="Verdana" pitchFamily="34" charset="0"/>
                <a:ea typeface="Verdana" pitchFamily="34" charset="0"/>
                <a:cs typeface="Verdana" pitchFamily="34" charset="0"/>
              </a:rPr>
              <a:t>Northern </a:t>
            </a:r>
            <a:r>
              <a:rPr lang="en-US" sz="1200" dirty="0" err="1" smtClean="0">
                <a:latin typeface="Verdana" pitchFamily="34" charset="0"/>
                <a:ea typeface="Verdana" pitchFamily="34" charset="0"/>
                <a:cs typeface="Verdana" pitchFamily="34" charset="0"/>
              </a:rPr>
              <a:t>Ringneck</a:t>
            </a:r>
            <a:endParaRPr lang="en-US" sz="1200" dirty="0" smtClean="0">
              <a:latin typeface="Verdana" pitchFamily="34" charset="0"/>
              <a:ea typeface="Verdana" pitchFamily="34" charset="0"/>
              <a:cs typeface="Verdana" pitchFamily="34" charset="0"/>
            </a:endParaRPr>
          </a:p>
          <a:p>
            <a:endParaRPr lang="en-US" sz="1200" dirty="0" smtClean="0">
              <a:latin typeface="Verdana" pitchFamily="34" charset="0"/>
              <a:ea typeface="Verdana" pitchFamily="34" charset="0"/>
              <a:cs typeface="Verdana" pitchFamily="34" charset="0"/>
            </a:endParaRPr>
          </a:p>
          <a:p>
            <a:r>
              <a:rPr lang="en-US" sz="1200" dirty="0" smtClean="0">
                <a:latin typeface="Verdana" pitchFamily="34" charset="0"/>
                <a:ea typeface="Verdana" pitchFamily="34" charset="0"/>
                <a:cs typeface="Verdana" pitchFamily="34" charset="0"/>
              </a:rPr>
              <a:t>Eastern Worm</a:t>
            </a:r>
          </a:p>
          <a:p>
            <a:pPr marL="0" indent="0">
              <a:buNone/>
            </a:pPr>
            <a:endParaRPr lang="en-US" sz="1200" dirty="0" smtClean="0">
              <a:latin typeface="Verdana" pitchFamily="34" charset="0"/>
              <a:ea typeface="Verdana" pitchFamily="34" charset="0"/>
              <a:cs typeface="Verdana" pitchFamily="34" charset="0"/>
            </a:endParaRPr>
          </a:p>
          <a:p>
            <a:r>
              <a:rPr lang="en-US" sz="1200" dirty="0" err="1" smtClean="0">
                <a:latin typeface="Verdana" pitchFamily="34" charset="0"/>
                <a:ea typeface="Verdana" pitchFamily="34" charset="0"/>
                <a:cs typeface="Verdana" pitchFamily="34" charset="0"/>
              </a:rPr>
              <a:t>Shorthead</a:t>
            </a:r>
            <a:r>
              <a:rPr lang="en-US" sz="1200" dirty="0" smtClean="0">
                <a:latin typeface="Verdana" pitchFamily="34" charset="0"/>
                <a:ea typeface="Verdana" pitchFamily="34" charset="0"/>
                <a:cs typeface="Verdana" pitchFamily="34" charset="0"/>
              </a:rPr>
              <a:t> Garter</a:t>
            </a:r>
          </a:p>
          <a:p>
            <a:endParaRPr lang="en-US" sz="1200" dirty="0" smtClean="0">
              <a:latin typeface="Verdana" pitchFamily="34" charset="0"/>
              <a:ea typeface="Verdana" pitchFamily="34" charset="0"/>
              <a:cs typeface="Verdana" pitchFamily="34" charset="0"/>
            </a:endParaRPr>
          </a:p>
          <a:p>
            <a:r>
              <a:rPr lang="en-US" sz="1200" dirty="0" smtClean="0">
                <a:latin typeface="Verdana" pitchFamily="34" charset="0"/>
                <a:ea typeface="Verdana" pitchFamily="34" charset="0"/>
                <a:cs typeface="Verdana" pitchFamily="34" charset="0"/>
              </a:rPr>
              <a:t>Eastern Milk</a:t>
            </a:r>
          </a:p>
          <a:p>
            <a:endParaRPr lang="en-US" sz="1200" dirty="0" smtClean="0">
              <a:latin typeface="Verdana" pitchFamily="34" charset="0"/>
              <a:ea typeface="Verdana" pitchFamily="34" charset="0"/>
              <a:cs typeface="Verdana" pitchFamily="34" charset="0"/>
            </a:endParaRPr>
          </a:p>
          <a:p>
            <a:r>
              <a:rPr lang="en-US" sz="1200" dirty="0" smtClean="0">
                <a:latin typeface="Verdana" pitchFamily="34" charset="0"/>
                <a:ea typeface="Verdana" pitchFamily="34" charset="0"/>
                <a:cs typeface="Verdana" pitchFamily="34" charset="0"/>
              </a:rPr>
              <a:t>Eastern Rat </a:t>
            </a:r>
          </a:p>
          <a:p>
            <a:endParaRPr lang="en-US" dirty="0"/>
          </a:p>
        </p:txBody>
      </p:sp>
      <p:sp>
        <p:nvSpPr>
          <p:cNvPr id="4" name="Slide Number Placeholder 3"/>
          <p:cNvSpPr>
            <a:spLocks noGrp="1"/>
          </p:cNvSpPr>
          <p:nvPr>
            <p:ph type="sldNum" sz="quarter" idx="10"/>
          </p:nvPr>
        </p:nvSpPr>
        <p:spPr/>
        <p:txBody>
          <a:bodyPr/>
          <a:lstStyle/>
          <a:p>
            <a:fld id="{8CC0E478-7D71-4FA0-9891-7B1529666467}" type="slidenum">
              <a:rPr lang="en-US" smtClean="0"/>
              <a:pPr/>
              <a:t>7</a:t>
            </a:fld>
            <a:endParaRPr lang="en-US"/>
          </a:p>
        </p:txBody>
      </p:sp>
    </p:spTree>
    <p:extLst>
      <p:ext uri="{BB962C8B-B14F-4D97-AF65-F5344CB8AC3E}">
        <p14:creationId xmlns:p14="http://schemas.microsoft.com/office/powerpoint/2010/main" val="10106460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latin typeface="Verdana" pitchFamily="34" charset="0"/>
                <a:ea typeface="Verdana" pitchFamily="34" charset="0"/>
                <a:cs typeface="Verdana" pitchFamily="34" charset="0"/>
              </a:rPr>
              <a:t>Queen </a:t>
            </a:r>
          </a:p>
          <a:p>
            <a:endParaRPr lang="en-US" sz="1200" dirty="0" smtClean="0">
              <a:latin typeface="Verdana" pitchFamily="34" charset="0"/>
              <a:ea typeface="Verdana" pitchFamily="34" charset="0"/>
              <a:cs typeface="Verdana" pitchFamily="34" charset="0"/>
            </a:endParaRPr>
          </a:p>
          <a:p>
            <a:r>
              <a:rPr lang="en-US" sz="1200" dirty="0" smtClean="0">
                <a:latin typeface="Verdana" pitchFamily="34" charset="0"/>
                <a:ea typeface="Verdana" pitchFamily="34" charset="0"/>
                <a:cs typeface="Verdana" pitchFamily="34" charset="0"/>
              </a:rPr>
              <a:t>Rough Green</a:t>
            </a:r>
          </a:p>
          <a:p>
            <a:pPr marL="0" indent="0">
              <a:buNone/>
            </a:pPr>
            <a:endParaRPr lang="en-US" sz="1200" dirty="0" smtClean="0">
              <a:latin typeface="Verdana" pitchFamily="34" charset="0"/>
              <a:ea typeface="Verdana" pitchFamily="34" charset="0"/>
              <a:cs typeface="Verdana" pitchFamily="34" charset="0"/>
            </a:endParaRPr>
          </a:p>
          <a:p>
            <a:r>
              <a:rPr lang="en-US" sz="1200" dirty="0" smtClean="0">
                <a:latin typeface="Verdana" pitchFamily="34" charset="0"/>
                <a:ea typeface="Verdana" pitchFamily="34" charset="0"/>
                <a:cs typeface="Verdana" pitchFamily="34" charset="0"/>
              </a:rPr>
              <a:t>Smooth Green</a:t>
            </a:r>
          </a:p>
          <a:p>
            <a:endParaRPr lang="en-US" dirty="0"/>
          </a:p>
        </p:txBody>
      </p:sp>
      <p:sp>
        <p:nvSpPr>
          <p:cNvPr id="4" name="Slide Number Placeholder 3"/>
          <p:cNvSpPr>
            <a:spLocks noGrp="1"/>
          </p:cNvSpPr>
          <p:nvPr>
            <p:ph type="sldNum" sz="quarter" idx="10"/>
          </p:nvPr>
        </p:nvSpPr>
        <p:spPr/>
        <p:txBody>
          <a:bodyPr/>
          <a:lstStyle/>
          <a:p>
            <a:fld id="{8CC0E478-7D71-4FA0-9891-7B1529666467}" type="slidenum">
              <a:rPr lang="en-US" smtClean="0"/>
              <a:pPr/>
              <a:t>8</a:t>
            </a:fld>
            <a:endParaRPr lang="en-US"/>
          </a:p>
        </p:txBody>
      </p:sp>
    </p:spTree>
    <p:extLst>
      <p:ext uri="{BB962C8B-B14F-4D97-AF65-F5344CB8AC3E}">
        <p14:creationId xmlns:p14="http://schemas.microsoft.com/office/powerpoint/2010/main" val="5218081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lgn="l">
              <a:buFont typeface="Arial" pitchFamily="34" charset="0"/>
              <a:buChar char="•"/>
            </a:pPr>
            <a:r>
              <a:rPr lang="en-US" dirty="0" smtClean="0">
                <a:solidFill>
                  <a:schemeClr val="tx1"/>
                </a:solidFill>
              </a:rPr>
              <a:t>In PA all venomous snakes have slit-like pupils, similar to a cat’s eye.  </a:t>
            </a:r>
          </a:p>
          <a:p>
            <a:pPr marL="342900" indent="-342900" algn="l">
              <a:buFont typeface="Arial" pitchFamily="34" charset="0"/>
              <a:buChar char="•"/>
            </a:pPr>
            <a:endParaRPr lang="en-US" dirty="0" smtClean="0">
              <a:solidFill>
                <a:schemeClr val="tx1"/>
              </a:solidFill>
            </a:endParaRPr>
          </a:p>
          <a:p>
            <a:pPr marL="342900" indent="-342900" algn="l">
              <a:buFont typeface="Arial" pitchFamily="34" charset="0"/>
              <a:buChar char="•"/>
            </a:pPr>
            <a:r>
              <a:rPr lang="en-US" dirty="0" smtClean="0">
                <a:solidFill>
                  <a:schemeClr val="tx1"/>
                </a:solidFill>
              </a:rPr>
              <a:t>Nonvenomous snakes have round pupils, like humans.</a:t>
            </a:r>
          </a:p>
          <a:p>
            <a:endParaRPr lang="en-US" dirty="0"/>
          </a:p>
        </p:txBody>
      </p:sp>
      <p:sp>
        <p:nvSpPr>
          <p:cNvPr id="4" name="Slide Number Placeholder 3"/>
          <p:cNvSpPr>
            <a:spLocks noGrp="1"/>
          </p:cNvSpPr>
          <p:nvPr>
            <p:ph type="sldNum" sz="quarter" idx="10"/>
          </p:nvPr>
        </p:nvSpPr>
        <p:spPr/>
        <p:txBody>
          <a:bodyPr/>
          <a:lstStyle/>
          <a:p>
            <a:fld id="{8CC0E478-7D71-4FA0-9891-7B1529666467}" type="slidenum">
              <a:rPr lang="en-US" smtClean="0"/>
              <a:pPr/>
              <a:t>9</a:t>
            </a:fld>
            <a:endParaRPr lang="en-US"/>
          </a:p>
        </p:txBody>
      </p:sp>
    </p:spTree>
    <p:extLst>
      <p:ext uri="{BB962C8B-B14F-4D97-AF65-F5344CB8AC3E}">
        <p14:creationId xmlns:p14="http://schemas.microsoft.com/office/powerpoint/2010/main" val="76191556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3400" y="1219200"/>
            <a:ext cx="8153400" cy="4648200"/>
          </a:xfrm>
        </p:spPr>
        <p:txBody>
          <a:bodyPr/>
          <a:lstStyle>
            <a:lvl1pPr marL="0" indent="0" algn="ctr">
              <a:buNone/>
              <a:defRPr sz="2400">
                <a:solidFill>
                  <a:schemeClr val="tx1">
                    <a:tint val="75000"/>
                  </a:schemeClr>
                </a:solidFill>
                <a:latin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67286D1-C007-4FEC-A5C6-1A424ACE39E5}" type="datetime1">
              <a:rPr lang="en-US" smtClean="0"/>
              <a:t>7/9/2015</a:t>
            </a:fld>
            <a:endParaRPr lang="en-US"/>
          </a:p>
        </p:txBody>
      </p:sp>
      <p:sp>
        <p:nvSpPr>
          <p:cNvPr id="5" name="Footer Placeholder 4"/>
          <p:cNvSpPr>
            <a:spLocks noGrp="1"/>
          </p:cNvSpPr>
          <p:nvPr>
            <p:ph type="ftr" sz="quarter" idx="11"/>
          </p:nvPr>
        </p:nvSpPr>
        <p:spPr/>
        <p:txBody>
          <a:bodyPr/>
          <a:lstStyle/>
          <a:p>
            <a:r>
              <a:rPr lang="en-US" smtClean="0"/>
              <a:t>PPT-114-01</a:t>
            </a:r>
            <a:endParaRPr lang="en-US"/>
          </a:p>
        </p:txBody>
      </p:sp>
      <p:sp>
        <p:nvSpPr>
          <p:cNvPr id="6" name="Slide Number Placeholder 5"/>
          <p:cNvSpPr>
            <a:spLocks noGrp="1"/>
          </p:cNvSpPr>
          <p:nvPr>
            <p:ph type="sldNum" sz="quarter" idx="12"/>
          </p:nvPr>
        </p:nvSpPr>
        <p:spPr/>
        <p:txBody>
          <a:bodyPr/>
          <a:lstStyle/>
          <a:p>
            <a:fld id="{9BE020C6-8418-4ED9-9D7D-1D3B1DC1856B}" type="slidenum">
              <a:rPr lang="en-US" smtClean="0"/>
              <a:pPr/>
              <a:t>‹#›</a:t>
            </a:fld>
            <a:endParaRPr lang="en-US"/>
          </a:p>
        </p:txBody>
      </p:sp>
      <p:pic>
        <p:nvPicPr>
          <p:cNvPr id="9" name="Picture 26" descr="L&amp;I logo banner"/>
          <p:cNvPicPr>
            <a:picLocks noChangeAspect="1" noChangeArrowheads="1"/>
          </p:cNvPicPr>
          <p:nvPr userDrawn="1"/>
        </p:nvPicPr>
        <p:blipFill>
          <a:blip r:embed="rId2" cstate="print"/>
          <a:srcRect/>
          <a:stretch>
            <a:fillRect/>
          </a:stretch>
        </p:blipFill>
        <p:spPr bwMode="auto">
          <a:xfrm>
            <a:off x="457200" y="381000"/>
            <a:ext cx="8253413" cy="649288"/>
          </a:xfrm>
          <a:prstGeom prst="rect">
            <a:avLst/>
          </a:prstGeom>
          <a:noFill/>
          <a:ln w="9525">
            <a:noFill/>
            <a:miter lim="800000"/>
            <a:headEnd/>
            <a:tailEnd/>
          </a:ln>
        </p:spPr>
      </p:pic>
      <p:sp>
        <p:nvSpPr>
          <p:cNvPr id="10" name="Title 15"/>
          <p:cNvSpPr>
            <a:spLocks noGrp="1"/>
          </p:cNvSpPr>
          <p:nvPr userDrawn="1">
            <p:ph type="title"/>
          </p:nvPr>
        </p:nvSpPr>
        <p:spPr>
          <a:xfrm>
            <a:off x="533400" y="381000"/>
            <a:ext cx="5105400" cy="457200"/>
          </a:xfrm>
        </p:spPr>
        <p:txBody>
          <a:bodyPr/>
          <a:lstStyle/>
          <a:p>
            <a:r>
              <a:rPr lang="en-US" sz="2800" smtClean="0">
                <a:solidFill>
                  <a:schemeClr val="bg1"/>
                </a:solidFill>
                <a:latin typeface="Verdana" pitchFamily="34" charset="0"/>
              </a:rPr>
              <a:t>Click to edit Master title style</a:t>
            </a:r>
            <a:endParaRPr lang="en-US" sz="2800" dirty="0">
              <a:solidFill>
                <a:schemeClr val="bg1"/>
              </a:solidFill>
              <a:latin typeface="Verdana" pitchFamily="34" charset="0"/>
            </a:endParaRPr>
          </a:p>
        </p:txBody>
      </p:sp>
      <p:pic>
        <p:nvPicPr>
          <p:cNvPr id="11" name="Picture 22" descr="blue bottom banner"/>
          <p:cNvPicPr>
            <a:picLocks noChangeAspect="1" noChangeArrowheads="1"/>
          </p:cNvPicPr>
          <p:nvPr userDrawn="1"/>
        </p:nvPicPr>
        <p:blipFill>
          <a:blip r:embed="rId3" cstate="print"/>
          <a:srcRect/>
          <a:stretch>
            <a:fillRect/>
          </a:stretch>
        </p:blipFill>
        <p:spPr bwMode="auto">
          <a:xfrm>
            <a:off x="457200" y="6324600"/>
            <a:ext cx="8229600" cy="377825"/>
          </a:xfrm>
          <a:prstGeom prst="rect">
            <a:avLst/>
          </a:prstGeom>
          <a:noFill/>
          <a:ln w="9525">
            <a:noFill/>
            <a:miter lim="800000"/>
            <a:headEnd/>
            <a:tailEnd/>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E180D60-ADE7-48EB-8A67-999FE5AA26DD}" type="datetime1">
              <a:rPr lang="en-US" smtClean="0"/>
              <a:t>7/9/2015</a:t>
            </a:fld>
            <a:endParaRPr lang="en-US"/>
          </a:p>
        </p:txBody>
      </p:sp>
      <p:sp>
        <p:nvSpPr>
          <p:cNvPr id="5" name="Footer Placeholder 4"/>
          <p:cNvSpPr>
            <a:spLocks noGrp="1"/>
          </p:cNvSpPr>
          <p:nvPr>
            <p:ph type="ftr" sz="quarter" idx="11"/>
          </p:nvPr>
        </p:nvSpPr>
        <p:spPr/>
        <p:txBody>
          <a:bodyPr/>
          <a:lstStyle/>
          <a:p>
            <a:r>
              <a:rPr lang="en-US" smtClean="0"/>
              <a:t>PPT-114-01</a:t>
            </a:r>
            <a:endParaRPr lang="en-US"/>
          </a:p>
        </p:txBody>
      </p:sp>
      <p:sp>
        <p:nvSpPr>
          <p:cNvPr id="6" name="Slide Number Placeholder 5"/>
          <p:cNvSpPr>
            <a:spLocks noGrp="1"/>
          </p:cNvSpPr>
          <p:nvPr>
            <p:ph type="sldNum" sz="quarter" idx="12"/>
          </p:nvPr>
        </p:nvSpPr>
        <p:spPr/>
        <p:txBody>
          <a:bodyPr/>
          <a:lstStyle/>
          <a:p>
            <a:fld id="{9BE020C6-8418-4ED9-9D7D-1D3B1DC1856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61A23CD-8049-42A1-992C-4A6AD3F9542B}" type="datetime1">
              <a:rPr lang="en-US" smtClean="0"/>
              <a:t>7/9/2015</a:t>
            </a:fld>
            <a:endParaRPr lang="en-US"/>
          </a:p>
        </p:txBody>
      </p:sp>
      <p:sp>
        <p:nvSpPr>
          <p:cNvPr id="5" name="Footer Placeholder 4"/>
          <p:cNvSpPr>
            <a:spLocks noGrp="1"/>
          </p:cNvSpPr>
          <p:nvPr>
            <p:ph type="ftr" sz="quarter" idx="11"/>
          </p:nvPr>
        </p:nvSpPr>
        <p:spPr/>
        <p:txBody>
          <a:bodyPr/>
          <a:lstStyle/>
          <a:p>
            <a:r>
              <a:rPr lang="en-US" smtClean="0"/>
              <a:t>PPT-114-01</a:t>
            </a:r>
            <a:endParaRPr lang="en-US"/>
          </a:p>
        </p:txBody>
      </p:sp>
      <p:sp>
        <p:nvSpPr>
          <p:cNvPr id="6" name="Slide Number Placeholder 5"/>
          <p:cNvSpPr>
            <a:spLocks noGrp="1"/>
          </p:cNvSpPr>
          <p:nvPr>
            <p:ph type="sldNum" sz="quarter" idx="12"/>
          </p:nvPr>
        </p:nvSpPr>
        <p:spPr/>
        <p:txBody>
          <a:bodyPr/>
          <a:lstStyle/>
          <a:p>
            <a:fld id="{9BE020C6-8418-4ED9-9D7D-1D3B1DC1856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043C7E9-F41E-4C92-8D6C-298B28F452CB}" type="datetime1">
              <a:rPr lang="en-US" smtClean="0"/>
              <a:t>7/9/2015</a:t>
            </a:fld>
            <a:endParaRPr lang="en-US"/>
          </a:p>
        </p:txBody>
      </p:sp>
      <p:sp>
        <p:nvSpPr>
          <p:cNvPr id="5" name="Footer Placeholder 4"/>
          <p:cNvSpPr>
            <a:spLocks noGrp="1"/>
          </p:cNvSpPr>
          <p:nvPr>
            <p:ph type="ftr" sz="quarter" idx="11"/>
          </p:nvPr>
        </p:nvSpPr>
        <p:spPr/>
        <p:txBody>
          <a:bodyPr/>
          <a:lstStyle/>
          <a:p>
            <a:r>
              <a:rPr lang="en-US" smtClean="0"/>
              <a:t>PPT-114-01</a:t>
            </a:r>
            <a:endParaRPr lang="en-US"/>
          </a:p>
        </p:txBody>
      </p:sp>
      <p:sp>
        <p:nvSpPr>
          <p:cNvPr id="6" name="Slide Number Placeholder 5"/>
          <p:cNvSpPr>
            <a:spLocks noGrp="1"/>
          </p:cNvSpPr>
          <p:nvPr>
            <p:ph type="sldNum" sz="quarter" idx="12"/>
          </p:nvPr>
        </p:nvSpPr>
        <p:spPr/>
        <p:txBody>
          <a:bodyPr/>
          <a:lstStyle/>
          <a:p>
            <a:fld id="{2B8E8A99-1F96-462D-9284-D4D965B40DB8}"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5B99CAC-7763-42A8-ABE9-5DD436916ADD}" type="datetime1">
              <a:rPr lang="en-US" smtClean="0"/>
              <a:t>7/9/2015</a:t>
            </a:fld>
            <a:endParaRPr lang="en-US"/>
          </a:p>
        </p:txBody>
      </p:sp>
      <p:sp>
        <p:nvSpPr>
          <p:cNvPr id="5" name="Footer Placeholder 4"/>
          <p:cNvSpPr>
            <a:spLocks noGrp="1"/>
          </p:cNvSpPr>
          <p:nvPr>
            <p:ph type="ftr" sz="quarter" idx="11"/>
          </p:nvPr>
        </p:nvSpPr>
        <p:spPr/>
        <p:txBody>
          <a:bodyPr/>
          <a:lstStyle/>
          <a:p>
            <a:r>
              <a:rPr lang="en-US" smtClean="0"/>
              <a:t>PPT-114-01</a:t>
            </a:r>
            <a:endParaRPr lang="en-US"/>
          </a:p>
        </p:txBody>
      </p:sp>
      <p:sp>
        <p:nvSpPr>
          <p:cNvPr id="6" name="Slide Number Placeholder 5"/>
          <p:cNvSpPr>
            <a:spLocks noGrp="1"/>
          </p:cNvSpPr>
          <p:nvPr>
            <p:ph type="sldNum" sz="quarter" idx="12"/>
          </p:nvPr>
        </p:nvSpPr>
        <p:spPr/>
        <p:txBody>
          <a:bodyPr/>
          <a:lstStyle/>
          <a:p>
            <a:fld id="{2B8E8A99-1F96-462D-9284-D4D965B40DB8}"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D909BE8-6F40-4740-9194-7182090A945F}" type="datetime1">
              <a:rPr lang="en-US" smtClean="0"/>
              <a:t>7/9/2015</a:t>
            </a:fld>
            <a:endParaRPr lang="en-US"/>
          </a:p>
        </p:txBody>
      </p:sp>
      <p:sp>
        <p:nvSpPr>
          <p:cNvPr id="5" name="Footer Placeholder 4"/>
          <p:cNvSpPr>
            <a:spLocks noGrp="1"/>
          </p:cNvSpPr>
          <p:nvPr>
            <p:ph type="ftr" sz="quarter" idx="11"/>
          </p:nvPr>
        </p:nvSpPr>
        <p:spPr/>
        <p:txBody>
          <a:bodyPr/>
          <a:lstStyle/>
          <a:p>
            <a:r>
              <a:rPr lang="en-US" smtClean="0"/>
              <a:t>PPT-114-01</a:t>
            </a:r>
            <a:endParaRPr lang="en-US"/>
          </a:p>
        </p:txBody>
      </p:sp>
      <p:sp>
        <p:nvSpPr>
          <p:cNvPr id="6" name="Slide Number Placeholder 5"/>
          <p:cNvSpPr>
            <a:spLocks noGrp="1"/>
          </p:cNvSpPr>
          <p:nvPr>
            <p:ph type="sldNum" sz="quarter" idx="12"/>
          </p:nvPr>
        </p:nvSpPr>
        <p:spPr/>
        <p:txBody>
          <a:bodyPr/>
          <a:lstStyle/>
          <a:p>
            <a:fld id="{2B8E8A99-1F96-462D-9284-D4D965B40DB8}"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E364D46-BA23-40DC-8EA4-536A1F58DE8D}" type="datetime1">
              <a:rPr lang="en-US" smtClean="0"/>
              <a:t>7/9/2015</a:t>
            </a:fld>
            <a:endParaRPr lang="en-US"/>
          </a:p>
        </p:txBody>
      </p:sp>
      <p:sp>
        <p:nvSpPr>
          <p:cNvPr id="6" name="Footer Placeholder 5"/>
          <p:cNvSpPr>
            <a:spLocks noGrp="1"/>
          </p:cNvSpPr>
          <p:nvPr>
            <p:ph type="ftr" sz="quarter" idx="11"/>
          </p:nvPr>
        </p:nvSpPr>
        <p:spPr/>
        <p:txBody>
          <a:bodyPr/>
          <a:lstStyle/>
          <a:p>
            <a:r>
              <a:rPr lang="en-US" smtClean="0"/>
              <a:t>PPT-114-01</a:t>
            </a:r>
            <a:endParaRPr lang="en-US"/>
          </a:p>
        </p:txBody>
      </p:sp>
      <p:sp>
        <p:nvSpPr>
          <p:cNvPr id="7" name="Slide Number Placeholder 6"/>
          <p:cNvSpPr>
            <a:spLocks noGrp="1"/>
          </p:cNvSpPr>
          <p:nvPr>
            <p:ph type="sldNum" sz="quarter" idx="12"/>
          </p:nvPr>
        </p:nvSpPr>
        <p:spPr/>
        <p:txBody>
          <a:bodyPr/>
          <a:lstStyle/>
          <a:p>
            <a:fld id="{2B8E8A99-1F96-462D-9284-D4D965B40DB8}"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C9974EE-795A-451C-8C2B-E430403E8C0F}" type="datetime1">
              <a:rPr lang="en-US" smtClean="0"/>
              <a:t>7/9/2015</a:t>
            </a:fld>
            <a:endParaRPr lang="en-US"/>
          </a:p>
        </p:txBody>
      </p:sp>
      <p:sp>
        <p:nvSpPr>
          <p:cNvPr id="8" name="Footer Placeholder 7"/>
          <p:cNvSpPr>
            <a:spLocks noGrp="1"/>
          </p:cNvSpPr>
          <p:nvPr>
            <p:ph type="ftr" sz="quarter" idx="11"/>
          </p:nvPr>
        </p:nvSpPr>
        <p:spPr/>
        <p:txBody>
          <a:bodyPr/>
          <a:lstStyle/>
          <a:p>
            <a:r>
              <a:rPr lang="en-US" smtClean="0"/>
              <a:t>PPT-114-01</a:t>
            </a:r>
            <a:endParaRPr lang="en-US"/>
          </a:p>
        </p:txBody>
      </p:sp>
      <p:sp>
        <p:nvSpPr>
          <p:cNvPr id="9" name="Slide Number Placeholder 8"/>
          <p:cNvSpPr>
            <a:spLocks noGrp="1"/>
          </p:cNvSpPr>
          <p:nvPr>
            <p:ph type="sldNum" sz="quarter" idx="12"/>
          </p:nvPr>
        </p:nvSpPr>
        <p:spPr/>
        <p:txBody>
          <a:bodyPr/>
          <a:lstStyle/>
          <a:p>
            <a:fld id="{2B8E8A99-1F96-462D-9284-D4D965B40DB8}"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5B74BEE-7055-44BC-BBE0-078FE34E850C}" type="datetime1">
              <a:rPr lang="en-US" smtClean="0"/>
              <a:t>7/9/2015</a:t>
            </a:fld>
            <a:endParaRPr lang="en-US"/>
          </a:p>
        </p:txBody>
      </p:sp>
      <p:sp>
        <p:nvSpPr>
          <p:cNvPr id="4" name="Footer Placeholder 3"/>
          <p:cNvSpPr>
            <a:spLocks noGrp="1"/>
          </p:cNvSpPr>
          <p:nvPr>
            <p:ph type="ftr" sz="quarter" idx="11"/>
          </p:nvPr>
        </p:nvSpPr>
        <p:spPr/>
        <p:txBody>
          <a:bodyPr/>
          <a:lstStyle/>
          <a:p>
            <a:r>
              <a:rPr lang="en-US" smtClean="0"/>
              <a:t>PPT-114-01</a:t>
            </a:r>
            <a:endParaRPr lang="en-US"/>
          </a:p>
        </p:txBody>
      </p:sp>
      <p:sp>
        <p:nvSpPr>
          <p:cNvPr id="5" name="Slide Number Placeholder 4"/>
          <p:cNvSpPr>
            <a:spLocks noGrp="1"/>
          </p:cNvSpPr>
          <p:nvPr>
            <p:ph type="sldNum" sz="quarter" idx="12"/>
          </p:nvPr>
        </p:nvSpPr>
        <p:spPr/>
        <p:txBody>
          <a:bodyPr/>
          <a:lstStyle/>
          <a:p>
            <a:fld id="{2B8E8A99-1F96-462D-9284-D4D965B40DB8}"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B42CF57-DE70-4CB2-9D78-62E908F218CD}" type="datetime1">
              <a:rPr lang="en-US" smtClean="0"/>
              <a:t>7/9/2015</a:t>
            </a:fld>
            <a:endParaRPr lang="en-US"/>
          </a:p>
        </p:txBody>
      </p:sp>
      <p:sp>
        <p:nvSpPr>
          <p:cNvPr id="3" name="Footer Placeholder 2"/>
          <p:cNvSpPr>
            <a:spLocks noGrp="1"/>
          </p:cNvSpPr>
          <p:nvPr>
            <p:ph type="ftr" sz="quarter" idx="11"/>
          </p:nvPr>
        </p:nvSpPr>
        <p:spPr/>
        <p:txBody>
          <a:bodyPr/>
          <a:lstStyle/>
          <a:p>
            <a:r>
              <a:rPr lang="en-US" smtClean="0"/>
              <a:t>PPT-114-01</a:t>
            </a:r>
            <a:endParaRPr lang="en-US"/>
          </a:p>
        </p:txBody>
      </p:sp>
      <p:sp>
        <p:nvSpPr>
          <p:cNvPr id="4" name="Slide Number Placeholder 3"/>
          <p:cNvSpPr>
            <a:spLocks noGrp="1"/>
          </p:cNvSpPr>
          <p:nvPr>
            <p:ph type="sldNum" sz="quarter" idx="12"/>
          </p:nvPr>
        </p:nvSpPr>
        <p:spPr/>
        <p:txBody>
          <a:bodyPr/>
          <a:lstStyle/>
          <a:p>
            <a:fld id="{2B8E8A99-1F96-462D-9284-D4D965B40DB8}"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EAFCE81-13AC-4196-A66A-7DE29E8E68B9}" type="datetime1">
              <a:rPr lang="en-US" smtClean="0"/>
              <a:t>7/9/2015</a:t>
            </a:fld>
            <a:endParaRPr lang="en-US"/>
          </a:p>
        </p:txBody>
      </p:sp>
      <p:sp>
        <p:nvSpPr>
          <p:cNvPr id="6" name="Footer Placeholder 5"/>
          <p:cNvSpPr>
            <a:spLocks noGrp="1"/>
          </p:cNvSpPr>
          <p:nvPr>
            <p:ph type="ftr" sz="quarter" idx="11"/>
          </p:nvPr>
        </p:nvSpPr>
        <p:spPr/>
        <p:txBody>
          <a:bodyPr/>
          <a:lstStyle/>
          <a:p>
            <a:r>
              <a:rPr lang="en-US" smtClean="0"/>
              <a:t>PPT-114-01</a:t>
            </a:r>
            <a:endParaRPr lang="en-US"/>
          </a:p>
        </p:txBody>
      </p:sp>
      <p:sp>
        <p:nvSpPr>
          <p:cNvPr id="7" name="Slide Number Placeholder 6"/>
          <p:cNvSpPr>
            <a:spLocks noGrp="1"/>
          </p:cNvSpPr>
          <p:nvPr>
            <p:ph type="sldNum" sz="quarter" idx="12"/>
          </p:nvPr>
        </p:nvSpPr>
        <p:spPr/>
        <p:txBody>
          <a:bodyPr/>
          <a:lstStyle/>
          <a:p>
            <a:fld id="{2B8E8A99-1F96-462D-9284-D4D965B40DB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EA5DF5E-C71C-487C-8258-C7EB4FEE21E2}" type="datetime1">
              <a:rPr lang="en-US" smtClean="0"/>
              <a:t>7/9/2015</a:t>
            </a:fld>
            <a:endParaRPr lang="en-US"/>
          </a:p>
        </p:txBody>
      </p:sp>
      <p:sp>
        <p:nvSpPr>
          <p:cNvPr id="5" name="Footer Placeholder 4"/>
          <p:cNvSpPr>
            <a:spLocks noGrp="1"/>
          </p:cNvSpPr>
          <p:nvPr>
            <p:ph type="ftr" sz="quarter" idx="11"/>
          </p:nvPr>
        </p:nvSpPr>
        <p:spPr/>
        <p:txBody>
          <a:bodyPr/>
          <a:lstStyle/>
          <a:p>
            <a:r>
              <a:rPr lang="en-US" smtClean="0"/>
              <a:t>PPT-114-01</a:t>
            </a:r>
            <a:endParaRPr lang="en-US"/>
          </a:p>
        </p:txBody>
      </p:sp>
      <p:sp>
        <p:nvSpPr>
          <p:cNvPr id="6" name="Slide Number Placeholder 5"/>
          <p:cNvSpPr>
            <a:spLocks noGrp="1"/>
          </p:cNvSpPr>
          <p:nvPr>
            <p:ph type="sldNum" sz="quarter" idx="12"/>
          </p:nvPr>
        </p:nvSpPr>
        <p:spPr/>
        <p:txBody>
          <a:bodyPr/>
          <a:lstStyle/>
          <a:p>
            <a:fld id="{9BE020C6-8418-4ED9-9D7D-1D3B1DC1856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7F04AF0-1E8F-4C18-9E04-B534C42B54D7}" type="datetime1">
              <a:rPr lang="en-US" smtClean="0"/>
              <a:t>7/9/2015</a:t>
            </a:fld>
            <a:endParaRPr lang="en-US"/>
          </a:p>
        </p:txBody>
      </p:sp>
      <p:sp>
        <p:nvSpPr>
          <p:cNvPr id="6" name="Footer Placeholder 5"/>
          <p:cNvSpPr>
            <a:spLocks noGrp="1"/>
          </p:cNvSpPr>
          <p:nvPr>
            <p:ph type="ftr" sz="quarter" idx="11"/>
          </p:nvPr>
        </p:nvSpPr>
        <p:spPr/>
        <p:txBody>
          <a:bodyPr/>
          <a:lstStyle/>
          <a:p>
            <a:r>
              <a:rPr lang="en-US" smtClean="0"/>
              <a:t>PPT-114-01</a:t>
            </a:r>
            <a:endParaRPr lang="en-US"/>
          </a:p>
        </p:txBody>
      </p:sp>
      <p:sp>
        <p:nvSpPr>
          <p:cNvPr id="7" name="Slide Number Placeholder 6"/>
          <p:cNvSpPr>
            <a:spLocks noGrp="1"/>
          </p:cNvSpPr>
          <p:nvPr>
            <p:ph type="sldNum" sz="quarter" idx="12"/>
          </p:nvPr>
        </p:nvSpPr>
        <p:spPr/>
        <p:txBody>
          <a:bodyPr/>
          <a:lstStyle/>
          <a:p>
            <a:fld id="{2B8E8A99-1F96-462D-9284-D4D965B40DB8}" type="slidenum">
              <a:rPr lang="en-US" smtClean="0"/>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8221066-9EA8-470C-BCDC-DA6C0D74BF44}" type="datetime1">
              <a:rPr lang="en-US" smtClean="0"/>
              <a:t>7/9/2015</a:t>
            </a:fld>
            <a:endParaRPr lang="en-US"/>
          </a:p>
        </p:txBody>
      </p:sp>
      <p:sp>
        <p:nvSpPr>
          <p:cNvPr id="5" name="Footer Placeholder 4"/>
          <p:cNvSpPr>
            <a:spLocks noGrp="1"/>
          </p:cNvSpPr>
          <p:nvPr>
            <p:ph type="ftr" sz="quarter" idx="11"/>
          </p:nvPr>
        </p:nvSpPr>
        <p:spPr/>
        <p:txBody>
          <a:bodyPr/>
          <a:lstStyle/>
          <a:p>
            <a:r>
              <a:rPr lang="en-US" smtClean="0"/>
              <a:t>PPT-114-01</a:t>
            </a:r>
            <a:endParaRPr lang="en-US"/>
          </a:p>
        </p:txBody>
      </p:sp>
      <p:sp>
        <p:nvSpPr>
          <p:cNvPr id="6" name="Slide Number Placeholder 5"/>
          <p:cNvSpPr>
            <a:spLocks noGrp="1"/>
          </p:cNvSpPr>
          <p:nvPr>
            <p:ph type="sldNum" sz="quarter" idx="12"/>
          </p:nvPr>
        </p:nvSpPr>
        <p:spPr/>
        <p:txBody>
          <a:bodyPr/>
          <a:lstStyle/>
          <a:p>
            <a:fld id="{2B8E8A99-1F96-462D-9284-D4D965B40DB8}"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391879E-8E91-4B85-AAFC-6F605AD6AE5E}" type="datetime1">
              <a:rPr lang="en-US" smtClean="0"/>
              <a:t>7/9/2015</a:t>
            </a:fld>
            <a:endParaRPr lang="en-US"/>
          </a:p>
        </p:txBody>
      </p:sp>
      <p:sp>
        <p:nvSpPr>
          <p:cNvPr id="5" name="Footer Placeholder 4"/>
          <p:cNvSpPr>
            <a:spLocks noGrp="1"/>
          </p:cNvSpPr>
          <p:nvPr>
            <p:ph type="ftr" sz="quarter" idx="11"/>
          </p:nvPr>
        </p:nvSpPr>
        <p:spPr/>
        <p:txBody>
          <a:bodyPr/>
          <a:lstStyle/>
          <a:p>
            <a:r>
              <a:rPr lang="en-US" smtClean="0"/>
              <a:t>PPT-114-01</a:t>
            </a:r>
            <a:endParaRPr lang="en-US"/>
          </a:p>
        </p:txBody>
      </p:sp>
      <p:sp>
        <p:nvSpPr>
          <p:cNvPr id="6" name="Slide Number Placeholder 5"/>
          <p:cNvSpPr>
            <a:spLocks noGrp="1"/>
          </p:cNvSpPr>
          <p:nvPr>
            <p:ph type="sldNum" sz="quarter" idx="12"/>
          </p:nvPr>
        </p:nvSpPr>
        <p:spPr/>
        <p:txBody>
          <a:bodyPr/>
          <a:lstStyle/>
          <a:p>
            <a:fld id="{2B8E8A99-1F96-462D-9284-D4D965B40DB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241BE50-9093-4713-A460-818518E75F2B}" type="datetime1">
              <a:rPr lang="en-US" smtClean="0"/>
              <a:t>7/9/2015</a:t>
            </a:fld>
            <a:endParaRPr lang="en-US"/>
          </a:p>
        </p:txBody>
      </p:sp>
      <p:sp>
        <p:nvSpPr>
          <p:cNvPr id="5" name="Footer Placeholder 4"/>
          <p:cNvSpPr>
            <a:spLocks noGrp="1"/>
          </p:cNvSpPr>
          <p:nvPr>
            <p:ph type="ftr" sz="quarter" idx="11"/>
          </p:nvPr>
        </p:nvSpPr>
        <p:spPr/>
        <p:txBody>
          <a:bodyPr/>
          <a:lstStyle/>
          <a:p>
            <a:r>
              <a:rPr lang="en-US" smtClean="0"/>
              <a:t>PPT-114-01</a:t>
            </a:r>
            <a:endParaRPr lang="en-US"/>
          </a:p>
        </p:txBody>
      </p:sp>
      <p:sp>
        <p:nvSpPr>
          <p:cNvPr id="6" name="Slide Number Placeholder 5"/>
          <p:cNvSpPr>
            <a:spLocks noGrp="1"/>
          </p:cNvSpPr>
          <p:nvPr>
            <p:ph type="sldNum" sz="quarter" idx="12"/>
          </p:nvPr>
        </p:nvSpPr>
        <p:spPr/>
        <p:txBody>
          <a:bodyPr/>
          <a:lstStyle/>
          <a:p>
            <a:fld id="{9BE020C6-8418-4ED9-9D7D-1D3B1DC1856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E80FD15-ED84-464E-8D99-9747C09714FD}" type="datetime1">
              <a:rPr lang="en-US" smtClean="0"/>
              <a:t>7/9/2015</a:t>
            </a:fld>
            <a:endParaRPr lang="en-US"/>
          </a:p>
        </p:txBody>
      </p:sp>
      <p:sp>
        <p:nvSpPr>
          <p:cNvPr id="6" name="Footer Placeholder 5"/>
          <p:cNvSpPr>
            <a:spLocks noGrp="1"/>
          </p:cNvSpPr>
          <p:nvPr>
            <p:ph type="ftr" sz="quarter" idx="11"/>
          </p:nvPr>
        </p:nvSpPr>
        <p:spPr/>
        <p:txBody>
          <a:bodyPr/>
          <a:lstStyle/>
          <a:p>
            <a:r>
              <a:rPr lang="en-US" smtClean="0"/>
              <a:t>PPT-114-01</a:t>
            </a:r>
            <a:endParaRPr lang="en-US"/>
          </a:p>
        </p:txBody>
      </p:sp>
      <p:sp>
        <p:nvSpPr>
          <p:cNvPr id="7" name="Slide Number Placeholder 6"/>
          <p:cNvSpPr>
            <a:spLocks noGrp="1"/>
          </p:cNvSpPr>
          <p:nvPr>
            <p:ph type="sldNum" sz="quarter" idx="12"/>
          </p:nvPr>
        </p:nvSpPr>
        <p:spPr/>
        <p:txBody>
          <a:bodyPr/>
          <a:lstStyle/>
          <a:p>
            <a:fld id="{9BE020C6-8418-4ED9-9D7D-1D3B1DC1856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B3B7D27-A16C-4EAB-9923-22BFC46A0890}" type="datetime1">
              <a:rPr lang="en-US" smtClean="0"/>
              <a:t>7/9/2015</a:t>
            </a:fld>
            <a:endParaRPr lang="en-US"/>
          </a:p>
        </p:txBody>
      </p:sp>
      <p:sp>
        <p:nvSpPr>
          <p:cNvPr id="8" name="Footer Placeholder 7"/>
          <p:cNvSpPr>
            <a:spLocks noGrp="1"/>
          </p:cNvSpPr>
          <p:nvPr>
            <p:ph type="ftr" sz="quarter" idx="11"/>
          </p:nvPr>
        </p:nvSpPr>
        <p:spPr/>
        <p:txBody>
          <a:bodyPr/>
          <a:lstStyle/>
          <a:p>
            <a:r>
              <a:rPr lang="en-US" smtClean="0"/>
              <a:t>PPT-114-01</a:t>
            </a:r>
            <a:endParaRPr lang="en-US"/>
          </a:p>
        </p:txBody>
      </p:sp>
      <p:sp>
        <p:nvSpPr>
          <p:cNvPr id="9" name="Slide Number Placeholder 8"/>
          <p:cNvSpPr>
            <a:spLocks noGrp="1"/>
          </p:cNvSpPr>
          <p:nvPr>
            <p:ph type="sldNum" sz="quarter" idx="12"/>
          </p:nvPr>
        </p:nvSpPr>
        <p:spPr/>
        <p:txBody>
          <a:bodyPr/>
          <a:lstStyle/>
          <a:p>
            <a:fld id="{9BE020C6-8418-4ED9-9D7D-1D3B1DC1856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692035B-7714-4B7E-9336-7AB1C4136866}" type="datetime1">
              <a:rPr lang="en-US" smtClean="0"/>
              <a:t>7/9/2015</a:t>
            </a:fld>
            <a:endParaRPr lang="en-US"/>
          </a:p>
        </p:txBody>
      </p:sp>
      <p:sp>
        <p:nvSpPr>
          <p:cNvPr id="4" name="Footer Placeholder 3"/>
          <p:cNvSpPr>
            <a:spLocks noGrp="1"/>
          </p:cNvSpPr>
          <p:nvPr>
            <p:ph type="ftr" sz="quarter" idx="11"/>
          </p:nvPr>
        </p:nvSpPr>
        <p:spPr/>
        <p:txBody>
          <a:bodyPr/>
          <a:lstStyle/>
          <a:p>
            <a:r>
              <a:rPr lang="en-US" smtClean="0"/>
              <a:t>PPT-114-01</a:t>
            </a:r>
            <a:endParaRPr lang="en-US"/>
          </a:p>
        </p:txBody>
      </p:sp>
      <p:sp>
        <p:nvSpPr>
          <p:cNvPr id="5" name="Slide Number Placeholder 4"/>
          <p:cNvSpPr>
            <a:spLocks noGrp="1"/>
          </p:cNvSpPr>
          <p:nvPr>
            <p:ph type="sldNum" sz="quarter" idx="12"/>
          </p:nvPr>
        </p:nvSpPr>
        <p:spPr/>
        <p:txBody>
          <a:bodyPr/>
          <a:lstStyle/>
          <a:p>
            <a:fld id="{9BE020C6-8418-4ED9-9D7D-1D3B1DC1856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35E745-AE55-4FB5-ACFA-4B6B95E56D9E}" type="datetime1">
              <a:rPr lang="en-US" smtClean="0"/>
              <a:t>7/9/2015</a:t>
            </a:fld>
            <a:endParaRPr lang="en-US"/>
          </a:p>
        </p:txBody>
      </p:sp>
      <p:sp>
        <p:nvSpPr>
          <p:cNvPr id="3" name="Footer Placeholder 2"/>
          <p:cNvSpPr>
            <a:spLocks noGrp="1"/>
          </p:cNvSpPr>
          <p:nvPr>
            <p:ph type="ftr" sz="quarter" idx="11"/>
          </p:nvPr>
        </p:nvSpPr>
        <p:spPr/>
        <p:txBody>
          <a:bodyPr/>
          <a:lstStyle/>
          <a:p>
            <a:r>
              <a:rPr lang="en-US" smtClean="0"/>
              <a:t>PPT-114-01</a:t>
            </a:r>
            <a:endParaRPr lang="en-US"/>
          </a:p>
        </p:txBody>
      </p:sp>
      <p:sp>
        <p:nvSpPr>
          <p:cNvPr id="4" name="Slide Number Placeholder 3"/>
          <p:cNvSpPr>
            <a:spLocks noGrp="1"/>
          </p:cNvSpPr>
          <p:nvPr>
            <p:ph type="sldNum" sz="quarter" idx="12"/>
          </p:nvPr>
        </p:nvSpPr>
        <p:spPr/>
        <p:txBody>
          <a:bodyPr/>
          <a:lstStyle/>
          <a:p>
            <a:fld id="{9BE020C6-8418-4ED9-9D7D-1D3B1DC1856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2730F8-BB2D-44DF-837F-273610ED68C5}" type="datetime1">
              <a:rPr lang="en-US" smtClean="0"/>
              <a:t>7/9/2015</a:t>
            </a:fld>
            <a:endParaRPr lang="en-US"/>
          </a:p>
        </p:txBody>
      </p:sp>
      <p:sp>
        <p:nvSpPr>
          <p:cNvPr id="6" name="Footer Placeholder 5"/>
          <p:cNvSpPr>
            <a:spLocks noGrp="1"/>
          </p:cNvSpPr>
          <p:nvPr>
            <p:ph type="ftr" sz="quarter" idx="11"/>
          </p:nvPr>
        </p:nvSpPr>
        <p:spPr/>
        <p:txBody>
          <a:bodyPr/>
          <a:lstStyle/>
          <a:p>
            <a:r>
              <a:rPr lang="en-US" smtClean="0"/>
              <a:t>PPT-114-01</a:t>
            </a:r>
            <a:endParaRPr lang="en-US"/>
          </a:p>
        </p:txBody>
      </p:sp>
      <p:sp>
        <p:nvSpPr>
          <p:cNvPr id="7" name="Slide Number Placeholder 6"/>
          <p:cNvSpPr>
            <a:spLocks noGrp="1"/>
          </p:cNvSpPr>
          <p:nvPr>
            <p:ph type="sldNum" sz="quarter" idx="12"/>
          </p:nvPr>
        </p:nvSpPr>
        <p:spPr/>
        <p:txBody>
          <a:bodyPr/>
          <a:lstStyle/>
          <a:p>
            <a:fld id="{9BE020C6-8418-4ED9-9D7D-1D3B1DC1856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8A9F740-FA55-46FE-8090-2FA86E5409CB}" type="datetime1">
              <a:rPr lang="en-US" smtClean="0"/>
              <a:t>7/9/2015</a:t>
            </a:fld>
            <a:endParaRPr lang="en-US"/>
          </a:p>
        </p:txBody>
      </p:sp>
      <p:sp>
        <p:nvSpPr>
          <p:cNvPr id="6" name="Footer Placeholder 5"/>
          <p:cNvSpPr>
            <a:spLocks noGrp="1"/>
          </p:cNvSpPr>
          <p:nvPr>
            <p:ph type="ftr" sz="quarter" idx="11"/>
          </p:nvPr>
        </p:nvSpPr>
        <p:spPr/>
        <p:txBody>
          <a:bodyPr/>
          <a:lstStyle/>
          <a:p>
            <a:r>
              <a:rPr lang="en-US" smtClean="0"/>
              <a:t>PPT-114-01</a:t>
            </a:r>
            <a:endParaRPr lang="en-US"/>
          </a:p>
        </p:txBody>
      </p:sp>
      <p:sp>
        <p:nvSpPr>
          <p:cNvPr id="7" name="Slide Number Placeholder 6"/>
          <p:cNvSpPr>
            <a:spLocks noGrp="1"/>
          </p:cNvSpPr>
          <p:nvPr>
            <p:ph type="sldNum" sz="quarter" idx="12"/>
          </p:nvPr>
        </p:nvSpPr>
        <p:spPr/>
        <p:txBody>
          <a:bodyPr/>
          <a:lstStyle/>
          <a:p>
            <a:fld id="{9BE020C6-8418-4ED9-9D7D-1D3B1DC1856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9CA910-9B34-48DA-B70A-43E6711AA7E0}" type="datetime1">
              <a:rPr lang="en-US" smtClean="0"/>
              <a:t>7/9/2015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PPT-114-01</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E020C6-8418-4ED9-9D7D-1D3B1DC1856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D091C1-FB79-4B65-8F27-E695433F9BD9}" type="datetime1">
              <a:rPr lang="en-US" smtClean="0"/>
              <a:t>7/9/2015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PPT-114-01</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8E8A99-1F96-462D-9284-D4D965B40DB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37.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39.jpeg"/></Relationships>
</file>

<file path=ppt/slides/_rels/slide21.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42.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image" Target="../media/image45.jpeg"/><Relationship Id="rId4" Type="http://schemas.openxmlformats.org/officeDocument/2006/relationships/hyperlink" Target="https://www.facebook.com/BWCPATHS" TargetMode="Externa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11.jpeg"/><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24.jpeg"/><Relationship Id="rId4" Type="http://schemas.openxmlformats.org/officeDocument/2006/relationships/image" Target="../media/image23.jpeg"/></Relationships>
</file>

<file path=ppt/slides/_rels/slide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2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381001"/>
            <a:ext cx="5334000" cy="533400"/>
          </a:xfrm>
        </p:spPr>
        <p:txBody>
          <a:bodyPr>
            <a:normAutofit/>
          </a:bodyPr>
          <a:lstStyle/>
          <a:p>
            <a:r>
              <a:rPr lang="en-US" sz="2800" dirty="0" smtClean="0">
                <a:solidFill>
                  <a:schemeClr val="bg1"/>
                </a:solidFill>
                <a:latin typeface="Verdana" pitchFamily="34" charset="0"/>
              </a:rPr>
              <a:t>Snake Safety</a:t>
            </a:r>
            <a:endParaRPr lang="en-US" sz="2800" dirty="0">
              <a:solidFill>
                <a:schemeClr val="bg1"/>
              </a:solidFill>
              <a:latin typeface="Verdana" pitchFamily="34" charset="0"/>
            </a:endParaRPr>
          </a:p>
        </p:txBody>
      </p:sp>
      <p:sp>
        <p:nvSpPr>
          <p:cNvPr id="4" name="Slide Number Placeholder 3"/>
          <p:cNvSpPr>
            <a:spLocks noGrp="1"/>
          </p:cNvSpPr>
          <p:nvPr>
            <p:ph type="sldNum" sz="quarter" idx="12"/>
          </p:nvPr>
        </p:nvSpPr>
        <p:spPr>
          <a:xfrm>
            <a:off x="7620000" y="6356350"/>
            <a:ext cx="1066800" cy="365125"/>
          </a:xfrm>
        </p:spPr>
        <p:txBody>
          <a:bodyPr/>
          <a:lstStyle/>
          <a:p>
            <a:pPr algn="ctr"/>
            <a:fld id="{9BE020C6-8418-4ED9-9D7D-1D3B1DC1856B}" type="slidenum">
              <a:rPr lang="en-US" sz="1400" smtClean="0">
                <a:solidFill>
                  <a:schemeClr val="bg1"/>
                </a:solidFill>
                <a:latin typeface="Verdana" pitchFamily="34" charset="0"/>
              </a:rPr>
              <a:pPr algn="ctr"/>
              <a:t>1</a:t>
            </a:fld>
            <a:endParaRPr lang="en-US" sz="1400" dirty="0">
              <a:solidFill>
                <a:schemeClr val="bg1"/>
              </a:solidFill>
              <a:latin typeface="Verdana" pitchFamily="34" charset="0"/>
            </a:endParaRPr>
          </a:p>
        </p:txBody>
      </p:sp>
      <p:sp>
        <p:nvSpPr>
          <p:cNvPr id="5" name="Footer Placeholder 4"/>
          <p:cNvSpPr>
            <a:spLocks noGrp="1"/>
          </p:cNvSpPr>
          <p:nvPr>
            <p:ph type="ftr" sz="quarter" idx="11"/>
          </p:nvPr>
        </p:nvSpPr>
        <p:spPr/>
        <p:txBody>
          <a:bodyPr/>
          <a:lstStyle/>
          <a:p>
            <a:r>
              <a:rPr lang="en-US" sz="1400" smtClean="0">
                <a:solidFill>
                  <a:schemeClr val="bg1"/>
                </a:solidFill>
                <a:latin typeface="Verdana" pitchFamily="34" charset="0"/>
              </a:rPr>
              <a:t>PPT-114-01</a:t>
            </a:r>
            <a:endParaRPr lang="en-US" sz="1400" dirty="0">
              <a:solidFill>
                <a:schemeClr val="bg1"/>
              </a:solidFill>
              <a:latin typeface="Verdana" pitchFamily="34" charset="0"/>
            </a:endParaRPr>
          </a:p>
        </p:txBody>
      </p:sp>
      <p:pic>
        <p:nvPicPr>
          <p:cNvPr id="16386" name="Picture 2" descr="https://s.yimg.com/sr/img/4/755635cd-7c7c-3319-a458-22e0b5e5482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199" y="1828800"/>
            <a:ext cx="1895475" cy="2847976"/>
          </a:xfrm>
          <a:prstGeom prst="rect">
            <a:avLst/>
          </a:prstGeom>
          <a:noFill/>
          <a:extLst>
            <a:ext uri="{909E8E84-426E-40DD-AFC4-6F175D3DCCD1}">
              <a14:hiddenFill xmlns:a14="http://schemas.microsoft.com/office/drawing/2010/main">
                <a:solidFill>
                  <a:srgbClr val="FFFFFF"/>
                </a:solidFill>
              </a14:hiddenFill>
            </a:ext>
          </a:extLst>
        </p:spPr>
      </p:pic>
      <p:pic>
        <p:nvPicPr>
          <p:cNvPr id="16388" name="Picture 4" descr="https://sp.yimg.com/ib/th?id=HN.608002640419031487&amp;pid=15.1&amp;P=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1560" y="1524000"/>
            <a:ext cx="285750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16390" name="Picture 6" descr="https://sp.yimg.com/ib/th?id=HN.607998212301522097&amp;pid=15.1&amp;P=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0496" y="3657600"/>
            <a:ext cx="2083054" cy="22479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60814" y="982067"/>
            <a:ext cx="2419793" cy="5419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pPr marL="342900" indent="-342900" algn="l">
              <a:buFont typeface="Arial" pitchFamily="34" charset="0"/>
              <a:buChar char="•"/>
            </a:pPr>
            <a:r>
              <a:rPr lang="en-US" dirty="0" smtClean="0">
                <a:solidFill>
                  <a:schemeClr val="tx1"/>
                </a:solidFill>
              </a:rPr>
              <a:t>All 3 venomous snakes in PA belong to the pit viper family.</a:t>
            </a:r>
          </a:p>
          <a:p>
            <a:pPr marL="342900" indent="-342900" algn="l">
              <a:buFont typeface="Arial" pitchFamily="34" charset="0"/>
              <a:buChar char="•"/>
            </a:pPr>
            <a:r>
              <a:rPr lang="en-US" dirty="0" smtClean="0">
                <a:solidFill>
                  <a:schemeClr val="tx1"/>
                </a:solidFill>
              </a:rPr>
              <a:t>A pit viper snake has a deep pit on each side of its head that it uses to detect the warmth of nearby prey.</a:t>
            </a:r>
          </a:p>
          <a:p>
            <a:pPr marL="342900" indent="-342900" algn="l">
              <a:buFont typeface="Arial" pitchFamily="34" charset="0"/>
              <a:buChar char="•"/>
            </a:pPr>
            <a:r>
              <a:rPr lang="en-US" dirty="0" smtClean="0">
                <a:solidFill>
                  <a:schemeClr val="tx1"/>
                </a:solidFill>
              </a:rPr>
              <a:t>This helps the snakes to locate food, especially while hunting at night.</a:t>
            </a:r>
          </a:p>
          <a:p>
            <a:pPr marL="342900" indent="-342900" algn="l">
              <a:buFont typeface="Arial" pitchFamily="34" charset="0"/>
              <a:buChar char="•"/>
            </a:pPr>
            <a:r>
              <a:rPr lang="en-US" dirty="0" smtClean="0">
                <a:solidFill>
                  <a:schemeClr val="tx1"/>
                </a:solidFill>
              </a:rPr>
              <a:t>These pits are located between the eyes and the nostril.</a:t>
            </a:r>
            <a:endParaRPr lang="en-US" dirty="0">
              <a:solidFill>
                <a:schemeClr val="tx1"/>
              </a:solidFill>
            </a:endParaRPr>
          </a:p>
        </p:txBody>
      </p:sp>
      <p:sp>
        <p:nvSpPr>
          <p:cNvPr id="3" name="Footer Placeholder 2"/>
          <p:cNvSpPr>
            <a:spLocks noGrp="1"/>
          </p:cNvSpPr>
          <p:nvPr>
            <p:ph type="ftr" sz="quarter" idx="11"/>
          </p:nvPr>
        </p:nvSpPr>
        <p:spPr/>
        <p:txBody>
          <a:bodyPr/>
          <a:lstStyle/>
          <a:p>
            <a:r>
              <a:rPr lang="en-US" sz="1400" smtClean="0">
                <a:solidFill>
                  <a:schemeClr val="bg1"/>
                </a:solidFill>
                <a:latin typeface="Verdana" pitchFamily="34" charset="0"/>
                <a:ea typeface="Verdana" pitchFamily="34" charset="0"/>
                <a:cs typeface="Verdana" pitchFamily="34" charset="0"/>
              </a:rPr>
              <a:t>PPT-114-01</a:t>
            </a:r>
            <a:endParaRPr lang="en-US" sz="1400" dirty="0">
              <a:solidFill>
                <a:schemeClr val="bg1"/>
              </a:solidFill>
              <a:latin typeface="Verdana" pitchFamily="34" charset="0"/>
              <a:ea typeface="Verdana" pitchFamily="34" charset="0"/>
              <a:cs typeface="Verdana" pitchFamily="34" charset="0"/>
            </a:endParaRPr>
          </a:p>
        </p:txBody>
      </p:sp>
      <p:sp>
        <p:nvSpPr>
          <p:cNvPr id="4" name="Slide Number Placeholder 3"/>
          <p:cNvSpPr>
            <a:spLocks noGrp="1"/>
          </p:cNvSpPr>
          <p:nvPr>
            <p:ph type="sldNum" sz="quarter" idx="12"/>
          </p:nvPr>
        </p:nvSpPr>
        <p:spPr/>
        <p:txBody>
          <a:bodyPr/>
          <a:lstStyle/>
          <a:p>
            <a:fld id="{9BE020C6-8418-4ED9-9D7D-1D3B1DC1856B}" type="slidenum">
              <a:rPr lang="en-US" sz="1400" smtClean="0">
                <a:solidFill>
                  <a:schemeClr val="bg1"/>
                </a:solidFill>
                <a:latin typeface="Verdana" pitchFamily="34" charset="0"/>
                <a:ea typeface="Verdana" pitchFamily="34" charset="0"/>
                <a:cs typeface="Verdana" pitchFamily="34" charset="0"/>
              </a:rPr>
              <a:pPr/>
              <a:t>10</a:t>
            </a:fld>
            <a:endParaRPr lang="en-US" sz="1400" dirty="0">
              <a:solidFill>
                <a:schemeClr val="bg1"/>
              </a:solidFill>
              <a:latin typeface="Verdana" pitchFamily="34" charset="0"/>
              <a:ea typeface="Verdana" pitchFamily="34" charset="0"/>
              <a:cs typeface="Verdana" pitchFamily="34" charset="0"/>
            </a:endParaRPr>
          </a:p>
        </p:txBody>
      </p:sp>
      <p:sp>
        <p:nvSpPr>
          <p:cNvPr id="6" name="Title 4"/>
          <p:cNvSpPr>
            <a:spLocks noGrp="1"/>
          </p:cNvSpPr>
          <p:nvPr>
            <p:ph type="title"/>
          </p:nvPr>
        </p:nvSpPr>
        <p:spPr>
          <a:xfrm>
            <a:off x="533400" y="381000"/>
            <a:ext cx="5105400" cy="457200"/>
          </a:xfrm>
        </p:spPr>
        <p:txBody>
          <a:bodyPr>
            <a:noAutofit/>
          </a:bodyPr>
          <a:lstStyle/>
          <a:p>
            <a:r>
              <a:rPr lang="en-US" sz="2600" dirty="0" smtClean="0">
                <a:solidFill>
                  <a:schemeClr val="bg1"/>
                </a:solidFill>
                <a:latin typeface="Verdana" pitchFamily="34" charset="0"/>
                <a:ea typeface="Verdana" pitchFamily="34" charset="0"/>
                <a:cs typeface="Verdana" pitchFamily="34" charset="0"/>
              </a:rPr>
              <a:t>Venomous vs Nonvenomous</a:t>
            </a:r>
            <a:endParaRPr lang="en-US" sz="2600" dirty="0">
              <a:solidFill>
                <a:schemeClr val="bg1"/>
              </a:solidFill>
              <a:latin typeface="Verdana" pitchFamily="34" charset="0"/>
              <a:ea typeface="Verdana" pitchFamily="34" charset="0"/>
              <a:cs typeface="Verdana" pitchFamily="34" charset="0"/>
            </a:endParaRPr>
          </a:p>
        </p:txBody>
      </p:sp>
      <p:pic>
        <p:nvPicPr>
          <p:cNvPr id="1026" name="Picture 2" descr="https://sp.yimg.com/ib/th?id=HN.608049210745749536&amp;pid=15.1&amp;P=0"/>
          <p:cNvPicPr>
            <a:picLocks noChangeAspect="1" noChangeArrowheads="1"/>
          </p:cNvPicPr>
          <p:nvPr/>
        </p:nvPicPr>
        <p:blipFill rotWithShape="1">
          <a:blip r:embed="rId3">
            <a:extLst>
              <a:ext uri="{28A0092B-C50C-407E-A947-70E740481C1C}">
                <a14:useLocalDpi xmlns:a14="http://schemas.microsoft.com/office/drawing/2010/main" val="0"/>
              </a:ext>
            </a:extLst>
          </a:blip>
          <a:srcRect l="22290" t="33469" b="9292"/>
          <a:stretch/>
        </p:blipFill>
        <p:spPr bwMode="auto">
          <a:xfrm>
            <a:off x="2819400" y="4495799"/>
            <a:ext cx="3429000" cy="1678535"/>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Arrow Connector 7"/>
          <p:cNvCxnSpPr/>
          <p:nvPr/>
        </p:nvCxnSpPr>
        <p:spPr>
          <a:xfrm flipV="1">
            <a:off x="1905000" y="5181600"/>
            <a:ext cx="2057400" cy="153466"/>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9" name="TextBox 8"/>
          <p:cNvSpPr txBox="1"/>
          <p:nvPr/>
        </p:nvSpPr>
        <p:spPr>
          <a:xfrm>
            <a:off x="838200" y="5181600"/>
            <a:ext cx="934871" cy="369332"/>
          </a:xfrm>
          <a:prstGeom prst="rect">
            <a:avLst/>
          </a:prstGeom>
          <a:noFill/>
        </p:spPr>
        <p:txBody>
          <a:bodyPr wrap="none" rtlCol="0">
            <a:spAutoFit/>
          </a:bodyPr>
          <a:lstStyle/>
          <a:p>
            <a:r>
              <a:rPr lang="en-US" dirty="0" smtClean="0">
                <a:latin typeface="Verdana" pitchFamily="34" charset="0"/>
                <a:ea typeface="Verdana" pitchFamily="34" charset="0"/>
                <a:cs typeface="Verdana" pitchFamily="34" charset="0"/>
              </a:rPr>
              <a:t>Nostril</a:t>
            </a:r>
            <a:endParaRPr lang="en-US" dirty="0">
              <a:latin typeface="Verdana" pitchFamily="34" charset="0"/>
              <a:ea typeface="Verdana" pitchFamily="34" charset="0"/>
              <a:cs typeface="Verdana" pitchFamily="34" charset="0"/>
            </a:endParaRPr>
          </a:p>
        </p:txBody>
      </p:sp>
      <p:cxnSp>
        <p:nvCxnSpPr>
          <p:cNvPr id="11" name="Straight Arrow Connector 10"/>
          <p:cNvCxnSpPr/>
          <p:nvPr/>
        </p:nvCxnSpPr>
        <p:spPr>
          <a:xfrm flipH="1" flipV="1">
            <a:off x="4419600" y="5335066"/>
            <a:ext cx="2286000" cy="215866"/>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14" name="TextBox 13"/>
          <p:cNvSpPr txBox="1"/>
          <p:nvPr/>
        </p:nvSpPr>
        <p:spPr>
          <a:xfrm>
            <a:off x="6825241" y="5379523"/>
            <a:ext cx="479618" cy="369332"/>
          </a:xfrm>
          <a:prstGeom prst="rect">
            <a:avLst/>
          </a:prstGeom>
          <a:noFill/>
        </p:spPr>
        <p:txBody>
          <a:bodyPr wrap="none" rtlCol="0">
            <a:spAutoFit/>
          </a:bodyPr>
          <a:lstStyle/>
          <a:p>
            <a:r>
              <a:rPr lang="en-US" dirty="0" smtClean="0">
                <a:latin typeface="Verdana" pitchFamily="34" charset="0"/>
                <a:ea typeface="Verdana" pitchFamily="34" charset="0"/>
                <a:cs typeface="Verdana" pitchFamily="34" charset="0"/>
              </a:rPr>
              <a:t>Pit</a:t>
            </a:r>
            <a:endParaRPr lang="en-US" dirty="0">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40954293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533400" y="1219200"/>
            <a:ext cx="7924800" cy="4648200"/>
          </a:xfrm>
        </p:spPr>
        <p:txBody>
          <a:bodyPr/>
          <a:lstStyle/>
          <a:p>
            <a:pPr marL="342900" indent="-342900" algn="l">
              <a:buFont typeface="Arial" pitchFamily="34" charset="0"/>
              <a:buChar char="•"/>
            </a:pPr>
            <a:r>
              <a:rPr lang="en-US" dirty="0" smtClean="0">
                <a:solidFill>
                  <a:schemeClr val="tx1"/>
                </a:solidFill>
              </a:rPr>
              <a:t>If you find a </a:t>
            </a:r>
            <a:r>
              <a:rPr lang="en-US" dirty="0" err="1" smtClean="0">
                <a:solidFill>
                  <a:schemeClr val="tx1"/>
                </a:solidFill>
              </a:rPr>
              <a:t>shedded</a:t>
            </a:r>
            <a:r>
              <a:rPr lang="en-US" dirty="0" smtClean="0">
                <a:solidFill>
                  <a:schemeClr val="tx1"/>
                </a:solidFill>
              </a:rPr>
              <a:t> snake skin, look at the scales on the underside.</a:t>
            </a:r>
          </a:p>
          <a:p>
            <a:pPr marL="342900" indent="-342900" algn="l">
              <a:buFont typeface="Arial" pitchFamily="34" charset="0"/>
              <a:buChar char="•"/>
            </a:pPr>
            <a:endParaRPr lang="en-US" sz="1400" dirty="0">
              <a:solidFill>
                <a:schemeClr val="tx1"/>
              </a:solidFill>
            </a:endParaRPr>
          </a:p>
          <a:p>
            <a:pPr marL="800100" lvl="1" indent="-342900" algn="l">
              <a:buFont typeface="Wingdings" pitchFamily="2" charset="2"/>
              <a:buChar char="Ø"/>
            </a:pPr>
            <a:r>
              <a:rPr lang="en-US" dirty="0" smtClean="0">
                <a:solidFill>
                  <a:schemeClr val="tx1"/>
                </a:solidFill>
              </a:rPr>
              <a:t>Single Row – if they are in a single row all the way to the tip of its tail – venomous snake.</a:t>
            </a:r>
          </a:p>
          <a:p>
            <a:pPr marL="800100" lvl="1" indent="-342900" algn="l">
              <a:buFont typeface="Wingdings" pitchFamily="2" charset="2"/>
              <a:buChar char="Ø"/>
            </a:pPr>
            <a:r>
              <a:rPr lang="en-US" dirty="0" smtClean="0">
                <a:solidFill>
                  <a:schemeClr val="tx1"/>
                </a:solidFill>
              </a:rPr>
              <a:t>Double Row – if the scales split into a double row – nonvenomous snake.</a:t>
            </a:r>
            <a:endParaRPr lang="en-US" dirty="0">
              <a:solidFill>
                <a:schemeClr val="tx1"/>
              </a:solidFill>
            </a:endParaRPr>
          </a:p>
        </p:txBody>
      </p:sp>
      <p:sp>
        <p:nvSpPr>
          <p:cNvPr id="3" name="Footer Placeholder 2"/>
          <p:cNvSpPr>
            <a:spLocks noGrp="1"/>
          </p:cNvSpPr>
          <p:nvPr>
            <p:ph type="ftr" sz="quarter" idx="11"/>
          </p:nvPr>
        </p:nvSpPr>
        <p:spPr/>
        <p:txBody>
          <a:bodyPr/>
          <a:lstStyle/>
          <a:p>
            <a:r>
              <a:rPr lang="en-US" sz="1400" smtClean="0">
                <a:solidFill>
                  <a:schemeClr val="bg1"/>
                </a:solidFill>
                <a:latin typeface="Verdana" pitchFamily="34" charset="0"/>
                <a:ea typeface="Verdana" pitchFamily="34" charset="0"/>
                <a:cs typeface="Verdana" pitchFamily="34" charset="0"/>
              </a:rPr>
              <a:t>PPT-114-01</a:t>
            </a:r>
            <a:endParaRPr lang="en-US" sz="1400" dirty="0">
              <a:solidFill>
                <a:schemeClr val="bg1"/>
              </a:solidFill>
              <a:latin typeface="Verdana" pitchFamily="34" charset="0"/>
              <a:ea typeface="Verdana" pitchFamily="34" charset="0"/>
              <a:cs typeface="Verdana" pitchFamily="34" charset="0"/>
            </a:endParaRPr>
          </a:p>
        </p:txBody>
      </p:sp>
      <p:sp>
        <p:nvSpPr>
          <p:cNvPr id="4" name="Slide Number Placeholder 3"/>
          <p:cNvSpPr>
            <a:spLocks noGrp="1"/>
          </p:cNvSpPr>
          <p:nvPr>
            <p:ph type="sldNum" sz="quarter" idx="12"/>
          </p:nvPr>
        </p:nvSpPr>
        <p:spPr/>
        <p:txBody>
          <a:bodyPr/>
          <a:lstStyle/>
          <a:p>
            <a:fld id="{9BE020C6-8418-4ED9-9D7D-1D3B1DC1856B}" type="slidenum">
              <a:rPr lang="en-US" sz="1400" smtClean="0">
                <a:solidFill>
                  <a:schemeClr val="bg1"/>
                </a:solidFill>
                <a:latin typeface="Verdana" pitchFamily="34" charset="0"/>
                <a:ea typeface="Verdana" pitchFamily="34" charset="0"/>
                <a:cs typeface="Verdana" pitchFamily="34" charset="0"/>
              </a:rPr>
              <a:pPr/>
              <a:t>11</a:t>
            </a:fld>
            <a:endParaRPr lang="en-US" sz="1400" dirty="0">
              <a:solidFill>
                <a:schemeClr val="bg1"/>
              </a:solidFill>
              <a:latin typeface="Verdana" pitchFamily="34" charset="0"/>
              <a:ea typeface="Verdana" pitchFamily="34" charset="0"/>
              <a:cs typeface="Verdana" pitchFamily="34" charset="0"/>
            </a:endParaRPr>
          </a:p>
        </p:txBody>
      </p:sp>
      <p:sp>
        <p:nvSpPr>
          <p:cNvPr id="6" name="Title 4"/>
          <p:cNvSpPr>
            <a:spLocks noGrp="1"/>
          </p:cNvSpPr>
          <p:nvPr>
            <p:ph type="title"/>
          </p:nvPr>
        </p:nvSpPr>
        <p:spPr>
          <a:xfrm>
            <a:off x="533400" y="381000"/>
            <a:ext cx="5105400" cy="457200"/>
          </a:xfrm>
        </p:spPr>
        <p:txBody>
          <a:bodyPr>
            <a:noAutofit/>
          </a:bodyPr>
          <a:lstStyle/>
          <a:p>
            <a:r>
              <a:rPr lang="en-US" sz="2600" dirty="0" smtClean="0">
                <a:solidFill>
                  <a:schemeClr val="bg1"/>
                </a:solidFill>
                <a:latin typeface="Verdana" pitchFamily="34" charset="0"/>
                <a:ea typeface="Verdana" pitchFamily="34" charset="0"/>
                <a:cs typeface="Verdana" pitchFamily="34" charset="0"/>
              </a:rPr>
              <a:t>Venomous vs Nonvenomous</a:t>
            </a:r>
            <a:endParaRPr lang="en-US" sz="2600" dirty="0">
              <a:solidFill>
                <a:schemeClr val="bg1"/>
              </a:solidFill>
              <a:latin typeface="Verdana" pitchFamily="34" charset="0"/>
              <a:ea typeface="Verdana" pitchFamily="34" charset="0"/>
              <a:cs typeface="Verdana" pitchFamily="34" charset="0"/>
            </a:endParaRPr>
          </a:p>
        </p:txBody>
      </p:sp>
      <p:pic>
        <p:nvPicPr>
          <p:cNvPr id="2050" name="Picture 2" descr="venomous snakes is the single row of scales on the underside of the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4114800"/>
            <a:ext cx="2857500" cy="20002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10694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pPr marL="342900" indent="-342900" algn="l">
              <a:buFont typeface="Arial" pitchFamily="34" charset="0"/>
              <a:buChar char="•"/>
            </a:pPr>
            <a:r>
              <a:rPr lang="en-US" dirty="0" smtClean="0">
                <a:solidFill>
                  <a:schemeClr val="tx1"/>
                </a:solidFill>
              </a:rPr>
              <a:t>Venomous snakes store their venom in a sac on each side of their head (triangular shape).</a:t>
            </a:r>
          </a:p>
          <a:p>
            <a:pPr marL="342900" indent="-342900" algn="l">
              <a:buFont typeface="Arial" pitchFamily="34" charset="0"/>
              <a:buChar char="•"/>
            </a:pPr>
            <a:endParaRPr lang="en-US" dirty="0">
              <a:solidFill>
                <a:schemeClr val="tx1"/>
              </a:solidFill>
            </a:endParaRPr>
          </a:p>
          <a:p>
            <a:pPr marL="342900" indent="-342900" algn="l">
              <a:buFont typeface="Arial" pitchFamily="34" charset="0"/>
              <a:buChar char="•"/>
            </a:pPr>
            <a:endParaRPr lang="en-US" dirty="0" smtClean="0">
              <a:solidFill>
                <a:schemeClr val="tx1"/>
              </a:solidFill>
            </a:endParaRPr>
          </a:p>
          <a:p>
            <a:pPr marL="342900" indent="-342900" algn="l">
              <a:buFont typeface="Arial" pitchFamily="34" charset="0"/>
              <a:buChar char="•"/>
            </a:pPr>
            <a:endParaRPr lang="en-US" dirty="0">
              <a:solidFill>
                <a:schemeClr val="tx1"/>
              </a:solidFill>
            </a:endParaRPr>
          </a:p>
          <a:p>
            <a:pPr marL="342900" indent="-342900" algn="l">
              <a:buFont typeface="Arial" pitchFamily="34" charset="0"/>
              <a:buChar char="•"/>
            </a:pPr>
            <a:endParaRPr lang="en-US" dirty="0" smtClean="0">
              <a:solidFill>
                <a:schemeClr val="tx1"/>
              </a:solidFill>
            </a:endParaRPr>
          </a:p>
          <a:p>
            <a:pPr marL="342900" indent="-342900" algn="l">
              <a:buFont typeface="Arial" pitchFamily="34" charset="0"/>
              <a:buChar char="•"/>
            </a:pPr>
            <a:endParaRPr lang="en-US" dirty="0">
              <a:solidFill>
                <a:schemeClr val="tx1"/>
              </a:solidFill>
            </a:endParaRPr>
          </a:p>
          <a:p>
            <a:pPr marL="342900" indent="-342900" algn="l">
              <a:buFont typeface="Arial" pitchFamily="34" charset="0"/>
              <a:buChar char="•"/>
            </a:pPr>
            <a:endParaRPr lang="en-US" dirty="0" smtClean="0">
              <a:solidFill>
                <a:schemeClr val="tx1"/>
              </a:solidFill>
            </a:endParaRPr>
          </a:p>
          <a:p>
            <a:pPr marL="342900" indent="-342900" algn="l">
              <a:buFont typeface="Arial" pitchFamily="34" charset="0"/>
              <a:buChar char="•"/>
            </a:pPr>
            <a:r>
              <a:rPr lang="en-US" dirty="0" smtClean="0">
                <a:solidFill>
                  <a:schemeClr val="tx1"/>
                </a:solidFill>
              </a:rPr>
              <a:t>However, some nonvenomous snakes can also flatten their heads, so do not use head shape alone to identify a venomous snake.</a:t>
            </a:r>
            <a:endParaRPr lang="en-US" dirty="0">
              <a:solidFill>
                <a:schemeClr val="tx1"/>
              </a:solidFill>
            </a:endParaRPr>
          </a:p>
        </p:txBody>
      </p:sp>
      <p:sp>
        <p:nvSpPr>
          <p:cNvPr id="3" name="Footer Placeholder 2"/>
          <p:cNvSpPr>
            <a:spLocks noGrp="1"/>
          </p:cNvSpPr>
          <p:nvPr>
            <p:ph type="ftr" sz="quarter" idx="11"/>
          </p:nvPr>
        </p:nvSpPr>
        <p:spPr/>
        <p:txBody>
          <a:bodyPr/>
          <a:lstStyle/>
          <a:p>
            <a:r>
              <a:rPr lang="en-US" sz="1400" smtClean="0">
                <a:solidFill>
                  <a:schemeClr val="bg1"/>
                </a:solidFill>
                <a:latin typeface="Verdana" pitchFamily="34" charset="0"/>
                <a:ea typeface="Verdana" pitchFamily="34" charset="0"/>
                <a:cs typeface="Verdana" pitchFamily="34" charset="0"/>
              </a:rPr>
              <a:t>PPT-114-01</a:t>
            </a:r>
            <a:endParaRPr lang="en-US" sz="1400" dirty="0">
              <a:solidFill>
                <a:schemeClr val="bg1"/>
              </a:solidFill>
              <a:latin typeface="Verdana" pitchFamily="34" charset="0"/>
              <a:ea typeface="Verdana" pitchFamily="34" charset="0"/>
              <a:cs typeface="Verdana" pitchFamily="34" charset="0"/>
            </a:endParaRPr>
          </a:p>
        </p:txBody>
      </p:sp>
      <p:sp>
        <p:nvSpPr>
          <p:cNvPr id="4" name="Slide Number Placeholder 3"/>
          <p:cNvSpPr>
            <a:spLocks noGrp="1"/>
          </p:cNvSpPr>
          <p:nvPr>
            <p:ph type="sldNum" sz="quarter" idx="12"/>
          </p:nvPr>
        </p:nvSpPr>
        <p:spPr/>
        <p:txBody>
          <a:bodyPr/>
          <a:lstStyle/>
          <a:p>
            <a:fld id="{9BE020C6-8418-4ED9-9D7D-1D3B1DC1856B}" type="slidenum">
              <a:rPr lang="en-US" sz="1400" smtClean="0">
                <a:solidFill>
                  <a:schemeClr val="bg1"/>
                </a:solidFill>
                <a:latin typeface="Verdana" pitchFamily="34" charset="0"/>
                <a:ea typeface="Verdana" pitchFamily="34" charset="0"/>
                <a:cs typeface="Verdana" pitchFamily="34" charset="0"/>
              </a:rPr>
              <a:pPr/>
              <a:t>12</a:t>
            </a:fld>
            <a:endParaRPr lang="en-US" sz="1400" dirty="0">
              <a:solidFill>
                <a:schemeClr val="bg1"/>
              </a:solidFill>
              <a:latin typeface="Verdana" pitchFamily="34" charset="0"/>
              <a:ea typeface="Verdana" pitchFamily="34" charset="0"/>
              <a:cs typeface="Verdana" pitchFamily="34" charset="0"/>
            </a:endParaRPr>
          </a:p>
        </p:txBody>
      </p:sp>
      <p:sp>
        <p:nvSpPr>
          <p:cNvPr id="6" name="Title 4"/>
          <p:cNvSpPr>
            <a:spLocks noGrp="1"/>
          </p:cNvSpPr>
          <p:nvPr>
            <p:ph type="title"/>
          </p:nvPr>
        </p:nvSpPr>
        <p:spPr>
          <a:xfrm>
            <a:off x="533400" y="381000"/>
            <a:ext cx="5105400" cy="457200"/>
          </a:xfrm>
        </p:spPr>
        <p:txBody>
          <a:bodyPr>
            <a:noAutofit/>
          </a:bodyPr>
          <a:lstStyle/>
          <a:p>
            <a:r>
              <a:rPr lang="en-US" sz="2600" dirty="0" smtClean="0">
                <a:solidFill>
                  <a:schemeClr val="bg1"/>
                </a:solidFill>
                <a:latin typeface="Verdana" pitchFamily="34" charset="0"/>
                <a:ea typeface="Verdana" pitchFamily="34" charset="0"/>
                <a:cs typeface="Verdana" pitchFamily="34" charset="0"/>
              </a:rPr>
              <a:t>Venomous vs Nonvenomous</a:t>
            </a:r>
            <a:endParaRPr lang="en-US" sz="2600" dirty="0">
              <a:solidFill>
                <a:schemeClr val="bg1"/>
              </a:solidFill>
              <a:latin typeface="Verdana" pitchFamily="34" charset="0"/>
              <a:ea typeface="Verdana" pitchFamily="34" charset="0"/>
              <a:cs typeface="Verdana" pitchFamily="34" charset="0"/>
            </a:endParaRPr>
          </a:p>
        </p:txBody>
      </p:sp>
      <p:pic>
        <p:nvPicPr>
          <p:cNvPr id="3074" name="Picture 2" descr="Head Shape: Non-Venomous snakes usually have a spoon-shaped rounded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9400" y="2286000"/>
            <a:ext cx="3276600" cy="21407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38402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pPr marL="342900" indent="-342900" algn="l">
              <a:buFont typeface="Arial" pitchFamily="34" charset="0"/>
              <a:buChar char="•"/>
            </a:pPr>
            <a:r>
              <a:rPr lang="en-US" dirty="0" smtClean="0">
                <a:solidFill>
                  <a:schemeClr val="tx1"/>
                </a:solidFill>
              </a:rPr>
              <a:t>Leave snakes alone – almost all cases of snake bites occur when people attempt to catch, pick up, or kill snakes.</a:t>
            </a:r>
          </a:p>
          <a:p>
            <a:pPr marL="342900" indent="-342900" algn="l">
              <a:buFont typeface="Arial" pitchFamily="34" charset="0"/>
              <a:buChar char="•"/>
            </a:pPr>
            <a:endParaRPr lang="en-US" sz="1400" dirty="0" smtClean="0">
              <a:solidFill>
                <a:schemeClr val="tx1"/>
              </a:solidFill>
            </a:endParaRPr>
          </a:p>
          <a:p>
            <a:pPr marL="342900" indent="-342900" algn="l">
              <a:buFont typeface="Arial" pitchFamily="34" charset="0"/>
              <a:buChar char="•"/>
            </a:pPr>
            <a:r>
              <a:rPr lang="en-US" dirty="0" smtClean="0">
                <a:solidFill>
                  <a:schemeClr val="tx1"/>
                </a:solidFill>
              </a:rPr>
              <a:t>Use specialty snake handling tools when picking up or transporting any snakes that you cannot identify.</a:t>
            </a:r>
          </a:p>
          <a:p>
            <a:pPr marL="342900" indent="-342900" algn="l">
              <a:buFont typeface="Arial" pitchFamily="34" charset="0"/>
              <a:buChar char="•"/>
            </a:pPr>
            <a:endParaRPr lang="en-US" sz="1400" dirty="0" smtClean="0">
              <a:solidFill>
                <a:schemeClr val="tx1"/>
              </a:solidFill>
            </a:endParaRPr>
          </a:p>
          <a:p>
            <a:pPr marL="342900" indent="-342900" algn="l">
              <a:buFont typeface="Arial" pitchFamily="34" charset="0"/>
              <a:buChar char="•"/>
            </a:pPr>
            <a:r>
              <a:rPr lang="en-US" dirty="0" smtClean="0">
                <a:solidFill>
                  <a:schemeClr val="tx1"/>
                </a:solidFill>
              </a:rPr>
              <a:t>Wear snake boots and/or snake </a:t>
            </a:r>
            <a:br>
              <a:rPr lang="en-US" dirty="0" smtClean="0">
                <a:solidFill>
                  <a:schemeClr val="tx1"/>
                </a:solidFill>
              </a:rPr>
            </a:br>
            <a:r>
              <a:rPr lang="en-US" dirty="0" smtClean="0">
                <a:solidFill>
                  <a:schemeClr val="tx1"/>
                </a:solidFill>
              </a:rPr>
              <a:t>gaiters on your feet and legs </a:t>
            </a:r>
            <a:br>
              <a:rPr lang="en-US" dirty="0" smtClean="0">
                <a:solidFill>
                  <a:schemeClr val="tx1"/>
                </a:solidFill>
              </a:rPr>
            </a:br>
            <a:r>
              <a:rPr lang="en-US" dirty="0" smtClean="0">
                <a:solidFill>
                  <a:schemeClr val="tx1"/>
                </a:solidFill>
              </a:rPr>
              <a:t>when walking through snake </a:t>
            </a:r>
            <a:br>
              <a:rPr lang="en-US" dirty="0" smtClean="0">
                <a:solidFill>
                  <a:schemeClr val="tx1"/>
                </a:solidFill>
              </a:rPr>
            </a:br>
            <a:r>
              <a:rPr lang="en-US" dirty="0" smtClean="0">
                <a:solidFill>
                  <a:schemeClr val="tx1"/>
                </a:solidFill>
              </a:rPr>
              <a:t>country.</a:t>
            </a:r>
            <a:endParaRPr lang="en-US" dirty="0">
              <a:solidFill>
                <a:schemeClr val="tx1"/>
              </a:solidFill>
            </a:endParaRPr>
          </a:p>
        </p:txBody>
      </p:sp>
      <p:sp>
        <p:nvSpPr>
          <p:cNvPr id="3" name="Footer Placeholder 2"/>
          <p:cNvSpPr>
            <a:spLocks noGrp="1"/>
          </p:cNvSpPr>
          <p:nvPr>
            <p:ph type="ftr" sz="quarter" idx="11"/>
          </p:nvPr>
        </p:nvSpPr>
        <p:spPr/>
        <p:txBody>
          <a:bodyPr/>
          <a:lstStyle/>
          <a:p>
            <a:r>
              <a:rPr lang="en-US" sz="1400" smtClean="0">
                <a:solidFill>
                  <a:schemeClr val="bg1"/>
                </a:solidFill>
                <a:latin typeface="Verdana" pitchFamily="34" charset="0"/>
                <a:ea typeface="Verdana" pitchFamily="34" charset="0"/>
                <a:cs typeface="Verdana" pitchFamily="34" charset="0"/>
              </a:rPr>
              <a:t>PPT-114-01</a:t>
            </a:r>
            <a:endParaRPr lang="en-US" sz="1400" dirty="0">
              <a:solidFill>
                <a:schemeClr val="bg1"/>
              </a:solidFill>
              <a:latin typeface="Verdana" pitchFamily="34" charset="0"/>
              <a:ea typeface="Verdana" pitchFamily="34" charset="0"/>
              <a:cs typeface="Verdana" pitchFamily="34" charset="0"/>
            </a:endParaRPr>
          </a:p>
        </p:txBody>
      </p:sp>
      <p:sp>
        <p:nvSpPr>
          <p:cNvPr id="4" name="Slide Number Placeholder 3"/>
          <p:cNvSpPr>
            <a:spLocks noGrp="1"/>
          </p:cNvSpPr>
          <p:nvPr>
            <p:ph type="sldNum" sz="quarter" idx="12"/>
          </p:nvPr>
        </p:nvSpPr>
        <p:spPr/>
        <p:txBody>
          <a:bodyPr/>
          <a:lstStyle/>
          <a:p>
            <a:fld id="{9BE020C6-8418-4ED9-9D7D-1D3B1DC1856B}" type="slidenum">
              <a:rPr lang="en-US" sz="1400" smtClean="0">
                <a:solidFill>
                  <a:schemeClr val="bg1"/>
                </a:solidFill>
                <a:latin typeface="Verdana" pitchFamily="34" charset="0"/>
                <a:ea typeface="Verdana" pitchFamily="34" charset="0"/>
                <a:cs typeface="Verdana" pitchFamily="34" charset="0"/>
              </a:rPr>
              <a:pPr/>
              <a:t>13</a:t>
            </a:fld>
            <a:endParaRPr lang="en-US" sz="1400" dirty="0">
              <a:solidFill>
                <a:schemeClr val="bg1"/>
              </a:solidFill>
              <a:latin typeface="Verdana" pitchFamily="34" charset="0"/>
              <a:ea typeface="Verdana" pitchFamily="34" charset="0"/>
              <a:cs typeface="Verdana" pitchFamily="34" charset="0"/>
            </a:endParaRPr>
          </a:p>
        </p:txBody>
      </p:sp>
      <p:sp>
        <p:nvSpPr>
          <p:cNvPr id="5" name="Title 4"/>
          <p:cNvSpPr>
            <a:spLocks noGrp="1"/>
          </p:cNvSpPr>
          <p:nvPr>
            <p:ph type="title"/>
          </p:nvPr>
        </p:nvSpPr>
        <p:spPr/>
        <p:txBody>
          <a:bodyPr>
            <a:noAutofit/>
          </a:bodyPr>
          <a:lstStyle/>
          <a:p>
            <a:r>
              <a:rPr lang="en-US" sz="2800" dirty="0" smtClean="0">
                <a:solidFill>
                  <a:schemeClr val="bg1"/>
                </a:solidFill>
                <a:latin typeface="Verdana" pitchFamily="34" charset="0"/>
                <a:ea typeface="Verdana" pitchFamily="34" charset="0"/>
                <a:cs typeface="Verdana" pitchFamily="34" charset="0"/>
              </a:rPr>
              <a:t>Snake Tips</a:t>
            </a:r>
            <a:endParaRPr lang="en-US" sz="2800" dirty="0">
              <a:solidFill>
                <a:schemeClr val="bg1"/>
              </a:solidFill>
              <a:latin typeface="Verdana" pitchFamily="34" charset="0"/>
              <a:ea typeface="Verdana" pitchFamily="34" charset="0"/>
              <a:cs typeface="Verdana" pitchFamily="34" charset="0"/>
            </a:endParaRPr>
          </a:p>
        </p:txBody>
      </p:sp>
      <p:pic>
        <p:nvPicPr>
          <p:cNvPr id="5122" name="Picture 2" descr="https://sp.yimg.com/ib/th?id=HN.608010766491452279&amp;pid=15.1&amp;P=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3674692"/>
            <a:ext cx="2095500" cy="2476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53296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533400" y="1219200"/>
            <a:ext cx="8153400" cy="4876800"/>
          </a:xfrm>
        </p:spPr>
        <p:txBody>
          <a:bodyPr>
            <a:normAutofit lnSpcReduction="10000"/>
          </a:bodyPr>
          <a:lstStyle/>
          <a:p>
            <a:pPr marL="342900" indent="-342900" algn="l">
              <a:buFont typeface="Arial" pitchFamily="34" charset="0"/>
              <a:buChar char="•"/>
            </a:pPr>
            <a:r>
              <a:rPr lang="en-US" dirty="0" smtClean="0">
                <a:solidFill>
                  <a:schemeClr val="tx1"/>
                </a:solidFill>
              </a:rPr>
              <a:t>Buy a snake trap.</a:t>
            </a:r>
          </a:p>
          <a:p>
            <a:pPr marL="342900" indent="-342900" algn="l">
              <a:buFont typeface="Arial" pitchFamily="34" charset="0"/>
              <a:buChar char="•"/>
            </a:pPr>
            <a:endParaRPr lang="en-US" sz="1000" dirty="0" smtClean="0">
              <a:solidFill>
                <a:schemeClr val="tx1"/>
              </a:solidFill>
            </a:endParaRPr>
          </a:p>
          <a:p>
            <a:pPr marL="342900" indent="-342900" algn="l">
              <a:buFont typeface="Arial" pitchFamily="34" charset="0"/>
              <a:buChar char="•"/>
            </a:pPr>
            <a:r>
              <a:rPr lang="en-US" dirty="0" smtClean="0">
                <a:solidFill>
                  <a:schemeClr val="tx1"/>
                </a:solidFill>
              </a:rPr>
              <a:t>Hire a professional snake removal expert.</a:t>
            </a:r>
          </a:p>
          <a:p>
            <a:pPr marL="342900" indent="-342900" algn="l">
              <a:buFont typeface="Arial" pitchFamily="34" charset="0"/>
              <a:buChar char="•"/>
            </a:pPr>
            <a:endParaRPr lang="en-US" sz="1000" dirty="0" smtClean="0">
              <a:solidFill>
                <a:schemeClr val="tx1"/>
              </a:solidFill>
            </a:endParaRPr>
          </a:p>
          <a:p>
            <a:pPr marL="342900" indent="-342900" algn="l">
              <a:buFont typeface="Arial" pitchFamily="34" charset="0"/>
              <a:buChar char="•"/>
            </a:pPr>
            <a:r>
              <a:rPr lang="en-US" dirty="0" smtClean="0">
                <a:solidFill>
                  <a:schemeClr val="tx1"/>
                </a:solidFill>
              </a:rPr>
              <a:t>Learn how to identify venomous and nonvenomous snakes.</a:t>
            </a:r>
          </a:p>
          <a:p>
            <a:pPr marL="342900" indent="-342900" algn="l">
              <a:buFont typeface="Arial" pitchFamily="34" charset="0"/>
              <a:buChar char="•"/>
            </a:pPr>
            <a:endParaRPr lang="en-US" sz="1000" dirty="0" smtClean="0">
              <a:solidFill>
                <a:schemeClr val="tx1"/>
              </a:solidFill>
            </a:endParaRPr>
          </a:p>
          <a:p>
            <a:pPr marL="342900" indent="-342900" algn="l">
              <a:buFont typeface="Arial" pitchFamily="34" charset="0"/>
              <a:buChar char="•"/>
            </a:pPr>
            <a:r>
              <a:rPr lang="en-US" dirty="0" smtClean="0">
                <a:solidFill>
                  <a:schemeClr val="tx1"/>
                </a:solidFill>
              </a:rPr>
              <a:t>Do not try to kill snakes.</a:t>
            </a:r>
          </a:p>
          <a:p>
            <a:pPr marL="342900" indent="-342900" algn="l">
              <a:buFont typeface="Arial" pitchFamily="34" charset="0"/>
              <a:buChar char="•"/>
            </a:pPr>
            <a:endParaRPr lang="en-US" sz="1000" dirty="0" smtClean="0">
              <a:solidFill>
                <a:schemeClr val="tx1"/>
              </a:solidFill>
            </a:endParaRPr>
          </a:p>
          <a:p>
            <a:pPr marL="1257300" lvl="2" indent="-342900" algn="l">
              <a:buFont typeface="Wingdings" pitchFamily="2" charset="2"/>
              <a:buChar char="Ø"/>
            </a:pPr>
            <a:r>
              <a:rPr lang="en-US" dirty="0" smtClean="0">
                <a:solidFill>
                  <a:schemeClr val="tx1"/>
                </a:solidFill>
                <a:latin typeface="Verdana" pitchFamily="34" charset="0"/>
                <a:ea typeface="Verdana" pitchFamily="34" charset="0"/>
                <a:cs typeface="Verdana" pitchFamily="34" charset="0"/>
              </a:rPr>
              <a:t>Faster than you think</a:t>
            </a:r>
          </a:p>
          <a:p>
            <a:pPr marL="1257300" lvl="2" indent="-342900" algn="l">
              <a:buFont typeface="Wingdings" pitchFamily="2" charset="2"/>
              <a:buChar char="Ø"/>
            </a:pPr>
            <a:endParaRPr lang="en-US" sz="1000" dirty="0" smtClean="0">
              <a:solidFill>
                <a:schemeClr val="tx1"/>
              </a:solidFill>
              <a:latin typeface="Verdana" pitchFamily="34" charset="0"/>
              <a:ea typeface="Verdana" pitchFamily="34" charset="0"/>
              <a:cs typeface="Verdana" pitchFamily="34" charset="0"/>
            </a:endParaRPr>
          </a:p>
          <a:p>
            <a:pPr marL="1257300" lvl="2" indent="-342900" algn="l">
              <a:buFont typeface="Wingdings" pitchFamily="2" charset="2"/>
              <a:buChar char="Ø"/>
            </a:pPr>
            <a:r>
              <a:rPr lang="en-US" dirty="0" smtClean="0">
                <a:solidFill>
                  <a:schemeClr val="tx1"/>
                </a:solidFill>
                <a:latin typeface="Verdana" pitchFamily="34" charset="0"/>
                <a:ea typeface="Verdana" pitchFamily="34" charset="0"/>
                <a:cs typeface="Verdana" pitchFamily="34" charset="0"/>
              </a:rPr>
              <a:t>Hard to kill</a:t>
            </a:r>
          </a:p>
          <a:p>
            <a:pPr marL="1257300" lvl="2" indent="-342900" algn="l">
              <a:buFont typeface="Wingdings" pitchFamily="2" charset="2"/>
              <a:buChar char="Ø"/>
            </a:pPr>
            <a:endParaRPr lang="en-US" sz="1100" dirty="0" smtClean="0">
              <a:solidFill>
                <a:schemeClr val="tx1"/>
              </a:solidFill>
              <a:latin typeface="Verdana" pitchFamily="34" charset="0"/>
              <a:ea typeface="Verdana" pitchFamily="34" charset="0"/>
              <a:cs typeface="Verdana" pitchFamily="34" charset="0"/>
            </a:endParaRPr>
          </a:p>
          <a:p>
            <a:pPr marL="1257300" lvl="2" indent="-342900" algn="l">
              <a:buFont typeface="Wingdings" pitchFamily="2" charset="2"/>
              <a:buChar char="Ø"/>
            </a:pPr>
            <a:r>
              <a:rPr lang="en-US" dirty="0" smtClean="0">
                <a:solidFill>
                  <a:schemeClr val="tx1"/>
                </a:solidFill>
                <a:latin typeface="Verdana" pitchFamily="34" charset="0"/>
                <a:ea typeface="Verdana" pitchFamily="34" charset="0"/>
                <a:cs typeface="Verdana" pitchFamily="34" charset="0"/>
              </a:rPr>
              <a:t>Wild when injured</a:t>
            </a:r>
          </a:p>
          <a:p>
            <a:pPr marL="1257300" lvl="2" indent="-342900" algn="l">
              <a:buFont typeface="Wingdings" pitchFamily="2" charset="2"/>
              <a:buChar char="Ø"/>
            </a:pPr>
            <a:endParaRPr lang="en-US" sz="1100" dirty="0" smtClean="0">
              <a:solidFill>
                <a:schemeClr val="tx1"/>
              </a:solidFill>
              <a:latin typeface="Verdana" pitchFamily="34" charset="0"/>
              <a:ea typeface="Verdana" pitchFamily="34" charset="0"/>
              <a:cs typeface="Verdana" pitchFamily="34" charset="0"/>
            </a:endParaRPr>
          </a:p>
          <a:p>
            <a:pPr marL="1257300" lvl="2" indent="-342900" algn="l">
              <a:buFont typeface="Wingdings" pitchFamily="2" charset="2"/>
              <a:buChar char="Ø"/>
            </a:pPr>
            <a:r>
              <a:rPr lang="en-US" dirty="0" smtClean="0">
                <a:solidFill>
                  <a:schemeClr val="tx1"/>
                </a:solidFill>
                <a:latin typeface="Verdana" pitchFamily="34" charset="0"/>
                <a:ea typeface="Verdana" pitchFamily="34" charset="0"/>
                <a:cs typeface="Verdana" pitchFamily="34" charset="0"/>
              </a:rPr>
              <a:t>Strike after they appear or play dead</a:t>
            </a:r>
            <a:endParaRPr lang="en-US" dirty="0">
              <a:solidFill>
                <a:schemeClr val="tx1"/>
              </a:solidFill>
              <a:latin typeface="Verdana" pitchFamily="34" charset="0"/>
              <a:ea typeface="Verdana" pitchFamily="34" charset="0"/>
              <a:cs typeface="Verdana" pitchFamily="34" charset="0"/>
            </a:endParaRPr>
          </a:p>
        </p:txBody>
      </p:sp>
      <p:sp>
        <p:nvSpPr>
          <p:cNvPr id="3" name="Footer Placeholder 2"/>
          <p:cNvSpPr>
            <a:spLocks noGrp="1"/>
          </p:cNvSpPr>
          <p:nvPr>
            <p:ph type="ftr" sz="quarter" idx="11"/>
          </p:nvPr>
        </p:nvSpPr>
        <p:spPr/>
        <p:txBody>
          <a:bodyPr/>
          <a:lstStyle/>
          <a:p>
            <a:r>
              <a:rPr lang="en-US" sz="1400" smtClean="0">
                <a:solidFill>
                  <a:schemeClr val="bg1"/>
                </a:solidFill>
                <a:latin typeface="Verdana" pitchFamily="34" charset="0"/>
                <a:ea typeface="Verdana" pitchFamily="34" charset="0"/>
                <a:cs typeface="Verdana" pitchFamily="34" charset="0"/>
              </a:rPr>
              <a:t>PPT-114-01</a:t>
            </a:r>
            <a:endParaRPr lang="en-US" sz="1400" dirty="0">
              <a:solidFill>
                <a:schemeClr val="bg1"/>
              </a:solidFill>
              <a:latin typeface="Verdana" pitchFamily="34" charset="0"/>
              <a:ea typeface="Verdana" pitchFamily="34" charset="0"/>
              <a:cs typeface="Verdana" pitchFamily="34" charset="0"/>
            </a:endParaRPr>
          </a:p>
        </p:txBody>
      </p:sp>
      <p:sp>
        <p:nvSpPr>
          <p:cNvPr id="4" name="Slide Number Placeholder 3"/>
          <p:cNvSpPr>
            <a:spLocks noGrp="1"/>
          </p:cNvSpPr>
          <p:nvPr>
            <p:ph type="sldNum" sz="quarter" idx="12"/>
          </p:nvPr>
        </p:nvSpPr>
        <p:spPr/>
        <p:txBody>
          <a:bodyPr/>
          <a:lstStyle/>
          <a:p>
            <a:fld id="{9BE020C6-8418-4ED9-9D7D-1D3B1DC1856B}" type="slidenum">
              <a:rPr lang="en-US" sz="1400" smtClean="0">
                <a:solidFill>
                  <a:schemeClr val="bg1"/>
                </a:solidFill>
                <a:latin typeface="Verdana" pitchFamily="34" charset="0"/>
                <a:ea typeface="Verdana" pitchFamily="34" charset="0"/>
                <a:cs typeface="Verdana" pitchFamily="34" charset="0"/>
              </a:rPr>
              <a:pPr/>
              <a:t>14</a:t>
            </a:fld>
            <a:endParaRPr lang="en-US" sz="1400" dirty="0">
              <a:solidFill>
                <a:schemeClr val="bg1"/>
              </a:solidFill>
              <a:latin typeface="Verdana" pitchFamily="34" charset="0"/>
              <a:ea typeface="Verdana" pitchFamily="34" charset="0"/>
              <a:cs typeface="Verdana" pitchFamily="34" charset="0"/>
            </a:endParaRPr>
          </a:p>
        </p:txBody>
      </p:sp>
      <p:sp>
        <p:nvSpPr>
          <p:cNvPr id="6" name="Title 4"/>
          <p:cNvSpPr>
            <a:spLocks noGrp="1"/>
          </p:cNvSpPr>
          <p:nvPr>
            <p:ph type="title"/>
          </p:nvPr>
        </p:nvSpPr>
        <p:spPr>
          <a:xfrm>
            <a:off x="533400" y="381000"/>
            <a:ext cx="5105400" cy="457200"/>
          </a:xfrm>
        </p:spPr>
        <p:txBody>
          <a:bodyPr>
            <a:noAutofit/>
          </a:bodyPr>
          <a:lstStyle/>
          <a:p>
            <a:r>
              <a:rPr lang="en-US" sz="2800" dirty="0" smtClean="0">
                <a:solidFill>
                  <a:schemeClr val="bg1"/>
                </a:solidFill>
                <a:latin typeface="Verdana" pitchFamily="34" charset="0"/>
                <a:ea typeface="Verdana" pitchFamily="34" charset="0"/>
                <a:cs typeface="Verdana" pitchFamily="34" charset="0"/>
              </a:rPr>
              <a:t>Snake Tips</a:t>
            </a:r>
            <a:endParaRPr lang="en-US" sz="2800" dirty="0">
              <a:solidFill>
                <a:schemeClr val="bg1"/>
              </a:solidFill>
              <a:latin typeface="Verdana" pitchFamily="34" charset="0"/>
              <a:ea typeface="Verdana" pitchFamily="34" charset="0"/>
              <a:cs typeface="Verdana" pitchFamily="34" charset="0"/>
            </a:endParaRPr>
          </a:p>
        </p:txBody>
      </p:sp>
      <p:pic>
        <p:nvPicPr>
          <p:cNvPr id="14338" name="Picture 2" descr="https://sp.yimg.com/ib/th?id=HN.608036931437529135&amp;pid=15.1&amp;P=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3200400"/>
            <a:ext cx="2857500" cy="1990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01426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533400" y="1371600"/>
            <a:ext cx="8153400" cy="3733800"/>
          </a:xfrm>
        </p:spPr>
        <p:txBody>
          <a:bodyPr>
            <a:normAutofit lnSpcReduction="10000"/>
          </a:bodyPr>
          <a:lstStyle/>
          <a:p>
            <a:pPr marL="342900" indent="-342900" algn="l">
              <a:buFont typeface="Arial" pitchFamily="34" charset="0"/>
              <a:buChar char="•"/>
            </a:pPr>
            <a:r>
              <a:rPr lang="en-US" dirty="0" smtClean="0">
                <a:solidFill>
                  <a:schemeClr val="tx1"/>
                </a:solidFill>
              </a:rPr>
              <a:t>Keep grass cut short.</a:t>
            </a:r>
          </a:p>
          <a:p>
            <a:pPr marL="342900" indent="-342900" algn="l">
              <a:buFont typeface="Arial" pitchFamily="34" charset="0"/>
              <a:buChar char="•"/>
            </a:pPr>
            <a:endParaRPr lang="en-US" sz="1400" dirty="0" smtClean="0">
              <a:solidFill>
                <a:schemeClr val="tx1"/>
              </a:solidFill>
            </a:endParaRPr>
          </a:p>
          <a:p>
            <a:pPr marL="342900" indent="-342900" algn="l">
              <a:buFont typeface="Arial" pitchFamily="34" charset="0"/>
              <a:buChar char="•"/>
            </a:pPr>
            <a:r>
              <a:rPr lang="en-US" dirty="0" smtClean="0">
                <a:solidFill>
                  <a:schemeClr val="tx1"/>
                </a:solidFill>
              </a:rPr>
              <a:t>Wear long pants and boots.  Tuck your pant legs into your boots</a:t>
            </a:r>
          </a:p>
          <a:p>
            <a:pPr marL="342900" indent="-342900" algn="l">
              <a:buFont typeface="Arial" pitchFamily="34" charset="0"/>
              <a:buChar char="•"/>
            </a:pPr>
            <a:endParaRPr lang="en-US" sz="1400" dirty="0" smtClean="0">
              <a:solidFill>
                <a:schemeClr val="tx1"/>
              </a:solidFill>
            </a:endParaRPr>
          </a:p>
          <a:p>
            <a:pPr marL="342900" indent="-342900" algn="l">
              <a:buFont typeface="Arial" pitchFamily="34" charset="0"/>
              <a:buChar char="•"/>
            </a:pPr>
            <a:r>
              <a:rPr lang="en-US" dirty="0" smtClean="0">
                <a:solidFill>
                  <a:schemeClr val="tx1"/>
                </a:solidFill>
              </a:rPr>
              <a:t>Wear protective gloves when grabbing things off of the ground.</a:t>
            </a:r>
          </a:p>
          <a:p>
            <a:pPr marL="342900" indent="-342900" algn="l">
              <a:buFont typeface="Arial" pitchFamily="34" charset="0"/>
              <a:buChar char="•"/>
            </a:pPr>
            <a:endParaRPr lang="en-US" sz="1400" dirty="0" smtClean="0">
              <a:solidFill>
                <a:schemeClr val="tx1"/>
              </a:solidFill>
            </a:endParaRPr>
          </a:p>
          <a:p>
            <a:pPr marL="342900" indent="-342900" algn="l">
              <a:buFont typeface="Arial" pitchFamily="34" charset="0"/>
              <a:buChar char="•"/>
            </a:pPr>
            <a:r>
              <a:rPr lang="en-US" dirty="0" smtClean="0">
                <a:solidFill>
                  <a:schemeClr val="tx1"/>
                </a:solidFill>
              </a:rPr>
              <a:t>Keep bushes, shrubs and </a:t>
            </a:r>
            <a:br>
              <a:rPr lang="en-US" dirty="0" smtClean="0">
                <a:solidFill>
                  <a:schemeClr val="tx1"/>
                </a:solidFill>
              </a:rPr>
            </a:br>
            <a:r>
              <a:rPr lang="en-US" dirty="0" smtClean="0">
                <a:solidFill>
                  <a:schemeClr val="tx1"/>
                </a:solidFill>
              </a:rPr>
              <a:t>flowers a few feet away from </a:t>
            </a:r>
            <a:br>
              <a:rPr lang="en-US" dirty="0" smtClean="0">
                <a:solidFill>
                  <a:schemeClr val="tx1"/>
                </a:solidFill>
              </a:rPr>
            </a:br>
            <a:r>
              <a:rPr lang="en-US" dirty="0" smtClean="0">
                <a:solidFill>
                  <a:schemeClr val="tx1"/>
                </a:solidFill>
              </a:rPr>
              <a:t>sidewalks or other walkways.</a:t>
            </a:r>
          </a:p>
          <a:p>
            <a:pPr algn="l"/>
            <a:endParaRPr lang="en-US" dirty="0">
              <a:solidFill>
                <a:schemeClr val="tx1"/>
              </a:solidFill>
            </a:endParaRPr>
          </a:p>
        </p:txBody>
      </p:sp>
      <p:sp>
        <p:nvSpPr>
          <p:cNvPr id="3" name="Footer Placeholder 2"/>
          <p:cNvSpPr>
            <a:spLocks noGrp="1"/>
          </p:cNvSpPr>
          <p:nvPr>
            <p:ph type="ftr" sz="quarter" idx="11"/>
          </p:nvPr>
        </p:nvSpPr>
        <p:spPr/>
        <p:txBody>
          <a:bodyPr/>
          <a:lstStyle/>
          <a:p>
            <a:r>
              <a:rPr lang="en-US" sz="1400" smtClean="0">
                <a:solidFill>
                  <a:schemeClr val="bg1"/>
                </a:solidFill>
                <a:latin typeface="Verdana" pitchFamily="34" charset="0"/>
                <a:ea typeface="Verdana" pitchFamily="34" charset="0"/>
                <a:cs typeface="Verdana" pitchFamily="34" charset="0"/>
              </a:rPr>
              <a:t>PPT-114-01</a:t>
            </a:r>
            <a:endParaRPr lang="en-US" sz="1400" dirty="0">
              <a:solidFill>
                <a:schemeClr val="bg1"/>
              </a:solidFill>
              <a:latin typeface="Verdana" pitchFamily="34" charset="0"/>
              <a:ea typeface="Verdana" pitchFamily="34" charset="0"/>
              <a:cs typeface="Verdana" pitchFamily="34" charset="0"/>
            </a:endParaRPr>
          </a:p>
        </p:txBody>
      </p:sp>
      <p:sp>
        <p:nvSpPr>
          <p:cNvPr id="4" name="Slide Number Placeholder 3"/>
          <p:cNvSpPr>
            <a:spLocks noGrp="1"/>
          </p:cNvSpPr>
          <p:nvPr>
            <p:ph type="sldNum" sz="quarter" idx="12"/>
          </p:nvPr>
        </p:nvSpPr>
        <p:spPr/>
        <p:txBody>
          <a:bodyPr/>
          <a:lstStyle/>
          <a:p>
            <a:fld id="{9BE020C6-8418-4ED9-9D7D-1D3B1DC1856B}" type="slidenum">
              <a:rPr lang="en-US" sz="1400" smtClean="0">
                <a:solidFill>
                  <a:schemeClr val="bg1"/>
                </a:solidFill>
                <a:latin typeface="Verdana" pitchFamily="34" charset="0"/>
                <a:ea typeface="Verdana" pitchFamily="34" charset="0"/>
                <a:cs typeface="Verdana" pitchFamily="34" charset="0"/>
              </a:rPr>
              <a:pPr/>
              <a:t>15</a:t>
            </a:fld>
            <a:endParaRPr lang="en-US" sz="1400" dirty="0">
              <a:solidFill>
                <a:schemeClr val="bg1"/>
              </a:solidFill>
              <a:latin typeface="Verdana" pitchFamily="34" charset="0"/>
              <a:ea typeface="Verdana" pitchFamily="34" charset="0"/>
              <a:cs typeface="Verdana" pitchFamily="34" charset="0"/>
            </a:endParaRPr>
          </a:p>
        </p:txBody>
      </p:sp>
      <p:sp>
        <p:nvSpPr>
          <p:cNvPr id="5" name="Title 4"/>
          <p:cNvSpPr>
            <a:spLocks noGrp="1"/>
          </p:cNvSpPr>
          <p:nvPr>
            <p:ph type="title"/>
          </p:nvPr>
        </p:nvSpPr>
        <p:spPr/>
        <p:txBody>
          <a:bodyPr>
            <a:noAutofit/>
          </a:bodyPr>
          <a:lstStyle/>
          <a:p>
            <a:r>
              <a:rPr lang="en-US" sz="2400" dirty="0" smtClean="0">
                <a:solidFill>
                  <a:schemeClr val="bg1"/>
                </a:solidFill>
                <a:latin typeface="Verdana" pitchFamily="34" charset="0"/>
                <a:ea typeface="Verdana" pitchFamily="34" charset="0"/>
                <a:cs typeface="Verdana" pitchFamily="34" charset="0"/>
              </a:rPr>
              <a:t>Preventing Snake Bites At Work</a:t>
            </a:r>
            <a:endParaRPr lang="en-US" sz="2400" dirty="0">
              <a:solidFill>
                <a:schemeClr val="bg1"/>
              </a:solidFill>
              <a:latin typeface="Verdana" pitchFamily="34" charset="0"/>
              <a:ea typeface="Verdana" pitchFamily="34" charset="0"/>
              <a:cs typeface="Verdana" pitchFamily="34" charset="0"/>
            </a:endParaRPr>
          </a:p>
        </p:txBody>
      </p:sp>
      <p:pic>
        <p:nvPicPr>
          <p:cNvPr id="13314" name="Picture 2" descr="https://sp.yimg.com/ib/th?id=HN.608021108776829348&amp;pid=15.1&amp;P=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3733800"/>
            <a:ext cx="2857500" cy="2057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881261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pPr marL="342900" indent="-342900" algn="l">
              <a:buFont typeface="Arial" pitchFamily="34" charset="0"/>
              <a:buChar char="•"/>
            </a:pPr>
            <a:r>
              <a:rPr lang="en-US" dirty="0" smtClean="0">
                <a:solidFill>
                  <a:schemeClr val="tx1"/>
                </a:solidFill>
              </a:rPr>
              <a:t>Never leave food sitting out.</a:t>
            </a:r>
          </a:p>
          <a:p>
            <a:pPr marL="342900" indent="-342900" algn="l">
              <a:buFont typeface="Arial" pitchFamily="34" charset="0"/>
              <a:buChar char="•"/>
            </a:pPr>
            <a:endParaRPr lang="en-US" dirty="0" smtClean="0">
              <a:solidFill>
                <a:schemeClr val="tx1"/>
              </a:solidFill>
            </a:endParaRPr>
          </a:p>
          <a:p>
            <a:pPr marL="342900" indent="-342900" algn="l">
              <a:buFont typeface="Arial" pitchFamily="34" charset="0"/>
              <a:buChar char="•"/>
            </a:pPr>
            <a:r>
              <a:rPr lang="en-US" dirty="0" smtClean="0">
                <a:solidFill>
                  <a:schemeClr val="tx1"/>
                </a:solidFill>
              </a:rPr>
              <a:t>Do not keep materials piled up outside (wood, brick piles, etc..)</a:t>
            </a:r>
          </a:p>
          <a:p>
            <a:pPr marL="342900" indent="-342900" algn="l">
              <a:buFont typeface="Arial" pitchFamily="34" charset="0"/>
              <a:buChar char="•"/>
            </a:pPr>
            <a:endParaRPr lang="en-US" dirty="0" smtClean="0">
              <a:solidFill>
                <a:schemeClr val="tx1"/>
              </a:solidFill>
            </a:endParaRPr>
          </a:p>
          <a:p>
            <a:pPr marL="342900" indent="-342900" algn="l">
              <a:buFont typeface="Arial" pitchFamily="34" charset="0"/>
              <a:buChar char="•"/>
            </a:pPr>
            <a:r>
              <a:rPr lang="en-US" dirty="0" smtClean="0">
                <a:solidFill>
                  <a:schemeClr val="tx1"/>
                </a:solidFill>
              </a:rPr>
              <a:t>If you see a snake while working back up slowly and call the animal control center.</a:t>
            </a:r>
            <a:endParaRPr lang="en-US" dirty="0">
              <a:solidFill>
                <a:schemeClr val="tx1"/>
              </a:solidFill>
            </a:endParaRPr>
          </a:p>
        </p:txBody>
      </p:sp>
      <p:sp>
        <p:nvSpPr>
          <p:cNvPr id="3" name="Footer Placeholder 2"/>
          <p:cNvSpPr>
            <a:spLocks noGrp="1"/>
          </p:cNvSpPr>
          <p:nvPr>
            <p:ph type="ftr" sz="quarter" idx="11"/>
          </p:nvPr>
        </p:nvSpPr>
        <p:spPr/>
        <p:txBody>
          <a:bodyPr/>
          <a:lstStyle/>
          <a:p>
            <a:r>
              <a:rPr lang="en-US" sz="1400" smtClean="0">
                <a:solidFill>
                  <a:schemeClr val="bg1"/>
                </a:solidFill>
                <a:latin typeface="Verdana" pitchFamily="34" charset="0"/>
                <a:ea typeface="Verdana" pitchFamily="34" charset="0"/>
                <a:cs typeface="Verdana" pitchFamily="34" charset="0"/>
              </a:rPr>
              <a:t>PPT-114-01</a:t>
            </a:r>
            <a:endParaRPr lang="en-US" sz="1400" dirty="0">
              <a:solidFill>
                <a:schemeClr val="bg1"/>
              </a:solidFill>
              <a:latin typeface="Verdana" pitchFamily="34" charset="0"/>
              <a:ea typeface="Verdana" pitchFamily="34" charset="0"/>
              <a:cs typeface="Verdana" pitchFamily="34" charset="0"/>
            </a:endParaRPr>
          </a:p>
        </p:txBody>
      </p:sp>
      <p:sp>
        <p:nvSpPr>
          <p:cNvPr id="4" name="Slide Number Placeholder 3"/>
          <p:cNvSpPr>
            <a:spLocks noGrp="1"/>
          </p:cNvSpPr>
          <p:nvPr>
            <p:ph type="sldNum" sz="quarter" idx="12"/>
          </p:nvPr>
        </p:nvSpPr>
        <p:spPr/>
        <p:txBody>
          <a:bodyPr/>
          <a:lstStyle/>
          <a:p>
            <a:fld id="{9BE020C6-8418-4ED9-9D7D-1D3B1DC1856B}" type="slidenum">
              <a:rPr lang="en-US" sz="1400" smtClean="0">
                <a:solidFill>
                  <a:schemeClr val="bg1"/>
                </a:solidFill>
                <a:latin typeface="Verdana" pitchFamily="34" charset="0"/>
                <a:ea typeface="Verdana" pitchFamily="34" charset="0"/>
                <a:cs typeface="Verdana" pitchFamily="34" charset="0"/>
              </a:rPr>
              <a:pPr/>
              <a:t>16</a:t>
            </a:fld>
            <a:endParaRPr lang="en-US" sz="1400" dirty="0">
              <a:solidFill>
                <a:schemeClr val="bg1"/>
              </a:solidFill>
              <a:latin typeface="Verdana" pitchFamily="34" charset="0"/>
              <a:ea typeface="Verdana" pitchFamily="34" charset="0"/>
              <a:cs typeface="Verdana" pitchFamily="34" charset="0"/>
            </a:endParaRPr>
          </a:p>
        </p:txBody>
      </p:sp>
      <p:sp>
        <p:nvSpPr>
          <p:cNvPr id="6" name="Title 4"/>
          <p:cNvSpPr>
            <a:spLocks noGrp="1"/>
          </p:cNvSpPr>
          <p:nvPr>
            <p:ph type="title"/>
          </p:nvPr>
        </p:nvSpPr>
        <p:spPr>
          <a:xfrm>
            <a:off x="533400" y="381000"/>
            <a:ext cx="5105400" cy="457200"/>
          </a:xfrm>
        </p:spPr>
        <p:txBody>
          <a:bodyPr>
            <a:noAutofit/>
          </a:bodyPr>
          <a:lstStyle/>
          <a:p>
            <a:r>
              <a:rPr lang="en-US" sz="2400" dirty="0" smtClean="0">
                <a:solidFill>
                  <a:schemeClr val="bg1"/>
                </a:solidFill>
                <a:latin typeface="Verdana" pitchFamily="34" charset="0"/>
                <a:ea typeface="Verdana" pitchFamily="34" charset="0"/>
                <a:cs typeface="Verdana" pitchFamily="34" charset="0"/>
              </a:rPr>
              <a:t>Preventing Snake Bites At Work</a:t>
            </a:r>
            <a:endParaRPr lang="en-US" sz="2400" dirty="0">
              <a:solidFill>
                <a:schemeClr val="bg1"/>
              </a:solidFill>
              <a:latin typeface="Verdana" pitchFamily="34" charset="0"/>
              <a:ea typeface="Verdana" pitchFamily="34" charset="0"/>
              <a:cs typeface="Verdana" pitchFamily="34" charset="0"/>
            </a:endParaRPr>
          </a:p>
        </p:txBody>
      </p:sp>
      <p:pic>
        <p:nvPicPr>
          <p:cNvPr id="6146" name="Picture 2" descr="https://sp.yimg.com/ib/th?id=HN.608025262005552044&amp;pid=15.1&amp;P=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39981" y="4267200"/>
            <a:ext cx="2551339" cy="1905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198344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533400" y="1299673"/>
            <a:ext cx="8153400" cy="4572000"/>
          </a:xfrm>
        </p:spPr>
        <p:txBody>
          <a:bodyPr>
            <a:normAutofit/>
          </a:bodyPr>
          <a:lstStyle/>
          <a:p>
            <a:pPr marL="342900" indent="-342900" algn="l">
              <a:buFont typeface="Arial" pitchFamily="34" charset="0"/>
              <a:buChar char="•"/>
            </a:pPr>
            <a:r>
              <a:rPr lang="en-US" dirty="0" smtClean="0">
                <a:solidFill>
                  <a:schemeClr val="tx1"/>
                </a:solidFill>
              </a:rPr>
              <a:t>Call for medical attention immediately.</a:t>
            </a:r>
          </a:p>
          <a:p>
            <a:pPr marL="342900" indent="-342900" algn="l">
              <a:buFont typeface="Arial" pitchFamily="34" charset="0"/>
              <a:buChar char="•"/>
            </a:pPr>
            <a:endParaRPr lang="en-US" sz="1600" dirty="0" smtClean="0">
              <a:solidFill>
                <a:schemeClr val="tx1"/>
              </a:solidFill>
            </a:endParaRPr>
          </a:p>
          <a:p>
            <a:pPr marL="342900" indent="-342900" algn="l">
              <a:buFont typeface="Arial" pitchFamily="34" charset="0"/>
              <a:buChar char="•"/>
            </a:pPr>
            <a:r>
              <a:rPr lang="en-US" dirty="0" smtClean="0">
                <a:solidFill>
                  <a:schemeClr val="tx1"/>
                </a:solidFill>
              </a:rPr>
              <a:t>Avoid caffeine or alcohol</a:t>
            </a:r>
          </a:p>
          <a:p>
            <a:pPr marL="342900" indent="-342900" algn="l">
              <a:buFont typeface="Arial" pitchFamily="34" charset="0"/>
              <a:buChar char="•"/>
            </a:pPr>
            <a:endParaRPr lang="en-US" sz="1600" dirty="0" smtClean="0">
              <a:solidFill>
                <a:schemeClr val="tx1"/>
              </a:solidFill>
            </a:endParaRPr>
          </a:p>
          <a:p>
            <a:pPr marL="342900" indent="-342900" algn="l">
              <a:buFont typeface="Arial" pitchFamily="34" charset="0"/>
              <a:buChar char="•"/>
            </a:pPr>
            <a:r>
              <a:rPr lang="en-US" dirty="0" smtClean="0">
                <a:solidFill>
                  <a:schemeClr val="tx1"/>
                </a:solidFill>
              </a:rPr>
              <a:t>Keep the bite below your heart.</a:t>
            </a:r>
          </a:p>
          <a:p>
            <a:pPr marL="342900" indent="-342900" algn="l">
              <a:buFont typeface="Arial" pitchFamily="34" charset="0"/>
              <a:buChar char="•"/>
            </a:pPr>
            <a:endParaRPr lang="en-US" sz="1600" dirty="0" smtClean="0">
              <a:solidFill>
                <a:schemeClr val="tx1"/>
              </a:solidFill>
            </a:endParaRPr>
          </a:p>
          <a:p>
            <a:pPr marL="342900" indent="-342900" algn="l">
              <a:buFont typeface="Arial" pitchFamily="34" charset="0"/>
              <a:buChar char="•"/>
            </a:pPr>
            <a:r>
              <a:rPr lang="en-US" dirty="0" smtClean="0">
                <a:solidFill>
                  <a:schemeClr val="tx1"/>
                </a:solidFill>
              </a:rPr>
              <a:t>Remove any clothing around the bite.</a:t>
            </a:r>
          </a:p>
          <a:p>
            <a:pPr marL="342900" indent="-342900" algn="l">
              <a:buFont typeface="Arial" pitchFamily="34" charset="0"/>
              <a:buChar char="•"/>
            </a:pPr>
            <a:endParaRPr lang="en-US" sz="1600" dirty="0">
              <a:solidFill>
                <a:schemeClr val="tx1"/>
              </a:solidFill>
            </a:endParaRPr>
          </a:p>
          <a:p>
            <a:pPr marL="342900" indent="-342900" algn="l">
              <a:buFont typeface="Arial" pitchFamily="34" charset="0"/>
              <a:buChar char="•"/>
            </a:pPr>
            <a:r>
              <a:rPr lang="en-US" dirty="0" smtClean="0">
                <a:solidFill>
                  <a:schemeClr val="tx1"/>
                </a:solidFill>
              </a:rPr>
              <a:t>Clean the area gently but do not flush.</a:t>
            </a:r>
          </a:p>
          <a:p>
            <a:pPr marL="342900" indent="-342900" algn="l">
              <a:buFont typeface="Arial" pitchFamily="34" charset="0"/>
              <a:buChar char="•"/>
            </a:pPr>
            <a:endParaRPr lang="en-US" sz="1600" dirty="0">
              <a:solidFill>
                <a:schemeClr val="tx1"/>
              </a:solidFill>
            </a:endParaRPr>
          </a:p>
          <a:p>
            <a:pPr marL="342900" indent="-342900" algn="l">
              <a:buFont typeface="Arial" pitchFamily="34" charset="0"/>
              <a:buChar char="•"/>
            </a:pPr>
            <a:r>
              <a:rPr lang="en-US" dirty="0" smtClean="0">
                <a:solidFill>
                  <a:schemeClr val="tx1"/>
                </a:solidFill>
              </a:rPr>
              <a:t>Wrap the area but do not restrict blood flow to the site.</a:t>
            </a:r>
          </a:p>
          <a:p>
            <a:pPr marL="342900" indent="-342900" algn="l">
              <a:buFont typeface="Arial" pitchFamily="34" charset="0"/>
              <a:buChar char="•"/>
            </a:pPr>
            <a:endParaRPr lang="en-US" dirty="0">
              <a:solidFill>
                <a:schemeClr val="tx1"/>
              </a:solidFill>
            </a:endParaRPr>
          </a:p>
        </p:txBody>
      </p:sp>
      <p:sp>
        <p:nvSpPr>
          <p:cNvPr id="3" name="Footer Placeholder 2"/>
          <p:cNvSpPr>
            <a:spLocks noGrp="1"/>
          </p:cNvSpPr>
          <p:nvPr>
            <p:ph type="ftr" sz="quarter" idx="11"/>
          </p:nvPr>
        </p:nvSpPr>
        <p:spPr/>
        <p:txBody>
          <a:bodyPr/>
          <a:lstStyle/>
          <a:p>
            <a:r>
              <a:rPr lang="en-US" sz="1400" smtClean="0">
                <a:solidFill>
                  <a:schemeClr val="bg1"/>
                </a:solidFill>
                <a:latin typeface="Verdana" pitchFamily="34" charset="0"/>
                <a:ea typeface="Verdana" pitchFamily="34" charset="0"/>
                <a:cs typeface="Verdana" pitchFamily="34" charset="0"/>
              </a:rPr>
              <a:t>PPT-114-01</a:t>
            </a:r>
            <a:endParaRPr lang="en-US" sz="1400" dirty="0">
              <a:solidFill>
                <a:schemeClr val="bg1"/>
              </a:solidFill>
              <a:latin typeface="Verdana" pitchFamily="34" charset="0"/>
              <a:ea typeface="Verdana" pitchFamily="34" charset="0"/>
              <a:cs typeface="Verdana" pitchFamily="34" charset="0"/>
            </a:endParaRPr>
          </a:p>
        </p:txBody>
      </p:sp>
      <p:sp>
        <p:nvSpPr>
          <p:cNvPr id="4" name="Slide Number Placeholder 3"/>
          <p:cNvSpPr>
            <a:spLocks noGrp="1"/>
          </p:cNvSpPr>
          <p:nvPr>
            <p:ph type="sldNum" sz="quarter" idx="12"/>
          </p:nvPr>
        </p:nvSpPr>
        <p:spPr/>
        <p:txBody>
          <a:bodyPr/>
          <a:lstStyle/>
          <a:p>
            <a:fld id="{9BE020C6-8418-4ED9-9D7D-1D3B1DC1856B}" type="slidenum">
              <a:rPr lang="en-US" sz="1400" smtClean="0">
                <a:solidFill>
                  <a:schemeClr val="bg1"/>
                </a:solidFill>
                <a:latin typeface="Verdana" pitchFamily="34" charset="0"/>
                <a:ea typeface="Verdana" pitchFamily="34" charset="0"/>
                <a:cs typeface="Verdana" pitchFamily="34" charset="0"/>
              </a:rPr>
              <a:pPr/>
              <a:t>17</a:t>
            </a:fld>
            <a:endParaRPr lang="en-US" sz="1400" dirty="0">
              <a:solidFill>
                <a:schemeClr val="bg1"/>
              </a:solidFill>
              <a:latin typeface="Verdana" pitchFamily="34" charset="0"/>
              <a:ea typeface="Verdana" pitchFamily="34" charset="0"/>
              <a:cs typeface="Verdana" pitchFamily="34" charset="0"/>
            </a:endParaRPr>
          </a:p>
        </p:txBody>
      </p:sp>
      <p:sp>
        <p:nvSpPr>
          <p:cNvPr id="5" name="Title 4"/>
          <p:cNvSpPr>
            <a:spLocks noGrp="1"/>
          </p:cNvSpPr>
          <p:nvPr>
            <p:ph type="title"/>
          </p:nvPr>
        </p:nvSpPr>
        <p:spPr/>
        <p:txBody>
          <a:bodyPr>
            <a:noAutofit/>
          </a:bodyPr>
          <a:lstStyle/>
          <a:p>
            <a:r>
              <a:rPr lang="en-US" sz="2800" dirty="0" smtClean="0">
                <a:solidFill>
                  <a:schemeClr val="bg1"/>
                </a:solidFill>
                <a:latin typeface="Verdana" pitchFamily="34" charset="0"/>
                <a:ea typeface="Verdana" pitchFamily="34" charset="0"/>
                <a:cs typeface="Verdana" pitchFamily="34" charset="0"/>
              </a:rPr>
              <a:t>First Aid For Snake Bites</a:t>
            </a:r>
            <a:endParaRPr lang="en-US" sz="2800" dirty="0">
              <a:solidFill>
                <a:schemeClr val="bg1"/>
              </a:solidFill>
              <a:latin typeface="Verdana" pitchFamily="34" charset="0"/>
              <a:ea typeface="Verdana" pitchFamily="34" charset="0"/>
              <a:cs typeface="Verdana" pitchFamily="34" charset="0"/>
            </a:endParaRPr>
          </a:p>
        </p:txBody>
      </p:sp>
      <p:pic>
        <p:nvPicPr>
          <p:cNvPr id="7170" name="Picture 2" descr="snake-bite"/>
          <p:cNvPicPr>
            <a:picLocks noChangeAspect="1" noChangeArrowheads="1"/>
          </p:cNvPicPr>
          <p:nvPr/>
        </p:nvPicPr>
        <p:blipFill rotWithShape="1">
          <a:blip r:embed="rId3">
            <a:extLst>
              <a:ext uri="{28A0092B-C50C-407E-A947-70E740481C1C}">
                <a14:useLocalDpi xmlns:a14="http://schemas.microsoft.com/office/drawing/2010/main" val="0"/>
              </a:ext>
            </a:extLst>
          </a:blip>
          <a:srcRect l="12290" t="8245" r="13878" b="10141"/>
          <a:stretch/>
        </p:blipFill>
        <p:spPr bwMode="auto">
          <a:xfrm>
            <a:off x="6373921" y="1799700"/>
            <a:ext cx="2312879" cy="17097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890801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533400" y="1295400"/>
            <a:ext cx="8153400" cy="3962400"/>
          </a:xfrm>
        </p:spPr>
        <p:txBody>
          <a:bodyPr/>
          <a:lstStyle/>
          <a:p>
            <a:pPr marL="342900" indent="-342900" algn="l">
              <a:buFont typeface="Arial" pitchFamily="34" charset="0"/>
              <a:buChar char="•"/>
            </a:pPr>
            <a:r>
              <a:rPr lang="en-US" dirty="0" smtClean="0">
                <a:solidFill>
                  <a:schemeClr val="tx1"/>
                </a:solidFill>
              </a:rPr>
              <a:t>In the movies they cut the area or try to suck out the venom.  Doing this in real life could cause an infection in the area.</a:t>
            </a:r>
          </a:p>
          <a:p>
            <a:pPr marL="342900" indent="-342900" algn="l">
              <a:buFont typeface="Arial" pitchFamily="34" charset="0"/>
              <a:buChar char="•"/>
            </a:pPr>
            <a:endParaRPr lang="en-US" sz="1600" dirty="0" smtClean="0">
              <a:solidFill>
                <a:schemeClr val="tx1"/>
              </a:solidFill>
            </a:endParaRPr>
          </a:p>
          <a:p>
            <a:pPr marL="342900" indent="-342900" algn="l">
              <a:buFont typeface="Arial" pitchFamily="34" charset="0"/>
              <a:buChar char="•"/>
            </a:pPr>
            <a:r>
              <a:rPr lang="en-US" dirty="0" smtClean="0">
                <a:solidFill>
                  <a:schemeClr val="tx1"/>
                </a:solidFill>
              </a:rPr>
              <a:t>Never attempt to capture the snake that bit you.  It could strike again since it is already agitated.</a:t>
            </a:r>
          </a:p>
          <a:p>
            <a:pPr marL="342900" indent="-342900" algn="l">
              <a:buFont typeface="Arial" pitchFamily="34" charset="0"/>
              <a:buChar char="•"/>
            </a:pPr>
            <a:endParaRPr lang="en-US" sz="1600" dirty="0" smtClean="0">
              <a:solidFill>
                <a:schemeClr val="tx1"/>
              </a:solidFill>
            </a:endParaRPr>
          </a:p>
          <a:p>
            <a:pPr marL="342900" indent="-342900" algn="l">
              <a:buFont typeface="Arial" pitchFamily="34" charset="0"/>
              <a:buChar char="•"/>
            </a:pPr>
            <a:r>
              <a:rPr lang="en-US" dirty="0" smtClean="0">
                <a:solidFill>
                  <a:schemeClr val="tx1"/>
                </a:solidFill>
              </a:rPr>
              <a:t>Try to remember what the snake </a:t>
            </a:r>
            <a:br>
              <a:rPr lang="en-US" dirty="0" smtClean="0">
                <a:solidFill>
                  <a:schemeClr val="tx1"/>
                </a:solidFill>
              </a:rPr>
            </a:br>
            <a:r>
              <a:rPr lang="en-US" dirty="0" smtClean="0">
                <a:solidFill>
                  <a:schemeClr val="tx1"/>
                </a:solidFill>
              </a:rPr>
              <a:t>looks like.  This will help the </a:t>
            </a:r>
            <a:br>
              <a:rPr lang="en-US" dirty="0" smtClean="0">
                <a:solidFill>
                  <a:schemeClr val="tx1"/>
                </a:solidFill>
              </a:rPr>
            </a:br>
            <a:r>
              <a:rPr lang="en-US" dirty="0" smtClean="0">
                <a:solidFill>
                  <a:schemeClr val="tx1"/>
                </a:solidFill>
              </a:rPr>
              <a:t>doctors treat the bite.</a:t>
            </a:r>
            <a:endParaRPr lang="en-US" dirty="0">
              <a:solidFill>
                <a:schemeClr val="tx1"/>
              </a:solidFill>
            </a:endParaRPr>
          </a:p>
        </p:txBody>
      </p:sp>
      <p:sp>
        <p:nvSpPr>
          <p:cNvPr id="3" name="Footer Placeholder 2"/>
          <p:cNvSpPr>
            <a:spLocks noGrp="1"/>
          </p:cNvSpPr>
          <p:nvPr>
            <p:ph type="ftr" sz="quarter" idx="11"/>
          </p:nvPr>
        </p:nvSpPr>
        <p:spPr/>
        <p:txBody>
          <a:bodyPr/>
          <a:lstStyle/>
          <a:p>
            <a:r>
              <a:rPr lang="en-US" sz="1400" smtClean="0">
                <a:solidFill>
                  <a:schemeClr val="bg1"/>
                </a:solidFill>
                <a:latin typeface="Verdana" pitchFamily="34" charset="0"/>
                <a:ea typeface="Verdana" pitchFamily="34" charset="0"/>
                <a:cs typeface="Verdana" pitchFamily="34" charset="0"/>
              </a:rPr>
              <a:t>PPT-114-01</a:t>
            </a:r>
            <a:endParaRPr lang="en-US" sz="1400" dirty="0">
              <a:solidFill>
                <a:schemeClr val="bg1"/>
              </a:solidFill>
              <a:latin typeface="Verdana" pitchFamily="34" charset="0"/>
              <a:ea typeface="Verdana" pitchFamily="34" charset="0"/>
              <a:cs typeface="Verdana" pitchFamily="34" charset="0"/>
            </a:endParaRPr>
          </a:p>
        </p:txBody>
      </p:sp>
      <p:sp>
        <p:nvSpPr>
          <p:cNvPr id="4" name="Slide Number Placeholder 3"/>
          <p:cNvSpPr>
            <a:spLocks noGrp="1"/>
          </p:cNvSpPr>
          <p:nvPr>
            <p:ph type="sldNum" sz="quarter" idx="12"/>
          </p:nvPr>
        </p:nvSpPr>
        <p:spPr/>
        <p:txBody>
          <a:bodyPr/>
          <a:lstStyle/>
          <a:p>
            <a:fld id="{9BE020C6-8418-4ED9-9D7D-1D3B1DC1856B}" type="slidenum">
              <a:rPr lang="en-US" sz="1400" smtClean="0">
                <a:solidFill>
                  <a:schemeClr val="bg1"/>
                </a:solidFill>
                <a:latin typeface="Verdana" pitchFamily="34" charset="0"/>
                <a:ea typeface="Verdana" pitchFamily="34" charset="0"/>
                <a:cs typeface="Verdana" pitchFamily="34" charset="0"/>
              </a:rPr>
              <a:pPr/>
              <a:t>18</a:t>
            </a:fld>
            <a:endParaRPr lang="en-US" sz="1400" dirty="0">
              <a:solidFill>
                <a:schemeClr val="bg1"/>
              </a:solidFill>
              <a:latin typeface="Verdana" pitchFamily="34" charset="0"/>
              <a:ea typeface="Verdana" pitchFamily="34" charset="0"/>
              <a:cs typeface="Verdana" pitchFamily="34" charset="0"/>
            </a:endParaRPr>
          </a:p>
        </p:txBody>
      </p:sp>
      <p:sp>
        <p:nvSpPr>
          <p:cNvPr id="6" name="Title 4"/>
          <p:cNvSpPr>
            <a:spLocks noGrp="1"/>
          </p:cNvSpPr>
          <p:nvPr>
            <p:ph type="title"/>
          </p:nvPr>
        </p:nvSpPr>
        <p:spPr>
          <a:xfrm>
            <a:off x="533400" y="381000"/>
            <a:ext cx="5105400" cy="457200"/>
          </a:xfrm>
        </p:spPr>
        <p:txBody>
          <a:bodyPr>
            <a:noAutofit/>
          </a:bodyPr>
          <a:lstStyle/>
          <a:p>
            <a:r>
              <a:rPr lang="en-US" sz="2800" dirty="0" smtClean="0">
                <a:solidFill>
                  <a:schemeClr val="bg1"/>
                </a:solidFill>
                <a:latin typeface="Verdana" pitchFamily="34" charset="0"/>
                <a:ea typeface="Verdana" pitchFamily="34" charset="0"/>
                <a:cs typeface="Verdana" pitchFamily="34" charset="0"/>
              </a:rPr>
              <a:t>First Aid For Snake Bites</a:t>
            </a:r>
            <a:endParaRPr lang="en-US" sz="2800" dirty="0">
              <a:solidFill>
                <a:schemeClr val="bg1"/>
              </a:solidFill>
              <a:latin typeface="Verdana" pitchFamily="34" charset="0"/>
              <a:ea typeface="Verdana" pitchFamily="34" charset="0"/>
              <a:cs typeface="Verdana" pitchFamily="34" charset="0"/>
            </a:endParaRPr>
          </a:p>
        </p:txBody>
      </p:sp>
      <p:pic>
        <p:nvPicPr>
          <p:cNvPr id="8194" name="Picture 2" descr="https://sp.yimg.com/ib/th?id=HN.608026236967192699&amp;pid=15.1&amp;P=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3733799"/>
            <a:ext cx="2540000" cy="2438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424667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838200" y="1447800"/>
            <a:ext cx="4419600" cy="4648200"/>
          </a:xfrm>
        </p:spPr>
        <p:txBody>
          <a:bodyPr/>
          <a:lstStyle/>
          <a:p>
            <a:pPr marL="342900" indent="-342900" algn="l">
              <a:buFont typeface="Arial" pitchFamily="34" charset="0"/>
              <a:buChar char="•"/>
            </a:pPr>
            <a:r>
              <a:rPr lang="en-US" dirty="0" smtClean="0">
                <a:solidFill>
                  <a:schemeClr val="tx1"/>
                </a:solidFill>
              </a:rPr>
              <a:t>Intense pain in the area</a:t>
            </a:r>
          </a:p>
          <a:p>
            <a:pPr marL="342900" indent="-342900" algn="l">
              <a:buFont typeface="Arial" pitchFamily="34" charset="0"/>
              <a:buChar char="•"/>
            </a:pPr>
            <a:endParaRPr lang="en-US" sz="1000" dirty="0" smtClean="0">
              <a:solidFill>
                <a:schemeClr val="tx1"/>
              </a:solidFill>
            </a:endParaRPr>
          </a:p>
          <a:p>
            <a:pPr marL="342900" indent="-342900" algn="l">
              <a:buFont typeface="Arial" pitchFamily="34" charset="0"/>
              <a:buChar char="•"/>
            </a:pPr>
            <a:r>
              <a:rPr lang="en-US" dirty="0" smtClean="0">
                <a:solidFill>
                  <a:schemeClr val="tx1"/>
                </a:solidFill>
              </a:rPr>
              <a:t>Swelling</a:t>
            </a:r>
          </a:p>
          <a:p>
            <a:pPr marL="342900" indent="-342900" algn="l">
              <a:buFont typeface="Arial" pitchFamily="34" charset="0"/>
              <a:buChar char="•"/>
            </a:pPr>
            <a:endParaRPr lang="en-US" sz="1000" dirty="0" smtClean="0">
              <a:solidFill>
                <a:schemeClr val="tx1"/>
              </a:solidFill>
            </a:endParaRPr>
          </a:p>
          <a:p>
            <a:pPr marL="342900" indent="-342900" algn="l">
              <a:buFont typeface="Arial" pitchFamily="34" charset="0"/>
              <a:buChar char="•"/>
            </a:pPr>
            <a:r>
              <a:rPr lang="en-US" dirty="0" smtClean="0">
                <a:solidFill>
                  <a:schemeClr val="tx1"/>
                </a:solidFill>
              </a:rPr>
              <a:t>Bleeding</a:t>
            </a:r>
          </a:p>
          <a:p>
            <a:pPr marL="342900" indent="-342900" algn="l">
              <a:buFont typeface="Arial" pitchFamily="34" charset="0"/>
              <a:buChar char="•"/>
            </a:pPr>
            <a:endParaRPr lang="en-US" sz="1000" dirty="0" smtClean="0">
              <a:solidFill>
                <a:schemeClr val="tx1"/>
              </a:solidFill>
            </a:endParaRPr>
          </a:p>
          <a:p>
            <a:pPr marL="342900" indent="-342900" algn="l">
              <a:buFont typeface="Arial" pitchFamily="34" charset="0"/>
              <a:buChar char="•"/>
            </a:pPr>
            <a:r>
              <a:rPr lang="en-US" dirty="0" smtClean="0">
                <a:solidFill>
                  <a:schemeClr val="tx1"/>
                </a:solidFill>
              </a:rPr>
              <a:t>Shortness of breath</a:t>
            </a:r>
          </a:p>
          <a:p>
            <a:pPr marL="342900" indent="-342900" algn="l">
              <a:buFont typeface="Arial" pitchFamily="34" charset="0"/>
              <a:buChar char="•"/>
            </a:pPr>
            <a:endParaRPr lang="en-US" sz="1000" dirty="0" smtClean="0">
              <a:solidFill>
                <a:schemeClr val="tx1"/>
              </a:solidFill>
            </a:endParaRPr>
          </a:p>
          <a:p>
            <a:pPr marL="342900" indent="-342900" algn="l">
              <a:buFont typeface="Arial" pitchFamily="34" charset="0"/>
              <a:buChar char="•"/>
            </a:pPr>
            <a:r>
              <a:rPr lang="en-US" dirty="0" smtClean="0">
                <a:solidFill>
                  <a:schemeClr val="tx1"/>
                </a:solidFill>
              </a:rPr>
              <a:t>Weakness</a:t>
            </a:r>
          </a:p>
          <a:p>
            <a:pPr marL="342900" indent="-342900" algn="l">
              <a:buFont typeface="Arial" pitchFamily="34" charset="0"/>
              <a:buChar char="•"/>
            </a:pPr>
            <a:endParaRPr lang="en-US" sz="1000" dirty="0" smtClean="0">
              <a:solidFill>
                <a:schemeClr val="tx1"/>
              </a:solidFill>
            </a:endParaRPr>
          </a:p>
          <a:p>
            <a:pPr marL="342900" indent="-342900" algn="l">
              <a:buFont typeface="Arial" pitchFamily="34" charset="0"/>
              <a:buChar char="•"/>
            </a:pPr>
            <a:r>
              <a:rPr lang="en-US" dirty="0" smtClean="0">
                <a:solidFill>
                  <a:schemeClr val="tx1"/>
                </a:solidFill>
              </a:rPr>
              <a:t>Dizziness</a:t>
            </a:r>
          </a:p>
          <a:p>
            <a:pPr marL="342900" indent="-342900" algn="l">
              <a:buFont typeface="Arial" pitchFamily="34" charset="0"/>
              <a:buChar char="•"/>
            </a:pPr>
            <a:endParaRPr lang="en-US" sz="1000" dirty="0" smtClean="0">
              <a:solidFill>
                <a:schemeClr val="tx1"/>
              </a:solidFill>
            </a:endParaRPr>
          </a:p>
          <a:p>
            <a:pPr marL="342900" indent="-342900" algn="l">
              <a:buFont typeface="Arial" pitchFamily="34" charset="0"/>
              <a:buChar char="•"/>
            </a:pPr>
            <a:r>
              <a:rPr lang="en-US" dirty="0" smtClean="0">
                <a:solidFill>
                  <a:schemeClr val="tx1"/>
                </a:solidFill>
              </a:rPr>
              <a:t>Fever</a:t>
            </a:r>
            <a:endParaRPr lang="en-US" dirty="0">
              <a:solidFill>
                <a:schemeClr val="tx1"/>
              </a:solidFill>
            </a:endParaRPr>
          </a:p>
        </p:txBody>
      </p:sp>
      <p:sp>
        <p:nvSpPr>
          <p:cNvPr id="3" name="Footer Placeholder 2"/>
          <p:cNvSpPr>
            <a:spLocks noGrp="1"/>
          </p:cNvSpPr>
          <p:nvPr>
            <p:ph type="ftr" sz="quarter" idx="11"/>
          </p:nvPr>
        </p:nvSpPr>
        <p:spPr/>
        <p:txBody>
          <a:bodyPr/>
          <a:lstStyle/>
          <a:p>
            <a:r>
              <a:rPr lang="en-US" sz="1400" smtClean="0">
                <a:solidFill>
                  <a:schemeClr val="bg1"/>
                </a:solidFill>
                <a:latin typeface="Verdana" pitchFamily="34" charset="0"/>
                <a:ea typeface="Verdana" pitchFamily="34" charset="0"/>
                <a:cs typeface="Verdana" pitchFamily="34" charset="0"/>
              </a:rPr>
              <a:t>PPT-114-01</a:t>
            </a:r>
            <a:endParaRPr lang="en-US" sz="1400" dirty="0">
              <a:solidFill>
                <a:schemeClr val="bg1"/>
              </a:solidFill>
              <a:latin typeface="Verdana" pitchFamily="34" charset="0"/>
              <a:ea typeface="Verdana" pitchFamily="34" charset="0"/>
              <a:cs typeface="Verdana" pitchFamily="34" charset="0"/>
            </a:endParaRPr>
          </a:p>
        </p:txBody>
      </p:sp>
      <p:sp>
        <p:nvSpPr>
          <p:cNvPr id="4" name="Slide Number Placeholder 3"/>
          <p:cNvSpPr>
            <a:spLocks noGrp="1"/>
          </p:cNvSpPr>
          <p:nvPr>
            <p:ph type="sldNum" sz="quarter" idx="12"/>
          </p:nvPr>
        </p:nvSpPr>
        <p:spPr/>
        <p:txBody>
          <a:bodyPr/>
          <a:lstStyle/>
          <a:p>
            <a:fld id="{9BE020C6-8418-4ED9-9D7D-1D3B1DC1856B}" type="slidenum">
              <a:rPr lang="en-US" sz="1400" smtClean="0">
                <a:solidFill>
                  <a:schemeClr val="bg1"/>
                </a:solidFill>
                <a:latin typeface="Verdana" pitchFamily="34" charset="0"/>
                <a:ea typeface="Verdana" pitchFamily="34" charset="0"/>
                <a:cs typeface="Verdana" pitchFamily="34" charset="0"/>
              </a:rPr>
              <a:pPr/>
              <a:t>19</a:t>
            </a:fld>
            <a:endParaRPr lang="en-US" sz="1400" dirty="0">
              <a:solidFill>
                <a:schemeClr val="bg1"/>
              </a:solidFill>
              <a:latin typeface="Verdana" pitchFamily="34" charset="0"/>
              <a:ea typeface="Verdana" pitchFamily="34" charset="0"/>
              <a:cs typeface="Verdana" pitchFamily="34" charset="0"/>
            </a:endParaRPr>
          </a:p>
        </p:txBody>
      </p:sp>
      <p:sp>
        <p:nvSpPr>
          <p:cNvPr id="5" name="Title 4"/>
          <p:cNvSpPr>
            <a:spLocks noGrp="1"/>
          </p:cNvSpPr>
          <p:nvPr>
            <p:ph type="title"/>
          </p:nvPr>
        </p:nvSpPr>
        <p:spPr/>
        <p:txBody>
          <a:bodyPr>
            <a:noAutofit/>
          </a:bodyPr>
          <a:lstStyle/>
          <a:p>
            <a:r>
              <a:rPr lang="en-US" sz="2800" dirty="0" smtClean="0">
                <a:solidFill>
                  <a:schemeClr val="bg1"/>
                </a:solidFill>
                <a:latin typeface="Verdana" pitchFamily="34" charset="0"/>
                <a:ea typeface="Verdana" pitchFamily="34" charset="0"/>
                <a:cs typeface="Verdana" pitchFamily="34" charset="0"/>
              </a:rPr>
              <a:t>Symptoms of a Snake Bite</a:t>
            </a:r>
            <a:endParaRPr lang="en-US" sz="2800" dirty="0">
              <a:solidFill>
                <a:schemeClr val="bg1"/>
              </a:solidFill>
              <a:latin typeface="Verdana" pitchFamily="34" charset="0"/>
              <a:ea typeface="Verdana" pitchFamily="34" charset="0"/>
              <a:cs typeface="Verdana" pitchFamily="34" charset="0"/>
            </a:endParaRPr>
          </a:p>
        </p:txBody>
      </p:sp>
      <p:pic>
        <p:nvPicPr>
          <p:cNvPr id="9218" name="Picture 2" descr="Snake Bit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3733800"/>
            <a:ext cx="2857500" cy="2143125"/>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Snake Bite"/>
          <p:cNvPicPr>
            <a:picLocks noChangeAspect="1" noChangeArrowheads="1"/>
          </p:cNvPicPr>
          <p:nvPr/>
        </p:nvPicPr>
        <p:blipFill rotWithShape="1">
          <a:blip r:embed="rId4">
            <a:extLst>
              <a:ext uri="{28A0092B-C50C-407E-A947-70E740481C1C}">
                <a14:useLocalDpi xmlns:a14="http://schemas.microsoft.com/office/drawing/2010/main" val="0"/>
              </a:ext>
            </a:extLst>
          </a:blip>
          <a:srcRect l="5094" t="14335" r="9673" b="17321"/>
          <a:stretch/>
        </p:blipFill>
        <p:spPr bwMode="auto">
          <a:xfrm>
            <a:off x="5514758" y="1676400"/>
            <a:ext cx="2752942" cy="1467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25642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533400" y="1295400"/>
            <a:ext cx="8153400" cy="4724400"/>
          </a:xfrm>
        </p:spPr>
        <p:txBody>
          <a:bodyPr>
            <a:normAutofit/>
          </a:bodyPr>
          <a:lstStyle/>
          <a:p>
            <a:pPr marL="342900" indent="-342900" algn="l">
              <a:buFont typeface="Arial" pitchFamily="34" charset="0"/>
              <a:buChar char="•"/>
            </a:pPr>
            <a:r>
              <a:rPr lang="en-US" dirty="0" smtClean="0">
                <a:solidFill>
                  <a:schemeClr val="tx1"/>
                </a:solidFill>
              </a:rPr>
              <a:t>There are over 3,000 species of snakes.</a:t>
            </a:r>
          </a:p>
          <a:p>
            <a:pPr marL="342900" indent="-342900" algn="l">
              <a:buFont typeface="Arial" pitchFamily="34" charset="0"/>
              <a:buChar char="•"/>
            </a:pPr>
            <a:endParaRPr lang="en-US" sz="1100" dirty="0" smtClean="0">
              <a:solidFill>
                <a:schemeClr val="tx1"/>
              </a:solidFill>
            </a:endParaRPr>
          </a:p>
          <a:p>
            <a:pPr marL="342900" indent="-342900" algn="l">
              <a:buFont typeface="Arial" pitchFamily="34" charset="0"/>
              <a:buChar char="•"/>
            </a:pPr>
            <a:r>
              <a:rPr lang="en-US" dirty="0" smtClean="0">
                <a:solidFill>
                  <a:schemeClr val="tx1"/>
                </a:solidFill>
              </a:rPr>
              <a:t>Every year there are nearly 7,000 snake bites.</a:t>
            </a:r>
          </a:p>
          <a:p>
            <a:pPr marL="342900" indent="-342900" algn="l">
              <a:buFont typeface="Arial" pitchFamily="34" charset="0"/>
              <a:buChar char="•"/>
            </a:pPr>
            <a:endParaRPr lang="en-US" sz="1100" dirty="0" smtClean="0">
              <a:solidFill>
                <a:schemeClr val="tx1"/>
              </a:solidFill>
            </a:endParaRPr>
          </a:p>
          <a:p>
            <a:pPr marL="342900" indent="-342900" algn="l">
              <a:buFont typeface="Arial" pitchFamily="34" charset="0"/>
              <a:buChar char="•"/>
            </a:pPr>
            <a:r>
              <a:rPr lang="en-US" dirty="0" smtClean="0">
                <a:solidFill>
                  <a:schemeClr val="tx1"/>
                </a:solidFill>
              </a:rPr>
              <a:t>Snake’s </a:t>
            </a:r>
            <a:r>
              <a:rPr lang="en-US" dirty="0">
                <a:solidFill>
                  <a:schemeClr val="tx1"/>
                </a:solidFill>
              </a:rPr>
              <a:t>scales are made up of </a:t>
            </a:r>
            <a:r>
              <a:rPr lang="en-US" dirty="0" smtClean="0">
                <a:solidFill>
                  <a:schemeClr val="tx1"/>
                </a:solidFill>
              </a:rPr>
              <a:t>Keratin</a:t>
            </a:r>
            <a:r>
              <a:rPr lang="en-US" dirty="0">
                <a:solidFill>
                  <a:schemeClr val="tx1"/>
                </a:solidFill>
              </a:rPr>
              <a:t>, which is the same thing that our fingernails are made from</a:t>
            </a:r>
            <a:r>
              <a:rPr lang="en-US" dirty="0" smtClean="0">
                <a:solidFill>
                  <a:schemeClr val="tx1"/>
                </a:solidFill>
              </a:rPr>
              <a:t>.</a:t>
            </a:r>
          </a:p>
          <a:p>
            <a:pPr marL="342900" indent="-342900" algn="l">
              <a:buFont typeface="Arial" pitchFamily="34" charset="0"/>
              <a:buChar char="•"/>
            </a:pPr>
            <a:endParaRPr lang="en-US" sz="1100" dirty="0" smtClean="0">
              <a:solidFill>
                <a:schemeClr val="tx1"/>
              </a:solidFill>
            </a:endParaRPr>
          </a:p>
          <a:p>
            <a:pPr marL="342900" indent="-342900" algn="l">
              <a:buFont typeface="Arial" pitchFamily="34" charset="0"/>
              <a:buChar char="•"/>
            </a:pPr>
            <a:r>
              <a:rPr lang="en-US" dirty="0">
                <a:solidFill>
                  <a:schemeClr val="tx1"/>
                </a:solidFill>
              </a:rPr>
              <a:t>The Hognose, Grass snake and the Spitting Cobra will fake death when feeling threatened. They </a:t>
            </a:r>
            <a:r>
              <a:rPr lang="en-US">
                <a:solidFill>
                  <a:schemeClr val="tx1"/>
                </a:solidFill>
              </a:rPr>
              <a:t>flip </a:t>
            </a:r>
            <a:r>
              <a:rPr lang="en-US" smtClean="0">
                <a:solidFill>
                  <a:schemeClr val="tx1"/>
                </a:solidFill>
              </a:rPr>
              <a:t>onto </a:t>
            </a:r>
            <a:r>
              <a:rPr lang="en-US" dirty="0">
                <a:solidFill>
                  <a:schemeClr val="tx1"/>
                </a:solidFill>
              </a:rPr>
              <a:t>their backs, open their mouths, and let their tongue flop out. And they will let out some smelly stuff </a:t>
            </a:r>
            <a:r>
              <a:rPr lang="en-US" dirty="0" smtClean="0">
                <a:solidFill>
                  <a:schemeClr val="tx1"/>
                </a:solidFill>
              </a:rPr>
              <a:t>from </a:t>
            </a:r>
            <a:r>
              <a:rPr lang="en-US" dirty="0">
                <a:solidFill>
                  <a:schemeClr val="tx1"/>
                </a:solidFill>
              </a:rPr>
              <a:t>their anal gland</a:t>
            </a:r>
            <a:r>
              <a:rPr lang="en-US" dirty="0" smtClean="0">
                <a:solidFill>
                  <a:schemeClr val="tx1"/>
                </a:solidFill>
              </a:rPr>
              <a:t>.</a:t>
            </a:r>
          </a:p>
        </p:txBody>
      </p:sp>
      <p:sp>
        <p:nvSpPr>
          <p:cNvPr id="3" name="Footer Placeholder 2"/>
          <p:cNvSpPr>
            <a:spLocks noGrp="1"/>
          </p:cNvSpPr>
          <p:nvPr>
            <p:ph type="ftr" sz="quarter" idx="11"/>
          </p:nvPr>
        </p:nvSpPr>
        <p:spPr/>
        <p:txBody>
          <a:bodyPr/>
          <a:lstStyle/>
          <a:p>
            <a:r>
              <a:rPr lang="en-US" sz="1400" smtClean="0">
                <a:solidFill>
                  <a:schemeClr val="bg1"/>
                </a:solidFill>
                <a:latin typeface="Verdana" pitchFamily="34" charset="0"/>
                <a:ea typeface="Verdana" pitchFamily="34" charset="0"/>
                <a:cs typeface="Verdana" pitchFamily="34" charset="0"/>
              </a:rPr>
              <a:t>PPT-114-01</a:t>
            </a:r>
            <a:endParaRPr lang="en-US" sz="1400" dirty="0">
              <a:solidFill>
                <a:schemeClr val="bg1"/>
              </a:solidFill>
              <a:latin typeface="Verdana" pitchFamily="34" charset="0"/>
              <a:ea typeface="Verdana" pitchFamily="34" charset="0"/>
              <a:cs typeface="Verdana" pitchFamily="34" charset="0"/>
            </a:endParaRPr>
          </a:p>
        </p:txBody>
      </p:sp>
      <p:sp>
        <p:nvSpPr>
          <p:cNvPr id="4" name="Slide Number Placeholder 3"/>
          <p:cNvSpPr>
            <a:spLocks noGrp="1"/>
          </p:cNvSpPr>
          <p:nvPr>
            <p:ph type="sldNum" sz="quarter" idx="12"/>
          </p:nvPr>
        </p:nvSpPr>
        <p:spPr/>
        <p:txBody>
          <a:bodyPr/>
          <a:lstStyle/>
          <a:p>
            <a:fld id="{9BE020C6-8418-4ED9-9D7D-1D3B1DC1856B}" type="slidenum">
              <a:rPr lang="en-US" sz="1400" smtClean="0">
                <a:solidFill>
                  <a:schemeClr val="bg1"/>
                </a:solidFill>
                <a:latin typeface="Verdana" pitchFamily="34" charset="0"/>
                <a:ea typeface="Verdana" pitchFamily="34" charset="0"/>
                <a:cs typeface="Verdana" pitchFamily="34" charset="0"/>
              </a:rPr>
              <a:pPr/>
              <a:t>2</a:t>
            </a:fld>
            <a:endParaRPr lang="en-US" sz="1400" dirty="0">
              <a:solidFill>
                <a:schemeClr val="bg1"/>
              </a:solidFill>
              <a:latin typeface="Verdana" pitchFamily="34" charset="0"/>
              <a:ea typeface="Verdana" pitchFamily="34" charset="0"/>
              <a:cs typeface="Verdana" pitchFamily="34" charset="0"/>
            </a:endParaRPr>
          </a:p>
        </p:txBody>
      </p:sp>
      <p:sp>
        <p:nvSpPr>
          <p:cNvPr id="5" name="Title 4"/>
          <p:cNvSpPr>
            <a:spLocks noGrp="1"/>
          </p:cNvSpPr>
          <p:nvPr>
            <p:ph type="title"/>
          </p:nvPr>
        </p:nvSpPr>
        <p:spPr/>
        <p:txBody>
          <a:bodyPr>
            <a:noAutofit/>
          </a:bodyPr>
          <a:lstStyle/>
          <a:p>
            <a:r>
              <a:rPr lang="en-US" sz="2800" dirty="0" smtClean="0">
                <a:solidFill>
                  <a:schemeClr val="bg1"/>
                </a:solidFill>
                <a:latin typeface="Verdana" pitchFamily="34" charset="0"/>
                <a:ea typeface="Verdana" pitchFamily="34" charset="0"/>
                <a:cs typeface="Verdana" pitchFamily="34" charset="0"/>
              </a:rPr>
              <a:t>Snake Facts</a:t>
            </a:r>
            <a:endParaRPr lang="en-US" sz="2800" dirty="0">
              <a:solidFill>
                <a:schemeClr val="bg1"/>
              </a:solidFill>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39908051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762000" y="1447800"/>
            <a:ext cx="4343400" cy="4114800"/>
          </a:xfrm>
        </p:spPr>
        <p:txBody>
          <a:bodyPr/>
          <a:lstStyle/>
          <a:p>
            <a:pPr marL="342900" indent="-342900" algn="l">
              <a:buFont typeface="Arial" pitchFamily="34" charset="0"/>
              <a:buChar char="•"/>
            </a:pPr>
            <a:r>
              <a:rPr lang="en-US" dirty="0" smtClean="0">
                <a:solidFill>
                  <a:schemeClr val="tx1"/>
                </a:solidFill>
              </a:rPr>
              <a:t>Numbness</a:t>
            </a:r>
          </a:p>
          <a:p>
            <a:pPr marL="342900" indent="-342900" algn="l">
              <a:buFont typeface="Arial" pitchFamily="34" charset="0"/>
              <a:buChar char="•"/>
            </a:pPr>
            <a:endParaRPr lang="en-US" sz="1400" dirty="0" smtClean="0">
              <a:solidFill>
                <a:schemeClr val="tx1"/>
              </a:solidFill>
            </a:endParaRPr>
          </a:p>
          <a:p>
            <a:pPr marL="342900" indent="-342900" algn="l">
              <a:buFont typeface="Arial" pitchFamily="34" charset="0"/>
              <a:buChar char="•"/>
            </a:pPr>
            <a:r>
              <a:rPr lang="en-US" dirty="0" smtClean="0">
                <a:solidFill>
                  <a:schemeClr val="tx1"/>
                </a:solidFill>
              </a:rPr>
              <a:t>Nausea</a:t>
            </a:r>
          </a:p>
          <a:p>
            <a:pPr marL="342900" indent="-342900" algn="l">
              <a:buFont typeface="Arial" pitchFamily="34" charset="0"/>
              <a:buChar char="•"/>
            </a:pPr>
            <a:endParaRPr lang="en-US" sz="1400" dirty="0" smtClean="0">
              <a:solidFill>
                <a:schemeClr val="tx1"/>
              </a:solidFill>
            </a:endParaRPr>
          </a:p>
          <a:p>
            <a:pPr marL="342900" indent="-342900" algn="l">
              <a:buFont typeface="Arial" pitchFamily="34" charset="0"/>
              <a:buChar char="•"/>
            </a:pPr>
            <a:r>
              <a:rPr lang="en-US" dirty="0" smtClean="0">
                <a:solidFill>
                  <a:schemeClr val="tx1"/>
                </a:solidFill>
              </a:rPr>
              <a:t>Sweating</a:t>
            </a:r>
          </a:p>
          <a:p>
            <a:pPr marL="342900" indent="-342900" algn="l">
              <a:buFont typeface="Arial" pitchFamily="34" charset="0"/>
              <a:buChar char="•"/>
            </a:pPr>
            <a:endParaRPr lang="en-US" sz="1400" dirty="0" smtClean="0">
              <a:solidFill>
                <a:schemeClr val="tx1"/>
              </a:solidFill>
            </a:endParaRPr>
          </a:p>
          <a:p>
            <a:pPr marL="342900" indent="-342900" algn="l">
              <a:buFont typeface="Arial" pitchFamily="34" charset="0"/>
              <a:buChar char="•"/>
            </a:pPr>
            <a:r>
              <a:rPr lang="en-US" dirty="0" smtClean="0">
                <a:solidFill>
                  <a:schemeClr val="tx1"/>
                </a:solidFill>
              </a:rPr>
              <a:t>Increased heart rate</a:t>
            </a:r>
          </a:p>
          <a:p>
            <a:pPr marL="342900" indent="-342900" algn="l">
              <a:buFont typeface="Arial" pitchFamily="34" charset="0"/>
              <a:buChar char="•"/>
            </a:pPr>
            <a:endParaRPr lang="en-US" sz="1400" dirty="0" smtClean="0">
              <a:solidFill>
                <a:schemeClr val="tx1"/>
              </a:solidFill>
            </a:endParaRPr>
          </a:p>
          <a:p>
            <a:pPr marL="342900" indent="-342900" algn="l">
              <a:buFont typeface="Arial" pitchFamily="34" charset="0"/>
              <a:buChar char="•"/>
            </a:pPr>
            <a:r>
              <a:rPr lang="en-US" dirty="0" smtClean="0">
                <a:solidFill>
                  <a:schemeClr val="tx1"/>
                </a:solidFill>
              </a:rPr>
              <a:t>Blurred vision</a:t>
            </a:r>
          </a:p>
          <a:p>
            <a:pPr marL="342900" indent="-342900" algn="l">
              <a:buFont typeface="Arial" pitchFamily="34" charset="0"/>
              <a:buChar char="•"/>
            </a:pPr>
            <a:endParaRPr lang="en-US" sz="1400" dirty="0" smtClean="0">
              <a:solidFill>
                <a:schemeClr val="tx1"/>
              </a:solidFill>
            </a:endParaRPr>
          </a:p>
          <a:p>
            <a:pPr marL="342900" indent="-342900" algn="l">
              <a:buFont typeface="Arial" pitchFamily="34" charset="0"/>
              <a:buChar char="•"/>
            </a:pPr>
            <a:r>
              <a:rPr lang="en-US" dirty="0" smtClean="0">
                <a:solidFill>
                  <a:schemeClr val="tx1"/>
                </a:solidFill>
              </a:rPr>
              <a:t>Fainting</a:t>
            </a:r>
            <a:endParaRPr lang="en-US" dirty="0">
              <a:solidFill>
                <a:schemeClr val="tx1"/>
              </a:solidFill>
            </a:endParaRPr>
          </a:p>
        </p:txBody>
      </p:sp>
      <p:sp>
        <p:nvSpPr>
          <p:cNvPr id="3" name="Footer Placeholder 2"/>
          <p:cNvSpPr>
            <a:spLocks noGrp="1"/>
          </p:cNvSpPr>
          <p:nvPr>
            <p:ph type="ftr" sz="quarter" idx="11"/>
          </p:nvPr>
        </p:nvSpPr>
        <p:spPr/>
        <p:txBody>
          <a:bodyPr/>
          <a:lstStyle/>
          <a:p>
            <a:r>
              <a:rPr lang="en-US" sz="1400" smtClean="0">
                <a:solidFill>
                  <a:schemeClr val="bg1"/>
                </a:solidFill>
                <a:latin typeface="Verdana" pitchFamily="34" charset="0"/>
                <a:ea typeface="Verdana" pitchFamily="34" charset="0"/>
                <a:cs typeface="Verdana" pitchFamily="34" charset="0"/>
              </a:rPr>
              <a:t>PPT-114-01</a:t>
            </a:r>
            <a:endParaRPr lang="en-US" sz="1400" dirty="0">
              <a:solidFill>
                <a:schemeClr val="bg1"/>
              </a:solidFill>
              <a:latin typeface="Verdana" pitchFamily="34" charset="0"/>
              <a:ea typeface="Verdana" pitchFamily="34" charset="0"/>
              <a:cs typeface="Verdana" pitchFamily="34" charset="0"/>
            </a:endParaRPr>
          </a:p>
        </p:txBody>
      </p:sp>
      <p:sp>
        <p:nvSpPr>
          <p:cNvPr id="4" name="Slide Number Placeholder 3"/>
          <p:cNvSpPr>
            <a:spLocks noGrp="1"/>
          </p:cNvSpPr>
          <p:nvPr>
            <p:ph type="sldNum" sz="quarter" idx="12"/>
          </p:nvPr>
        </p:nvSpPr>
        <p:spPr/>
        <p:txBody>
          <a:bodyPr/>
          <a:lstStyle/>
          <a:p>
            <a:fld id="{9BE020C6-8418-4ED9-9D7D-1D3B1DC1856B}" type="slidenum">
              <a:rPr lang="en-US" sz="1400" smtClean="0">
                <a:solidFill>
                  <a:schemeClr val="bg1"/>
                </a:solidFill>
                <a:latin typeface="Verdana" pitchFamily="34" charset="0"/>
                <a:ea typeface="Verdana" pitchFamily="34" charset="0"/>
                <a:cs typeface="Verdana" pitchFamily="34" charset="0"/>
              </a:rPr>
              <a:pPr/>
              <a:t>20</a:t>
            </a:fld>
            <a:endParaRPr lang="en-US" sz="1400" dirty="0">
              <a:solidFill>
                <a:schemeClr val="bg1"/>
              </a:solidFill>
              <a:latin typeface="Verdana" pitchFamily="34" charset="0"/>
              <a:ea typeface="Verdana" pitchFamily="34" charset="0"/>
              <a:cs typeface="Verdana" pitchFamily="34" charset="0"/>
            </a:endParaRPr>
          </a:p>
        </p:txBody>
      </p:sp>
      <p:sp>
        <p:nvSpPr>
          <p:cNvPr id="6" name="Title 4"/>
          <p:cNvSpPr>
            <a:spLocks noGrp="1"/>
          </p:cNvSpPr>
          <p:nvPr>
            <p:ph type="title"/>
          </p:nvPr>
        </p:nvSpPr>
        <p:spPr>
          <a:xfrm>
            <a:off x="533400" y="381000"/>
            <a:ext cx="5105400" cy="457200"/>
          </a:xfrm>
        </p:spPr>
        <p:txBody>
          <a:bodyPr>
            <a:noAutofit/>
          </a:bodyPr>
          <a:lstStyle/>
          <a:p>
            <a:r>
              <a:rPr lang="en-US" sz="2800" dirty="0" smtClean="0">
                <a:solidFill>
                  <a:schemeClr val="bg1"/>
                </a:solidFill>
                <a:latin typeface="Verdana" pitchFamily="34" charset="0"/>
                <a:ea typeface="Verdana" pitchFamily="34" charset="0"/>
                <a:cs typeface="Verdana" pitchFamily="34" charset="0"/>
              </a:rPr>
              <a:t>Symptoms of a Snake Bite</a:t>
            </a:r>
            <a:endParaRPr lang="en-US" sz="2800" dirty="0">
              <a:solidFill>
                <a:schemeClr val="bg1"/>
              </a:solidFill>
              <a:latin typeface="Verdana" pitchFamily="34" charset="0"/>
              <a:ea typeface="Verdana" pitchFamily="34" charset="0"/>
              <a:cs typeface="Verdana" pitchFamily="34" charset="0"/>
            </a:endParaRPr>
          </a:p>
        </p:txBody>
      </p:sp>
      <p:pic>
        <p:nvPicPr>
          <p:cNvPr id="10242" name="Picture 2" descr="https://sp.yimg.com/ib/th?id=HN.608048390407065466&amp;pid=15.1&amp;P=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1371600"/>
            <a:ext cx="2349500" cy="1762125"/>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https://sp.yimg.com/ib/th?id=HN.608031154700616415&amp;pid=15.1&amp;P=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84800" y="3657600"/>
            <a:ext cx="2857500"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331725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rmAutofit lnSpcReduction="10000"/>
          </a:bodyPr>
          <a:lstStyle/>
          <a:p>
            <a:pPr marL="342900" indent="-342900" algn="l">
              <a:buFont typeface="Arial" pitchFamily="34" charset="0"/>
              <a:buChar char="•"/>
            </a:pPr>
            <a:r>
              <a:rPr lang="en-US" dirty="0" smtClean="0">
                <a:solidFill>
                  <a:schemeClr val="tx1"/>
                </a:solidFill>
              </a:rPr>
              <a:t>Smells and often brown</a:t>
            </a:r>
          </a:p>
          <a:p>
            <a:pPr marL="342900" indent="-342900" algn="l">
              <a:buFont typeface="Arial" pitchFamily="34" charset="0"/>
              <a:buChar char="•"/>
            </a:pPr>
            <a:endParaRPr lang="en-US" sz="1000" dirty="0" smtClean="0">
              <a:solidFill>
                <a:schemeClr val="tx1"/>
              </a:solidFill>
            </a:endParaRPr>
          </a:p>
          <a:p>
            <a:pPr marL="342900" indent="-342900" algn="l">
              <a:buFont typeface="Arial" pitchFamily="34" charset="0"/>
              <a:buChar char="•"/>
            </a:pPr>
            <a:r>
              <a:rPr lang="en-US" dirty="0" smtClean="0">
                <a:solidFill>
                  <a:schemeClr val="tx1"/>
                </a:solidFill>
              </a:rPr>
              <a:t>Oblong, liquid excretion with a white cap</a:t>
            </a:r>
          </a:p>
          <a:p>
            <a:pPr marL="342900" indent="-342900" algn="l">
              <a:buFont typeface="Arial" pitchFamily="34" charset="0"/>
              <a:buChar char="•"/>
            </a:pPr>
            <a:endParaRPr lang="en-US" sz="1000" dirty="0" smtClean="0">
              <a:solidFill>
                <a:schemeClr val="tx1"/>
              </a:solidFill>
            </a:endParaRPr>
          </a:p>
          <a:p>
            <a:pPr marL="342900" indent="-342900" algn="l">
              <a:buFont typeface="Arial" pitchFamily="34" charset="0"/>
              <a:buChar char="•"/>
            </a:pPr>
            <a:r>
              <a:rPr lang="en-US" dirty="0" smtClean="0">
                <a:solidFill>
                  <a:schemeClr val="tx1"/>
                </a:solidFill>
              </a:rPr>
              <a:t>Often mistaken for that of a bird – bird feces will appear much whiter</a:t>
            </a:r>
          </a:p>
          <a:p>
            <a:pPr marL="342900" indent="-342900" algn="l">
              <a:buFont typeface="Arial" pitchFamily="34" charset="0"/>
              <a:buChar char="•"/>
            </a:pPr>
            <a:endParaRPr lang="en-US" sz="1000" dirty="0" smtClean="0">
              <a:solidFill>
                <a:schemeClr val="tx1"/>
              </a:solidFill>
            </a:endParaRPr>
          </a:p>
          <a:p>
            <a:pPr marL="342900" indent="-342900" algn="l">
              <a:buFont typeface="Arial" pitchFamily="34" charset="0"/>
              <a:buChar char="•"/>
            </a:pPr>
            <a:r>
              <a:rPr lang="en-US" dirty="0" smtClean="0">
                <a:solidFill>
                  <a:schemeClr val="tx1"/>
                </a:solidFill>
              </a:rPr>
              <a:t>Size will tell you size of the </a:t>
            </a:r>
            <a:br>
              <a:rPr lang="en-US" dirty="0" smtClean="0">
                <a:solidFill>
                  <a:schemeClr val="tx1"/>
                </a:solidFill>
              </a:rPr>
            </a:br>
            <a:r>
              <a:rPr lang="en-US" dirty="0" smtClean="0">
                <a:solidFill>
                  <a:schemeClr val="tx1"/>
                </a:solidFill>
              </a:rPr>
              <a:t>snake</a:t>
            </a:r>
          </a:p>
          <a:p>
            <a:pPr marL="342900" indent="-342900" algn="l">
              <a:buFont typeface="Arial" pitchFamily="34" charset="0"/>
              <a:buChar char="•"/>
            </a:pPr>
            <a:endParaRPr lang="en-US" sz="1000" dirty="0" smtClean="0">
              <a:solidFill>
                <a:schemeClr val="tx1"/>
              </a:solidFill>
            </a:endParaRPr>
          </a:p>
          <a:p>
            <a:pPr marL="342900" indent="-342900" algn="l">
              <a:buFont typeface="Arial" pitchFamily="34" charset="0"/>
              <a:buChar char="•"/>
            </a:pPr>
            <a:r>
              <a:rPr lang="en-US" dirty="0" smtClean="0">
                <a:solidFill>
                  <a:schemeClr val="tx1"/>
                </a:solidFill>
              </a:rPr>
              <a:t>May contain scales, feathers or </a:t>
            </a:r>
            <a:br>
              <a:rPr lang="en-US" dirty="0" smtClean="0">
                <a:solidFill>
                  <a:schemeClr val="tx1"/>
                </a:solidFill>
              </a:rPr>
            </a:br>
            <a:r>
              <a:rPr lang="en-US" dirty="0" smtClean="0">
                <a:solidFill>
                  <a:schemeClr val="tx1"/>
                </a:solidFill>
              </a:rPr>
              <a:t>bones</a:t>
            </a:r>
          </a:p>
          <a:p>
            <a:pPr marL="342900" indent="-342900" algn="l">
              <a:buFont typeface="Arial" pitchFamily="34" charset="0"/>
              <a:buChar char="•"/>
            </a:pPr>
            <a:endParaRPr lang="en-US" sz="1000" dirty="0" smtClean="0">
              <a:solidFill>
                <a:schemeClr val="tx1"/>
              </a:solidFill>
            </a:endParaRPr>
          </a:p>
          <a:p>
            <a:pPr marL="342900" indent="-342900" algn="l">
              <a:buFont typeface="Arial" pitchFamily="34" charset="0"/>
              <a:buChar char="•"/>
            </a:pPr>
            <a:r>
              <a:rPr lang="en-US" dirty="0" smtClean="0">
                <a:solidFill>
                  <a:schemeClr val="tx1"/>
                </a:solidFill>
              </a:rPr>
              <a:t>Contains salmonella bacteria which is linked to severe illness in humans and possibly death.</a:t>
            </a:r>
          </a:p>
          <a:p>
            <a:pPr marL="342900" indent="-342900" algn="l">
              <a:buFont typeface="Arial" pitchFamily="34" charset="0"/>
              <a:buChar char="•"/>
            </a:pPr>
            <a:endParaRPr lang="en-US" dirty="0"/>
          </a:p>
        </p:txBody>
      </p:sp>
      <p:sp>
        <p:nvSpPr>
          <p:cNvPr id="3" name="Footer Placeholder 2"/>
          <p:cNvSpPr>
            <a:spLocks noGrp="1"/>
          </p:cNvSpPr>
          <p:nvPr>
            <p:ph type="ftr" sz="quarter" idx="11"/>
          </p:nvPr>
        </p:nvSpPr>
        <p:spPr/>
        <p:txBody>
          <a:bodyPr/>
          <a:lstStyle/>
          <a:p>
            <a:r>
              <a:rPr lang="en-US" sz="1400" smtClean="0">
                <a:solidFill>
                  <a:schemeClr val="bg1"/>
                </a:solidFill>
                <a:latin typeface="Verdana" pitchFamily="34" charset="0"/>
                <a:ea typeface="Verdana" pitchFamily="34" charset="0"/>
                <a:cs typeface="Verdana" pitchFamily="34" charset="0"/>
              </a:rPr>
              <a:t>PPT-114-01</a:t>
            </a:r>
            <a:endParaRPr lang="en-US" sz="1400" dirty="0">
              <a:solidFill>
                <a:schemeClr val="bg1"/>
              </a:solidFill>
              <a:latin typeface="Verdana" pitchFamily="34" charset="0"/>
              <a:ea typeface="Verdana" pitchFamily="34" charset="0"/>
              <a:cs typeface="Verdana" pitchFamily="34" charset="0"/>
            </a:endParaRPr>
          </a:p>
        </p:txBody>
      </p:sp>
      <p:sp>
        <p:nvSpPr>
          <p:cNvPr id="4" name="Slide Number Placeholder 3"/>
          <p:cNvSpPr>
            <a:spLocks noGrp="1"/>
          </p:cNvSpPr>
          <p:nvPr>
            <p:ph type="sldNum" sz="quarter" idx="12"/>
          </p:nvPr>
        </p:nvSpPr>
        <p:spPr/>
        <p:txBody>
          <a:bodyPr/>
          <a:lstStyle/>
          <a:p>
            <a:fld id="{9BE020C6-8418-4ED9-9D7D-1D3B1DC1856B}" type="slidenum">
              <a:rPr lang="en-US" sz="1400" smtClean="0">
                <a:solidFill>
                  <a:schemeClr val="bg1"/>
                </a:solidFill>
                <a:latin typeface="Verdana" pitchFamily="34" charset="0"/>
                <a:ea typeface="Verdana" pitchFamily="34" charset="0"/>
                <a:cs typeface="Verdana" pitchFamily="34" charset="0"/>
              </a:rPr>
              <a:pPr/>
              <a:t>21</a:t>
            </a:fld>
            <a:endParaRPr lang="en-US" sz="1400" dirty="0">
              <a:solidFill>
                <a:schemeClr val="bg1"/>
              </a:solidFill>
              <a:latin typeface="Verdana" pitchFamily="34" charset="0"/>
              <a:ea typeface="Verdana" pitchFamily="34" charset="0"/>
              <a:cs typeface="Verdana" pitchFamily="34" charset="0"/>
            </a:endParaRPr>
          </a:p>
        </p:txBody>
      </p:sp>
      <p:sp>
        <p:nvSpPr>
          <p:cNvPr id="5" name="Title 4"/>
          <p:cNvSpPr>
            <a:spLocks noGrp="1"/>
          </p:cNvSpPr>
          <p:nvPr>
            <p:ph type="title"/>
          </p:nvPr>
        </p:nvSpPr>
        <p:spPr/>
        <p:txBody>
          <a:bodyPr>
            <a:noAutofit/>
          </a:bodyPr>
          <a:lstStyle/>
          <a:p>
            <a:r>
              <a:rPr lang="en-US" sz="2800" dirty="0" smtClean="0">
                <a:solidFill>
                  <a:schemeClr val="bg1"/>
                </a:solidFill>
                <a:latin typeface="Verdana" pitchFamily="34" charset="0"/>
                <a:ea typeface="Verdana" pitchFamily="34" charset="0"/>
                <a:cs typeface="Verdana" pitchFamily="34" charset="0"/>
              </a:rPr>
              <a:t>Snake Feces</a:t>
            </a:r>
            <a:endParaRPr lang="en-US" sz="2800" dirty="0">
              <a:solidFill>
                <a:schemeClr val="bg1"/>
              </a:solidFill>
              <a:latin typeface="Verdana" pitchFamily="34" charset="0"/>
              <a:ea typeface="Verdana" pitchFamily="34" charset="0"/>
              <a:cs typeface="Verdana" pitchFamily="34" charset="0"/>
            </a:endParaRPr>
          </a:p>
        </p:txBody>
      </p:sp>
      <p:pic>
        <p:nvPicPr>
          <p:cNvPr id="11266" name="Picture 2" descr="What Animal is pooping in My Garage?-poop1.jpg"/>
          <p:cNvPicPr>
            <a:picLocks noChangeAspect="1" noChangeArrowheads="1"/>
          </p:cNvPicPr>
          <p:nvPr/>
        </p:nvPicPr>
        <p:blipFill rotWithShape="1">
          <a:blip r:embed="rId3">
            <a:extLst>
              <a:ext uri="{28A0092B-C50C-407E-A947-70E740481C1C}">
                <a14:useLocalDpi xmlns:a14="http://schemas.microsoft.com/office/drawing/2010/main" val="0"/>
              </a:ext>
            </a:extLst>
          </a:blip>
          <a:srcRect l="10891" t="25311"/>
          <a:stretch/>
        </p:blipFill>
        <p:spPr bwMode="auto">
          <a:xfrm>
            <a:off x="5979920" y="3047999"/>
            <a:ext cx="2546291" cy="17358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881415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pPr marL="342900" indent="-342900" algn="l">
              <a:buFont typeface="Arial" pitchFamily="34" charset="0"/>
              <a:buChar char="•"/>
            </a:pPr>
            <a:r>
              <a:rPr lang="en-US" dirty="0" smtClean="0">
                <a:solidFill>
                  <a:schemeClr val="tx1"/>
                </a:solidFill>
              </a:rPr>
              <a:t>Rat snakes can live in the attic – </a:t>
            </a:r>
            <a:br>
              <a:rPr lang="en-US" dirty="0" smtClean="0">
                <a:solidFill>
                  <a:schemeClr val="tx1"/>
                </a:solidFill>
              </a:rPr>
            </a:br>
            <a:r>
              <a:rPr lang="en-US" dirty="0" smtClean="0">
                <a:solidFill>
                  <a:schemeClr val="tx1"/>
                </a:solidFill>
              </a:rPr>
              <a:t>can climb and fit in very tiny holes.</a:t>
            </a:r>
          </a:p>
          <a:p>
            <a:pPr marL="342900" indent="-342900" algn="l">
              <a:buFont typeface="Arial" pitchFamily="34" charset="0"/>
              <a:buChar char="•"/>
            </a:pPr>
            <a:endParaRPr lang="en-US" sz="1000" dirty="0" smtClean="0">
              <a:solidFill>
                <a:schemeClr val="tx1"/>
              </a:solidFill>
            </a:endParaRPr>
          </a:p>
          <a:p>
            <a:pPr marL="342900" indent="-342900" algn="l">
              <a:buFont typeface="Arial" pitchFamily="34" charset="0"/>
              <a:buChar char="•"/>
            </a:pPr>
            <a:r>
              <a:rPr lang="en-US" dirty="0" smtClean="0">
                <a:solidFill>
                  <a:schemeClr val="tx1"/>
                </a:solidFill>
              </a:rPr>
              <a:t>Rats leave a distinct odor that </a:t>
            </a:r>
            <a:br>
              <a:rPr lang="en-US" dirty="0" smtClean="0">
                <a:solidFill>
                  <a:schemeClr val="tx1"/>
                </a:solidFill>
              </a:rPr>
            </a:br>
            <a:r>
              <a:rPr lang="en-US" dirty="0" smtClean="0">
                <a:solidFill>
                  <a:schemeClr val="tx1"/>
                </a:solidFill>
              </a:rPr>
              <a:t>snakes follow.</a:t>
            </a:r>
          </a:p>
          <a:p>
            <a:pPr marL="342900" indent="-342900" algn="l">
              <a:buFont typeface="Arial" pitchFamily="34" charset="0"/>
              <a:buChar char="•"/>
            </a:pPr>
            <a:endParaRPr lang="en-US" sz="1000" dirty="0" smtClean="0">
              <a:solidFill>
                <a:schemeClr val="tx1"/>
              </a:solidFill>
            </a:endParaRPr>
          </a:p>
          <a:p>
            <a:pPr marL="342900" indent="-342900" algn="l">
              <a:buFont typeface="Arial" pitchFamily="34" charset="0"/>
              <a:buChar char="•"/>
            </a:pPr>
            <a:r>
              <a:rPr lang="en-US" dirty="0" smtClean="0">
                <a:solidFill>
                  <a:schemeClr val="tx1"/>
                </a:solidFill>
              </a:rPr>
              <a:t>Look for snake skins and droppings.</a:t>
            </a:r>
          </a:p>
          <a:p>
            <a:pPr marL="342900" indent="-342900" algn="l">
              <a:buFont typeface="Arial" pitchFamily="34" charset="0"/>
              <a:buChar char="•"/>
            </a:pPr>
            <a:endParaRPr lang="en-US" sz="1000" dirty="0" smtClean="0">
              <a:solidFill>
                <a:schemeClr val="tx1"/>
              </a:solidFill>
            </a:endParaRPr>
          </a:p>
          <a:p>
            <a:pPr marL="342900" indent="-342900" algn="l">
              <a:buFont typeface="Arial" pitchFamily="34" charset="0"/>
              <a:buChar char="•"/>
            </a:pPr>
            <a:r>
              <a:rPr lang="en-US" dirty="0" smtClean="0">
                <a:solidFill>
                  <a:schemeClr val="tx1"/>
                </a:solidFill>
              </a:rPr>
              <a:t>More active in the warmer </a:t>
            </a:r>
            <a:br>
              <a:rPr lang="en-US" dirty="0" smtClean="0">
                <a:solidFill>
                  <a:schemeClr val="tx1"/>
                </a:solidFill>
              </a:rPr>
            </a:br>
            <a:r>
              <a:rPr lang="en-US" dirty="0" smtClean="0">
                <a:solidFill>
                  <a:schemeClr val="tx1"/>
                </a:solidFill>
              </a:rPr>
              <a:t>months.</a:t>
            </a:r>
          </a:p>
          <a:p>
            <a:pPr marL="342900" indent="-342900" algn="l">
              <a:buFont typeface="Arial" pitchFamily="34" charset="0"/>
              <a:buChar char="•"/>
            </a:pPr>
            <a:endParaRPr lang="en-US" sz="1000" dirty="0" smtClean="0">
              <a:solidFill>
                <a:schemeClr val="tx1"/>
              </a:solidFill>
            </a:endParaRPr>
          </a:p>
          <a:p>
            <a:pPr marL="342900" indent="-342900" algn="l">
              <a:buFont typeface="Arial" pitchFamily="34" charset="0"/>
              <a:buChar char="•"/>
            </a:pPr>
            <a:r>
              <a:rPr lang="en-US" dirty="0" smtClean="0">
                <a:solidFill>
                  <a:schemeClr val="tx1"/>
                </a:solidFill>
              </a:rPr>
              <a:t>Eliminate the rodents and seal </a:t>
            </a:r>
            <a:br>
              <a:rPr lang="en-US" dirty="0" smtClean="0">
                <a:solidFill>
                  <a:schemeClr val="tx1"/>
                </a:solidFill>
              </a:rPr>
            </a:br>
            <a:r>
              <a:rPr lang="en-US" dirty="0" smtClean="0">
                <a:solidFill>
                  <a:schemeClr val="tx1"/>
                </a:solidFill>
              </a:rPr>
              <a:t>shut any gaps or holes.</a:t>
            </a:r>
            <a:endParaRPr lang="en-US" dirty="0">
              <a:solidFill>
                <a:schemeClr val="tx1"/>
              </a:solidFill>
            </a:endParaRPr>
          </a:p>
        </p:txBody>
      </p:sp>
      <p:sp>
        <p:nvSpPr>
          <p:cNvPr id="3" name="Footer Placeholder 2"/>
          <p:cNvSpPr>
            <a:spLocks noGrp="1"/>
          </p:cNvSpPr>
          <p:nvPr>
            <p:ph type="ftr" sz="quarter" idx="11"/>
          </p:nvPr>
        </p:nvSpPr>
        <p:spPr/>
        <p:txBody>
          <a:bodyPr/>
          <a:lstStyle/>
          <a:p>
            <a:r>
              <a:rPr lang="en-US" sz="1400" smtClean="0">
                <a:solidFill>
                  <a:schemeClr val="bg1"/>
                </a:solidFill>
                <a:latin typeface="Verdana" pitchFamily="34" charset="0"/>
                <a:ea typeface="Verdana" pitchFamily="34" charset="0"/>
                <a:cs typeface="Verdana" pitchFamily="34" charset="0"/>
              </a:rPr>
              <a:t>PPT-114-01</a:t>
            </a:r>
            <a:endParaRPr lang="en-US" sz="1400" dirty="0">
              <a:solidFill>
                <a:schemeClr val="bg1"/>
              </a:solidFill>
              <a:latin typeface="Verdana" pitchFamily="34" charset="0"/>
              <a:ea typeface="Verdana" pitchFamily="34" charset="0"/>
              <a:cs typeface="Verdana" pitchFamily="34" charset="0"/>
            </a:endParaRPr>
          </a:p>
        </p:txBody>
      </p:sp>
      <p:sp>
        <p:nvSpPr>
          <p:cNvPr id="4" name="Slide Number Placeholder 3"/>
          <p:cNvSpPr>
            <a:spLocks noGrp="1"/>
          </p:cNvSpPr>
          <p:nvPr>
            <p:ph type="sldNum" sz="quarter" idx="12"/>
          </p:nvPr>
        </p:nvSpPr>
        <p:spPr/>
        <p:txBody>
          <a:bodyPr/>
          <a:lstStyle/>
          <a:p>
            <a:fld id="{9BE020C6-8418-4ED9-9D7D-1D3B1DC1856B}" type="slidenum">
              <a:rPr lang="en-US" sz="1400" smtClean="0">
                <a:solidFill>
                  <a:schemeClr val="bg1"/>
                </a:solidFill>
                <a:latin typeface="Verdana" pitchFamily="34" charset="0"/>
                <a:ea typeface="Verdana" pitchFamily="34" charset="0"/>
                <a:cs typeface="Verdana" pitchFamily="34" charset="0"/>
              </a:rPr>
              <a:pPr/>
              <a:t>22</a:t>
            </a:fld>
            <a:endParaRPr lang="en-US" sz="1400" dirty="0">
              <a:solidFill>
                <a:schemeClr val="bg1"/>
              </a:solidFill>
              <a:latin typeface="Verdana" pitchFamily="34" charset="0"/>
              <a:ea typeface="Verdana" pitchFamily="34" charset="0"/>
              <a:cs typeface="Verdana" pitchFamily="34" charset="0"/>
            </a:endParaRPr>
          </a:p>
        </p:txBody>
      </p:sp>
      <p:sp>
        <p:nvSpPr>
          <p:cNvPr id="5" name="Title 4"/>
          <p:cNvSpPr>
            <a:spLocks noGrp="1"/>
          </p:cNvSpPr>
          <p:nvPr>
            <p:ph type="title"/>
          </p:nvPr>
        </p:nvSpPr>
        <p:spPr/>
        <p:txBody>
          <a:bodyPr>
            <a:noAutofit/>
          </a:bodyPr>
          <a:lstStyle/>
          <a:p>
            <a:r>
              <a:rPr lang="en-US" sz="2800" dirty="0" smtClean="0">
                <a:solidFill>
                  <a:schemeClr val="bg1"/>
                </a:solidFill>
                <a:latin typeface="Verdana" pitchFamily="34" charset="0"/>
                <a:ea typeface="Verdana" pitchFamily="34" charset="0"/>
                <a:cs typeface="Verdana" pitchFamily="34" charset="0"/>
              </a:rPr>
              <a:t>Snakes in the Attic</a:t>
            </a:r>
            <a:endParaRPr lang="en-US" sz="2800" dirty="0">
              <a:solidFill>
                <a:schemeClr val="bg1"/>
              </a:solidFill>
              <a:latin typeface="Verdana" pitchFamily="34" charset="0"/>
              <a:ea typeface="Verdana" pitchFamily="34" charset="0"/>
              <a:cs typeface="Verdana" pitchFamily="34" charset="0"/>
            </a:endParaRPr>
          </a:p>
        </p:txBody>
      </p:sp>
      <p:pic>
        <p:nvPicPr>
          <p:cNvPr id="12292" name="Picture 4" descr="snake skin in atti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79317" y="1219200"/>
            <a:ext cx="2001845" cy="2199830"/>
          </a:xfrm>
          <a:prstGeom prst="rect">
            <a:avLst/>
          </a:prstGeom>
          <a:noFill/>
          <a:extLst>
            <a:ext uri="{909E8E84-426E-40DD-AFC4-6F175D3DCCD1}">
              <a14:hiddenFill xmlns:a14="http://schemas.microsoft.com/office/drawing/2010/main">
                <a:solidFill>
                  <a:srgbClr val="FFFFFF"/>
                </a:solidFill>
              </a14:hiddenFill>
            </a:ext>
          </a:extLst>
        </p:spPr>
      </p:pic>
      <p:pic>
        <p:nvPicPr>
          <p:cNvPr id="12294" name="Picture 6" descr="https://sp.yimg.com/ib/th?id=HN.608010083598927645&amp;pid=15.1&amp;P=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28280" y="3886199"/>
            <a:ext cx="2755900" cy="2066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744791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z="1400" smtClean="0">
                <a:solidFill>
                  <a:schemeClr val="bg1"/>
                </a:solidFill>
                <a:latin typeface="Verdana" pitchFamily="34" charset="0"/>
                <a:ea typeface="Verdana" pitchFamily="34" charset="0"/>
                <a:cs typeface="Verdana" pitchFamily="34" charset="0"/>
              </a:rPr>
              <a:t>PPT-114-01</a:t>
            </a:r>
            <a:endParaRPr lang="en-US" sz="1400" dirty="0">
              <a:solidFill>
                <a:schemeClr val="bg1"/>
              </a:solidFill>
              <a:latin typeface="Verdana" pitchFamily="34" charset="0"/>
              <a:ea typeface="Verdana" pitchFamily="34" charset="0"/>
              <a:cs typeface="Verdana" pitchFamily="34" charset="0"/>
            </a:endParaRPr>
          </a:p>
        </p:txBody>
      </p:sp>
      <p:sp>
        <p:nvSpPr>
          <p:cNvPr id="4" name="Slide Number Placeholder 3"/>
          <p:cNvSpPr>
            <a:spLocks noGrp="1"/>
          </p:cNvSpPr>
          <p:nvPr>
            <p:ph type="sldNum" sz="quarter" idx="12"/>
          </p:nvPr>
        </p:nvSpPr>
        <p:spPr/>
        <p:txBody>
          <a:bodyPr/>
          <a:lstStyle/>
          <a:p>
            <a:fld id="{9BE020C6-8418-4ED9-9D7D-1D3B1DC1856B}" type="slidenum">
              <a:rPr lang="en-US" sz="1400" smtClean="0">
                <a:solidFill>
                  <a:schemeClr val="bg1"/>
                </a:solidFill>
                <a:latin typeface="Verdana" pitchFamily="34" charset="0"/>
                <a:ea typeface="Verdana" pitchFamily="34" charset="0"/>
                <a:cs typeface="Verdana" pitchFamily="34" charset="0"/>
              </a:rPr>
              <a:pPr/>
              <a:t>23</a:t>
            </a:fld>
            <a:endParaRPr lang="en-US" sz="1400" dirty="0">
              <a:solidFill>
                <a:schemeClr val="bg1"/>
              </a:solidFill>
              <a:latin typeface="Verdana" pitchFamily="34" charset="0"/>
              <a:ea typeface="Verdana" pitchFamily="34" charset="0"/>
              <a:cs typeface="Verdana" pitchFamily="34" charset="0"/>
            </a:endParaRPr>
          </a:p>
        </p:txBody>
      </p:sp>
      <p:sp>
        <p:nvSpPr>
          <p:cNvPr id="5" name="Title 4"/>
          <p:cNvSpPr>
            <a:spLocks noGrp="1"/>
          </p:cNvSpPr>
          <p:nvPr>
            <p:ph type="title"/>
          </p:nvPr>
        </p:nvSpPr>
        <p:spPr/>
        <p:txBody>
          <a:bodyPr>
            <a:noAutofit/>
          </a:bodyPr>
          <a:lstStyle/>
          <a:p>
            <a:r>
              <a:rPr lang="en-US" sz="2800" dirty="0" smtClean="0">
                <a:solidFill>
                  <a:schemeClr val="bg1"/>
                </a:solidFill>
                <a:latin typeface="Verdana" pitchFamily="34" charset="0"/>
                <a:ea typeface="Verdana" pitchFamily="34" charset="0"/>
                <a:cs typeface="Verdana" pitchFamily="34" charset="0"/>
              </a:rPr>
              <a:t>Summary</a:t>
            </a:r>
            <a:endParaRPr lang="en-US" sz="2800" dirty="0">
              <a:solidFill>
                <a:schemeClr val="bg1"/>
              </a:solidFill>
              <a:latin typeface="Verdana" pitchFamily="34" charset="0"/>
              <a:ea typeface="Verdana" pitchFamily="34" charset="0"/>
              <a:cs typeface="Verdana" pitchFamily="34" charset="0"/>
            </a:endParaRPr>
          </a:p>
        </p:txBody>
      </p:sp>
      <p:sp>
        <p:nvSpPr>
          <p:cNvPr id="6" name="TextBox 5"/>
          <p:cNvSpPr txBox="1"/>
          <p:nvPr/>
        </p:nvSpPr>
        <p:spPr>
          <a:xfrm>
            <a:off x="381000" y="1219200"/>
            <a:ext cx="7848600" cy="4524315"/>
          </a:xfrm>
          <a:prstGeom prst="rect">
            <a:avLst/>
          </a:prstGeom>
          <a:noFill/>
        </p:spPr>
        <p:txBody>
          <a:bodyPr wrap="square" rtlCol="0">
            <a:spAutoFit/>
          </a:bodyPr>
          <a:lstStyle/>
          <a:p>
            <a:pPr marL="342900" indent="-342900">
              <a:buFont typeface="Wingdings" pitchFamily="2" charset="2"/>
              <a:buChar char="§"/>
            </a:pPr>
            <a:r>
              <a:rPr lang="en-US" sz="2400" dirty="0" smtClean="0">
                <a:latin typeface="Verdana" pitchFamily="34" charset="0"/>
                <a:ea typeface="Verdana" pitchFamily="34" charset="0"/>
                <a:cs typeface="Verdana" pitchFamily="34" charset="0"/>
              </a:rPr>
              <a:t>Know the environment you are entering</a:t>
            </a:r>
          </a:p>
          <a:p>
            <a:pPr marL="342900" indent="-342900">
              <a:buFont typeface="Wingdings" pitchFamily="2" charset="2"/>
              <a:buChar char="§"/>
            </a:pPr>
            <a:endParaRPr lang="en-US" sz="2400" dirty="0">
              <a:latin typeface="Verdana" pitchFamily="34" charset="0"/>
              <a:ea typeface="Verdana" pitchFamily="34" charset="0"/>
              <a:cs typeface="Verdana" pitchFamily="34" charset="0"/>
            </a:endParaRPr>
          </a:p>
          <a:p>
            <a:pPr marL="342900" indent="-342900">
              <a:buFont typeface="Wingdings" pitchFamily="2" charset="2"/>
              <a:buChar char="§"/>
            </a:pPr>
            <a:r>
              <a:rPr lang="en-US" sz="2400" dirty="0" smtClean="0">
                <a:latin typeface="Verdana" pitchFamily="34" charset="0"/>
                <a:ea typeface="Verdana" pitchFamily="34" charset="0"/>
                <a:cs typeface="Verdana" pitchFamily="34" charset="0"/>
              </a:rPr>
              <a:t>Determine the snake hazards which may exist</a:t>
            </a:r>
          </a:p>
          <a:p>
            <a:pPr marL="342900" indent="-342900">
              <a:buFont typeface="Wingdings" pitchFamily="2" charset="2"/>
              <a:buChar char="§"/>
            </a:pPr>
            <a:endParaRPr lang="en-US" sz="2400" dirty="0">
              <a:latin typeface="Verdana" pitchFamily="34" charset="0"/>
              <a:ea typeface="Verdana" pitchFamily="34" charset="0"/>
              <a:cs typeface="Verdana" pitchFamily="34" charset="0"/>
            </a:endParaRPr>
          </a:p>
          <a:p>
            <a:pPr marL="342900" indent="-342900">
              <a:buFont typeface="Wingdings" pitchFamily="2" charset="2"/>
              <a:buChar char="§"/>
            </a:pPr>
            <a:r>
              <a:rPr lang="en-US" sz="2400" dirty="0" smtClean="0">
                <a:latin typeface="Verdana" pitchFamily="34" charset="0"/>
                <a:ea typeface="Verdana" pitchFamily="34" charset="0"/>
                <a:cs typeface="Verdana" pitchFamily="34" charset="0"/>
              </a:rPr>
              <a:t>Know the correct actions to take should you encounter snakes</a:t>
            </a:r>
          </a:p>
          <a:p>
            <a:pPr marL="342900" indent="-342900">
              <a:buFont typeface="Wingdings" pitchFamily="2" charset="2"/>
              <a:buChar char="§"/>
            </a:pPr>
            <a:endParaRPr lang="en-US" sz="2400" dirty="0">
              <a:latin typeface="Verdana" pitchFamily="34" charset="0"/>
              <a:ea typeface="Verdana" pitchFamily="34" charset="0"/>
              <a:cs typeface="Verdana" pitchFamily="34" charset="0"/>
            </a:endParaRPr>
          </a:p>
          <a:p>
            <a:pPr marL="342900" indent="-342900">
              <a:buFont typeface="Wingdings" pitchFamily="2" charset="2"/>
              <a:buChar char="§"/>
            </a:pPr>
            <a:r>
              <a:rPr lang="en-US" sz="2400" dirty="0" smtClean="0">
                <a:latin typeface="Verdana" pitchFamily="34" charset="0"/>
                <a:ea typeface="Verdana" pitchFamily="34" charset="0"/>
                <a:cs typeface="Verdana" pitchFamily="34" charset="0"/>
              </a:rPr>
              <a:t>Ensure you have the ability to render First Aid for bites</a:t>
            </a:r>
          </a:p>
          <a:p>
            <a:pPr marL="342900" indent="-342900">
              <a:buFont typeface="Wingdings" pitchFamily="2" charset="2"/>
              <a:buChar char="§"/>
            </a:pPr>
            <a:endParaRPr lang="en-US" sz="2400" dirty="0">
              <a:latin typeface="Verdana" pitchFamily="34" charset="0"/>
              <a:ea typeface="Verdana" pitchFamily="34" charset="0"/>
              <a:cs typeface="Verdana" pitchFamily="34" charset="0"/>
            </a:endParaRPr>
          </a:p>
          <a:p>
            <a:pPr marL="342900" indent="-342900">
              <a:buFont typeface="Wingdings" pitchFamily="2" charset="2"/>
              <a:buChar char="§"/>
            </a:pPr>
            <a:r>
              <a:rPr lang="en-US" sz="2400" dirty="0" smtClean="0">
                <a:latin typeface="Verdana" pitchFamily="34" charset="0"/>
                <a:ea typeface="Verdana" pitchFamily="34" charset="0"/>
                <a:cs typeface="Verdana" pitchFamily="34" charset="0"/>
              </a:rPr>
              <a:t>If encountering snakes, give them a wide birth and do not  antagonize the encounter.</a:t>
            </a:r>
            <a:endParaRPr lang="en-US" sz="2400" dirty="0">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114936254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z="1400" smtClean="0">
                <a:solidFill>
                  <a:schemeClr val="bg1"/>
                </a:solidFill>
                <a:latin typeface="Verdana" pitchFamily="34" charset="0"/>
                <a:ea typeface="Verdana" pitchFamily="34" charset="0"/>
                <a:cs typeface="Verdana" pitchFamily="34" charset="0"/>
              </a:rPr>
              <a:t>PPT-114-01</a:t>
            </a:r>
            <a:endParaRPr lang="en-US" sz="1400" dirty="0">
              <a:solidFill>
                <a:schemeClr val="bg1"/>
              </a:solidFill>
              <a:latin typeface="Verdana" pitchFamily="34" charset="0"/>
              <a:ea typeface="Verdana" pitchFamily="34" charset="0"/>
              <a:cs typeface="Verdana" pitchFamily="34" charset="0"/>
            </a:endParaRPr>
          </a:p>
        </p:txBody>
      </p:sp>
      <p:sp>
        <p:nvSpPr>
          <p:cNvPr id="4" name="Slide Number Placeholder 3"/>
          <p:cNvSpPr>
            <a:spLocks noGrp="1"/>
          </p:cNvSpPr>
          <p:nvPr>
            <p:ph type="sldNum" sz="quarter" idx="12"/>
          </p:nvPr>
        </p:nvSpPr>
        <p:spPr/>
        <p:txBody>
          <a:bodyPr/>
          <a:lstStyle/>
          <a:p>
            <a:fld id="{9BE020C6-8418-4ED9-9D7D-1D3B1DC1856B}" type="slidenum">
              <a:rPr lang="en-US" sz="1400" smtClean="0">
                <a:solidFill>
                  <a:schemeClr val="bg1"/>
                </a:solidFill>
                <a:latin typeface="Verdana" pitchFamily="34" charset="0"/>
                <a:ea typeface="Verdana" pitchFamily="34" charset="0"/>
                <a:cs typeface="Verdana" pitchFamily="34" charset="0"/>
              </a:rPr>
              <a:pPr/>
              <a:t>24</a:t>
            </a:fld>
            <a:endParaRPr lang="en-US" sz="1400" dirty="0">
              <a:solidFill>
                <a:schemeClr val="bg1"/>
              </a:solidFill>
              <a:latin typeface="Verdana" pitchFamily="34" charset="0"/>
              <a:ea typeface="Verdana" pitchFamily="34" charset="0"/>
              <a:cs typeface="Verdana" pitchFamily="34" charset="0"/>
            </a:endParaRPr>
          </a:p>
        </p:txBody>
      </p:sp>
      <p:sp>
        <p:nvSpPr>
          <p:cNvPr id="5" name="Title 4"/>
          <p:cNvSpPr>
            <a:spLocks noGrp="1"/>
          </p:cNvSpPr>
          <p:nvPr>
            <p:ph type="title"/>
          </p:nvPr>
        </p:nvSpPr>
        <p:spPr/>
        <p:txBody>
          <a:bodyPr>
            <a:noAutofit/>
          </a:bodyPr>
          <a:lstStyle/>
          <a:p>
            <a:r>
              <a:rPr lang="en-US" sz="2800" dirty="0" smtClean="0">
                <a:solidFill>
                  <a:schemeClr val="bg1"/>
                </a:solidFill>
                <a:latin typeface="Verdana" pitchFamily="34" charset="0"/>
                <a:ea typeface="Verdana" pitchFamily="34" charset="0"/>
                <a:cs typeface="Verdana" pitchFamily="34" charset="0"/>
              </a:rPr>
              <a:t>Questions</a:t>
            </a:r>
            <a:endParaRPr lang="en-US" sz="2800" dirty="0">
              <a:solidFill>
                <a:schemeClr val="bg1"/>
              </a:solidFill>
              <a:latin typeface="Verdana" pitchFamily="34" charset="0"/>
              <a:ea typeface="Verdana" pitchFamily="34" charset="0"/>
              <a:cs typeface="Verdana" pitchFamily="34" charset="0"/>
            </a:endParaRPr>
          </a:p>
        </p:txBody>
      </p:sp>
      <p:pic>
        <p:nvPicPr>
          <p:cNvPr id="4100" name="Picture 4" descr="https://sp.yimg.com/ib/th?id=HN.608002210925971798&amp;pid=15.1&amp;P=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200" y="1828800"/>
            <a:ext cx="3429000"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352066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z="1400" smtClean="0">
                <a:solidFill>
                  <a:schemeClr val="bg1"/>
                </a:solidFill>
                <a:latin typeface="Verdana" pitchFamily="34" charset="0"/>
                <a:ea typeface="Verdana" pitchFamily="34" charset="0"/>
                <a:cs typeface="Verdana" pitchFamily="34" charset="0"/>
              </a:rPr>
              <a:t>PPT-114-01</a:t>
            </a:r>
            <a:endParaRPr lang="en-US" sz="1400" dirty="0">
              <a:solidFill>
                <a:schemeClr val="bg1"/>
              </a:solidFill>
              <a:latin typeface="Verdana" pitchFamily="34" charset="0"/>
              <a:ea typeface="Verdana" pitchFamily="34" charset="0"/>
              <a:cs typeface="Verdana" pitchFamily="34" charset="0"/>
            </a:endParaRPr>
          </a:p>
        </p:txBody>
      </p:sp>
      <p:sp>
        <p:nvSpPr>
          <p:cNvPr id="4" name="Slide Number Placeholder 3"/>
          <p:cNvSpPr>
            <a:spLocks noGrp="1"/>
          </p:cNvSpPr>
          <p:nvPr>
            <p:ph type="sldNum" sz="quarter" idx="12"/>
          </p:nvPr>
        </p:nvSpPr>
        <p:spPr/>
        <p:txBody>
          <a:bodyPr/>
          <a:lstStyle/>
          <a:p>
            <a:fld id="{9BE020C6-8418-4ED9-9D7D-1D3B1DC1856B}" type="slidenum">
              <a:rPr lang="en-US" sz="1400" smtClean="0">
                <a:solidFill>
                  <a:schemeClr val="bg1"/>
                </a:solidFill>
                <a:latin typeface="Verdana" pitchFamily="34" charset="0"/>
                <a:ea typeface="Verdana" pitchFamily="34" charset="0"/>
                <a:cs typeface="Verdana" pitchFamily="34" charset="0"/>
              </a:rPr>
              <a:pPr/>
              <a:t>25</a:t>
            </a:fld>
            <a:endParaRPr lang="en-US" sz="1400" dirty="0">
              <a:solidFill>
                <a:schemeClr val="bg1"/>
              </a:solidFill>
              <a:latin typeface="Verdana" pitchFamily="34" charset="0"/>
              <a:ea typeface="Verdana" pitchFamily="34" charset="0"/>
              <a:cs typeface="Verdana" pitchFamily="34" charset="0"/>
            </a:endParaRPr>
          </a:p>
        </p:txBody>
      </p:sp>
      <p:sp>
        <p:nvSpPr>
          <p:cNvPr id="6" name="Title 4"/>
          <p:cNvSpPr>
            <a:spLocks noGrp="1"/>
          </p:cNvSpPr>
          <p:nvPr>
            <p:ph type="title"/>
          </p:nvPr>
        </p:nvSpPr>
        <p:spPr>
          <a:xfrm>
            <a:off x="533400" y="381000"/>
            <a:ext cx="5105400" cy="533400"/>
          </a:xfrm>
        </p:spPr>
        <p:txBody>
          <a:bodyPr>
            <a:noAutofit/>
          </a:bodyPr>
          <a:lstStyle/>
          <a:p>
            <a:r>
              <a:rPr lang="en-US" sz="2800" dirty="0" smtClean="0">
                <a:solidFill>
                  <a:schemeClr val="bg1"/>
                </a:solidFill>
                <a:latin typeface="Verdana" pitchFamily="34" charset="0"/>
                <a:ea typeface="Verdana" pitchFamily="34" charset="0"/>
                <a:cs typeface="Verdana" pitchFamily="34" charset="0"/>
              </a:rPr>
              <a:t>Contact Information</a:t>
            </a:r>
            <a:endParaRPr lang="en-US" sz="2800" dirty="0">
              <a:solidFill>
                <a:schemeClr val="bg1"/>
              </a:solidFill>
              <a:latin typeface="Verdana" pitchFamily="34" charset="0"/>
              <a:ea typeface="Verdana" pitchFamily="34" charset="0"/>
              <a:cs typeface="Verdana" pitchFamily="34" charset="0"/>
            </a:endParaRPr>
          </a:p>
        </p:txBody>
      </p:sp>
      <p:sp>
        <p:nvSpPr>
          <p:cNvPr id="7" name="Content Placeholder 6"/>
          <p:cNvSpPr txBox="1">
            <a:spLocks/>
          </p:cNvSpPr>
          <p:nvPr/>
        </p:nvSpPr>
        <p:spPr>
          <a:xfrm>
            <a:off x="579438" y="1295400"/>
            <a:ext cx="7391400" cy="2057400"/>
          </a:xfrm>
          <a:prstGeom prst="rect">
            <a:avLst/>
          </a:prstGeom>
        </p:spPr>
        <p:txBody>
          <a:bodyPr/>
          <a:lstStyle/>
          <a:p>
            <a:pPr>
              <a:defRPr/>
            </a:pPr>
            <a:r>
              <a:rPr lang="en-US" sz="2400" b="1" dirty="0">
                <a:solidFill>
                  <a:srgbClr val="0070C0"/>
                </a:solidFill>
                <a:latin typeface="Verdana" pitchFamily="34" charset="0"/>
                <a:ea typeface="Verdana" pitchFamily="34" charset="0"/>
                <a:cs typeface="Verdana" pitchFamily="34" charset="0"/>
              </a:rPr>
              <a:t>Health &amp; Safety Training Specialists</a:t>
            </a:r>
          </a:p>
          <a:p>
            <a:pPr>
              <a:defRPr/>
            </a:pPr>
            <a:r>
              <a:rPr lang="en-US" sz="2400" b="1" dirty="0">
                <a:solidFill>
                  <a:srgbClr val="0070C0"/>
                </a:solidFill>
                <a:latin typeface="Verdana" pitchFamily="34" charset="0"/>
                <a:ea typeface="Verdana" pitchFamily="34" charset="0"/>
                <a:cs typeface="Verdana" pitchFamily="34" charset="0"/>
              </a:rPr>
              <a:t>1171 South Cameron Street, Room 324</a:t>
            </a:r>
          </a:p>
          <a:p>
            <a:pPr>
              <a:defRPr/>
            </a:pPr>
            <a:r>
              <a:rPr lang="en-US" sz="2400" b="1" dirty="0">
                <a:solidFill>
                  <a:srgbClr val="0070C0"/>
                </a:solidFill>
                <a:latin typeface="Verdana" pitchFamily="34" charset="0"/>
                <a:ea typeface="Verdana" pitchFamily="34" charset="0"/>
                <a:cs typeface="Verdana" pitchFamily="34" charset="0"/>
              </a:rPr>
              <a:t>Harrisburg, PA 17104-2501</a:t>
            </a:r>
          </a:p>
          <a:p>
            <a:pPr>
              <a:defRPr/>
            </a:pPr>
            <a:r>
              <a:rPr lang="en-US" sz="2400" b="1" dirty="0">
                <a:solidFill>
                  <a:srgbClr val="0070C0"/>
                </a:solidFill>
                <a:latin typeface="Verdana" pitchFamily="34" charset="0"/>
                <a:ea typeface="Verdana" pitchFamily="34" charset="0"/>
                <a:cs typeface="Verdana" pitchFamily="34" charset="0"/>
              </a:rPr>
              <a:t>(717) 772-1635</a:t>
            </a:r>
          </a:p>
          <a:p>
            <a:pPr>
              <a:defRPr/>
            </a:pPr>
            <a:r>
              <a:rPr lang="en-US" sz="2400" b="1" dirty="0">
                <a:solidFill>
                  <a:srgbClr val="0070C0"/>
                </a:solidFill>
                <a:latin typeface="Verdana" pitchFamily="34" charset="0"/>
                <a:ea typeface="Verdana" pitchFamily="34" charset="0"/>
                <a:cs typeface="Verdana" pitchFamily="34" charset="0"/>
              </a:rPr>
              <a:t>RA-LI-BWC-PATHS@pa.gov           </a:t>
            </a:r>
          </a:p>
          <a:p>
            <a:pPr marL="342900" indent="-342900">
              <a:spcBef>
                <a:spcPct val="20000"/>
              </a:spcBef>
              <a:defRPr/>
            </a:pPr>
            <a:endParaRPr lang="en-US" sz="2400" kern="0" dirty="0">
              <a:latin typeface="+mn-lt"/>
            </a:endParaRPr>
          </a:p>
        </p:txBody>
      </p:sp>
      <p:pic>
        <p:nvPicPr>
          <p:cNvPr id="8" name="Picture 11" descr="Pennsylvania Flag-2.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254625" y="3498850"/>
            <a:ext cx="3429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1"/>
          <p:cNvSpPr>
            <a:spLocks noChangeArrowheads="1"/>
          </p:cNvSpPr>
          <p:nvPr/>
        </p:nvSpPr>
        <p:spPr bwMode="auto">
          <a:xfrm>
            <a:off x="457200" y="3652838"/>
            <a:ext cx="48006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b="1" dirty="0">
                <a:latin typeface="Verdana" pitchFamily="34" charset="0"/>
                <a:ea typeface="Verdana" pitchFamily="34" charset="0"/>
                <a:cs typeface="Verdana" pitchFamily="34" charset="0"/>
              </a:rPr>
              <a:t>Like us on Facebook!</a:t>
            </a:r>
            <a:r>
              <a:rPr lang="en-US" dirty="0">
                <a:latin typeface="Verdana" pitchFamily="34" charset="0"/>
                <a:ea typeface="Verdana" pitchFamily="34" charset="0"/>
                <a:cs typeface="Verdana" pitchFamily="34" charset="0"/>
              </a:rPr>
              <a:t>  - </a:t>
            </a:r>
            <a:r>
              <a:rPr lang="en-US" u="sng" dirty="0">
                <a:latin typeface="Verdana" pitchFamily="34" charset="0"/>
                <a:ea typeface="Verdana" pitchFamily="34" charset="0"/>
                <a:cs typeface="Verdana" pitchFamily="34" charset="0"/>
                <a:hlinkClick r:id="rId4"/>
              </a:rPr>
              <a:t>https://www.facebook.com/BWCPATHS</a:t>
            </a:r>
            <a:endParaRPr lang="en-US" dirty="0">
              <a:latin typeface="Verdana" pitchFamily="34" charset="0"/>
              <a:ea typeface="Verdana" pitchFamily="34" charset="0"/>
              <a:cs typeface="Verdana" pitchFamily="34" charset="0"/>
            </a:endParaRPr>
          </a:p>
        </p:txBody>
      </p:sp>
      <p:pic>
        <p:nvPicPr>
          <p:cNvPr id="10" name="Picture 10" descr="FaceBookImag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9438" y="4298950"/>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2698342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z="1400" smtClean="0">
                <a:solidFill>
                  <a:schemeClr val="bg1"/>
                </a:solidFill>
                <a:latin typeface="Verdana" pitchFamily="34" charset="0"/>
                <a:ea typeface="Verdana" pitchFamily="34" charset="0"/>
                <a:cs typeface="Verdana" pitchFamily="34" charset="0"/>
              </a:rPr>
              <a:t>PPT-114-01</a:t>
            </a:r>
            <a:endParaRPr lang="en-US" sz="1400" dirty="0">
              <a:solidFill>
                <a:schemeClr val="bg1"/>
              </a:solidFill>
              <a:latin typeface="Verdana" pitchFamily="34" charset="0"/>
              <a:ea typeface="Verdana" pitchFamily="34" charset="0"/>
              <a:cs typeface="Verdana" pitchFamily="34" charset="0"/>
            </a:endParaRPr>
          </a:p>
        </p:txBody>
      </p:sp>
      <p:sp>
        <p:nvSpPr>
          <p:cNvPr id="4" name="Slide Number Placeholder 3"/>
          <p:cNvSpPr>
            <a:spLocks noGrp="1"/>
          </p:cNvSpPr>
          <p:nvPr>
            <p:ph type="sldNum" sz="quarter" idx="12"/>
          </p:nvPr>
        </p:nvSpPr>
        <p:spPr/>
        <p:txBody>
          <a:bodyPr/>
          <a:lstStyle/>
          <a:p>
            <a:fld id="{9BE020C6-8418-4ED9-9D7D-1D3B1DC1856B}" type="slidenum">
              <a:rPr lang="en-US" sz="1400" smtClean="0">
                <a:solidFill>
                  <a:schemeClr val="bg1"/>
                </a:solidFill>
                <a:latin typeface="Verdana" pitchFamily="34" charset="0"/>
                <a:ea typeface="Verdana" pitchFamily="34" charset="0"/>
                <a:cs typeface="Verdana" pitchFamily="34" charset="0"/>
              </a:rPr>
              <a:pPr/>
              <a:t>26</a:t>
            </a:fld>
            <a:endParaRPr lang="en-US" sz="1400" dirty="0">
              <a:solidFill>
                <a:schemeClr val="bg1"/>
              </a:solidFill>
              <a:latin typeface="Verdana" pitchFamily="34" charset="0"/>
              <a:ea typeface="Verdana" pitchFamily="34" charset="0"/>
              <a:cs typeface="Verdana" pitchFamily="34" charset="0"/>
            </a:endParaRPr>
          </a:p>
        </p:txBody>
      </p:sp>
      <p:sp>
        <p:nvSpPr>
          <p:cNvPr id="5" name="Title 4"/>
          <p:cNvSpPr>
            <a:spLocks noGrp="1"/>
          </p:cNvSpPr>
          <p:nvPr>
            <p:ph type="title"/>
          </p:nvPr>
        </p:nvSpPr>
        <p:spPr/>
        <p:txBody>
          <a:bodyPr>
            <a:noAutofit/>
          </a:bodyPr>
          <a:lstStyle/>
          <a:p>
            <a:r>
              <a:rPr lang="en-US" sz="2800" dirty="0" smtClean="0">
                <a:solidFill>
                  <a:schemeClr val="bg1"/>
                </a:solidFill>
                <a:latin typeface="Verdana" pitchFamily="34" charset="0"/>
                <a:ea typeface="Verdana" pitchFamily="34" charset="0"/>
                <a:cs typeface="Verdana" pitchFamily="34" charset="0"/>
              </a:rPr>
              <a:t>Bibliography</a:t>
            </a:r>
            <a:endParaRPr lang="en-US" sz="2800" dirty="0">
              <a:solidFill>
                <a:schemeClr val="bg1"/>
              </a:solidFill>
              <a:latin typeface="Verdana" pitchFamily="34" charset="0"/>
              <a:ea typeface="Verdana" pitchFamily="34" charset="0"/>
              <a:cs typeface="Verdana" pitchFamily="34" charset="0"/>
            </a:endParaRPr>
          </a:p>
        </p:txBody>
      </p:sp>
      <p:sp>
        <p:nvSpPr>
          <p:cNvPr id="2" name="Rectangle 1"/>
          <p:cNvSpPr/>
          <p:nvPr/>
        </p:nvSpPr>
        <p:spPr>
          <a:xfrm>
            <a:off x="465245" y="1371600"/>
            <a:ext cx="6628994" cy="461665"/>
          </a:xfrm>
          <a:prstGeom prst="rect">
            <a:avLst/>
          </a:prstGeom>
        </p:spPr>
        <p:txBody>
          <a:bodyPr wrap="none">
            <a:spAutoFit/>
          </a:bodyPr>
          <a:lstStyle/>
          <a:p>
            <a:r>
              <a:rPr lang="en-US" sz="2400" dirty="0">
                <a:latin typeface="Verdana" pitchFamily="34" charset="0"/>
                <a:ea typeface="Verdana" pitchFamily="34" charset="0"/>
                <a:cs typeface="Verdana" pitchFamily="34" charset="0"/>
              </a:rPr>
              <a:t>http://www.cdc.gov/niosh/topics/snakes/</a:t>
            </a:r>
          </a:p>
        </p:txBody>
      </p:sp>
    </p:spTree>
    <p:extLst>
      <p:ext uri="{BB962C8B-B14F-4D97-AF65-F5344CB8AC3E}">
        <p14:creationId xmlns:p14="http://schemas.microsoft.com/office/powerpoint/2010/main" val="9664176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533400" y="1371600"/>
            <a:ext cx="8153400" cy="4648200"/>
          </a:xfrm>
        </p:spPr>
        <p:txBody>
          <a:bodyPr/>
          <a:lstStyle/>
          <a:p>
            <a:pPr marL="342900" indent="-342900" algn="l">
              <a:buFont typeface="Arial" pitchFamily="34" charset="0"/>
              <a:buChar char="•"/>
            </a:pPr>
            <a:r>
              <a:rPr lang="en-US" dirty="0" smtClean="0">
                <a:solidFill>
                  <a:schemeClr val="tx1"/>
                </a:solidFill>
              </a:rPr>
              <a:t>Most snakes are not aggressive.  They will usually retreat from danger.  However if they start to feel threatened, they will strike.</a:t>
            </a:r>
          </a:p>
          <a:p>
            <a:pPr marL="342900" indent="-342900" algn="l">
              <a:buFont typeface="Arial" pitchFamily="34" charset="0"/>
              <a:buChar char="•"/>
            </a:pPr>
            <a:endParaRPr lang="en-US" sz="1600" dirty="0" smtClean="0">
              <a:solidFill>
                <a:schemeClr val="tx1"/>
              </a:solidFill>
            </a:endParaRPr>
          </a:p>
          <a:p>
            <a:pPr marL="342900" indent="-342900" algn="l">
              <a:buFont typeface="Arial" pitchFamily="34" charset="0"/>
              <a:buChar char="•"/>
            </a:pPr>
            <a:r>
              <a:rPr lang="en-US" dirty="0" smtClean="0">
                <a:solidFill>
                  <a:schemeClr val="tx1"/>
                </a:solidFill>
              </a:rPr>
              <a:t>Snakes are cold-blooded and rely on their surroundings for warmth.</a:t>
            </a:r>
          </a:p>
          <a:p>
            <a:pPr marL="342900" indent="-342900" algn="l">
              <a:buFont typeface="Arial" pitchFamily="34" charset="0"/>
              <a:buChar char="•"/>
            </a:pPr>
            <a:endParaRPr lang="en-US" sz="1600" dirty="0" smtClean="0">
              <a:solidFill>
                <a:schemeClr val="tx1"/>
              </a:solidFill>
            </a:endParaRPr>
          </a:p>
          <a:p>
            <a:pPr marL="342900" indent="-342900" algn="l">
              <a:buFont typeface="Arial" pitchFamily="34" charset="0"/>
              <a:buChar char="•"/>
            </a:pPr>
            <a:r>
              <a:rPr lang="en-US" dirty="0" smtClean="0">
                <a:solidFill>
                  <a:schemeClr val="tx1"/>
                </a:solidFill>
              </a:rPr>
              <a:t>A </a:t>
            </a:r>
            <a:r>
              <a:rPr lang="en-US" dirty="0">
                <a:solidFill>
                  <a:schemeClr val="tx1"/>
                </a:solidFill>
              </a:rPr>
              <a:t>reticulated python, named Colossus, was the largest snake that ever lived in a zoo. She lived at the Pittsburgh Zoo in Pennsylvania and was 28 ½ feet long and weighed 320 pounds.</a:t>
            </a:r>
          </a:p>
          <a:p>
            <a:pPr algn="l"/>
            <a:endParaRPr lang="en-US" dirty="0"/>
          </a:p>
        </p:txBody>
      </p:sp>
      <p:sp>
        <p:nvSpPr>
          <p:cNvPr id="3" name="Footer Placeholder 2"/>
          <p:cNvSpPr>
            <a:spLocks noGrp="1"/>
          </p:cNvSpPr>
          <p:nvPr>
            <p:ph type="ftr" sz="quarter" idx="11"/>
          </p:nvPr>
        </p:nvSpPr>
        <p:spPr/>
        <p:txBody>
          <a:bodyPr/>
          <a:lstStyle/>
          <a:p>
            <a:r>
              <a:rPr lang="en-US" sz="1400" smtClean="0">
                <a:solidFill>
                  <a:schemeClr val="bg1"/>
                </a:solidFill>
                <a:latin typeface="Verdana" pitchFamily="34" charset="0"/>
                <a:ea typeface="Verdana" pitchFamily="34" charset="0"/>
                <a:cs typeface="Verdana" pitchFamily="34" charset="0"/>
              </a:rPr>
              <a:t>PPT-114-01</a:t>
            </a:r>
            <a:endParaRPr lang="en-US" sz="1400" dirty="0">
              <a:solidFill>
                <a:schemeClr val="bg1"/>
              </a:solidFill>
              <a:latin typeface="Verdana" pitchFamily="34" charset="0"/>
              <a:ea typeface="Verdana" pitchFamily="34" charset="0"/>
              <a:cs typeface="Verdana" pitchFamily="34" charset="0"/>
            </a:endParaRPr>
          </a:p>
        </p:txBody>
      </p:sp>
      <p:sp>
        <p:nvSpPr>
          <p:cNvPr id="4" name="Slide Number Placeholder 3"/>
          <p:cNvSpPr>
            <a:spLocks noGrp="1"/>
          </p:cNvSpPr>
          <p:nvPr>
            <p:ph type="sldNum" sz="quarter" idx="12"/>
          </p:nvPr>
        </p:nvSpPr>
        <p:spPr/>
        <p:txBody>
          <a:bodyPr/>
          <a:lstStyle/>
          <a:p>
            <a:fld id="{9BE020C6-8418-4ED9-9D7D-1D3B1DC1856B}" type="slidenum">
              <a:rPr lang="en-US" sz="1400" smtClean="0">
                <a:solidFill>
                  <a:schemeClr val="bg1"/>
                </a:solidFill>
                <a:latin typeface="Verdana" pitchFamily="34" charset="0"/>
                <a:ea typeface="Verdana" pitchFamily="34" charset="0"/>
                <a:cs typeface="Verdana" pitchFamily="34" charset="0"/>
              </a:rPr>
              <a:pPr/>
              <a:t>3</a:t>
            </a:fld>
            <a:endParaRPr lang="en-US" sz="1400" dirty="0">
              <a:solidFill>
                <a:schemeClr val="bg1"/>
              </a:solidFill>
              <a:latin typeface="Verdana" pitchFamily="34" charset="0"/>
              <a:ea typeface="Verdana" pitchFamily="34" charset="0"/>
              <a:cs typeface="Verdana" pitchFamily="34" charset="0"/>
            </a:endParaRPr>
          </a:p>
        </p:txBody>
      </p:sp>
      <p:sp>
        <p:nvSpPr>
          <p:cNvPr id="6" name="Title 4"/>
          <p:cNvSpPr>
            <a:spLocks noGrp="1"/>
          </p:cNvSpPr>
          <p:nvPr>
            <p:ph type="title"/>
          </p:nvPr>
        </p:nvSpPr>
        <p:spPr>
          <a:xfrm>
            <a:off x="533400" y="381000"/>
            <a:ext cx="5105400" cy="457200"/>
          </a:xfrm>
        </p:spPr>
        <p:txBody>
          <a:bodyPr>
            <a:noAutofit/>
          </a:bodyPr>
          <a:lstStyle/>
          <a:p>
            <a:r>
              <a:rPr lang="en-US" sz="2800" dirty="0" smtClean="0">
                <a:solidFill>
                  <a:schemeClr val="bg1"/>
                </a:solidFill>
                <a:latin typeface="Verdana" pitchFamily="34" charset="0"/>
                <a:ea typeface="Verdana" pitchFamily="34" charset="0"/>
                <a:cs typeface="Verdana" pitchFamily="34" charset="0"/>
              </a:rPr>
              <a:t>Snake Facts</a:t>
            </a:r>
            <a:endParaRPr lang="en-US" sz="2800" dirty="0">
              <a:solidFill>
                <a:schemeClr val="bg1"/>
              </a:solidFill>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9637248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533400" y="1447800"/>
            <a:ext cx="8153400" cy="4419600"/>
          </a:xfrm>
        </p:spPr>
        <p:txBody>
          <a:bodyPr/>
          <a:lstStyle/>
          <a:p>
            <a:pPr marL="342900" indent="-342900" algn="l">
              <a:buFont typeface="Arial" pitchFamily="34" charset="0"/>
              <a:buChar char="•"/>
            </a:pPr>
            <a:r>
              <a:rPr lang="en-US" dirty="0" smtClean="0">
                <a:solidFill>
                  <a:schemeClr val="tx1"/>
                </a:solidFill>
              </a:rPr>
              <a:t>There are 21 species of snakes in Pennsylvania.</a:t>
            </a:r>
          </a:p>
          <a:p>
            <a:pPr marL="342900" indent="-342900" algn="l">
              <a:buFont typeface="Arial" pitchFamily="34" charset="0"/>
              <a:buChar char="•"/>
            </a:pPr>
            <a:endParaRPr lang="en-US" sz="1000" dirty="0" smtClean="0">
              <a:solidFill>
                <a:schemeClr val="tx1"/>
              </a:solidFill>
            </a:endParaRPr>
          </a:p>
          <a:p>
            <a:pPr marL="1257300" lvl="2" indent="-342900" algn="l">
              <a:buFont typeface="Arial" pitchFamily="34" charset="0"/>
              <a:buChar char="•"/>
            </a:pPr>
            <a:r>
              <a:rPr lang="en-US" dirty="0" smtClean="0">
                <a:solidFill>
                  <a:schemeClr val="tx1"/>
                </a:solidFill>
                <a:latin typeface="Verdana" pitchFamily="34" charset="0"/>
                <a:ea typeface="Verdana" pitchFamily="34" charset="0"/>
                <a:cs typeface="Verdana" pitchFamily="34" charset="0"/>
              </a:rPr>
              <a:t>18 are nonvenomous</a:t>
            </a:r>
          </a:p>
          <a:p>
            <a:pPr marL="1257300" lvl="2" indent="-342900" algn="l">
              <a:buFont typeface="Arial" pitchFamily="34" charset="0"/>
              <a:buChar char="•"/>
            </a:pPr>
            <a:endParaRPr lang="en-US" sz="1000" dirty="0" smtClean="0">
              <a:solidFill>
                <a:schemeClr val="tx1"/>
              </a:solidFill>
              <a:latin typeface="Verdana" pitchFamily="34" charset="0"/>
              <a:ea typeface="Verdana" pitchFamily="34" charset="0"/>
              <a:cs typeface="Verdana" pitchFamily="34" charset="0"/>
            </a:endParaRPr>
          </a:p>
          <a:p>
            <a:pPr marL="1257300" lvl="2" indent="-342900" algn="l">
              <a:buFont typeface="Arial" pitchFamily="34" charset="0"/>
              <a:buChar char="•"/>
            </a:pPr>
            <a:r>
              <a:rPr lang="en-US" dirty="0" smtClean="0">
                <a:solidFill>
                  <a:schemeClr val="tx1"/>
                </a:solidFill>
                <a:latin typeface="Verdana" pitchFamily="34" charset="0"/>
                <a:ea typeface="Verdana" pitchFamily="34" charset="0"/>
                <a:cs typeface="Verdana" pitchFamily="34" charset="0"/>
              </a:rPr>
              <a:t>3 are venomous</a:t>
            </a:r>
            <a:endParaRPr lang="en-US" dirty="0">
              <a:solidFill>
                <a:schemeClr val="tx1"/>
              </a:solidFill>
              <a:latin typeface="Verdana" pitchFamily="34" charset="0"/>
              <a:ea typeface="Verdana" pitchFamily="34" charset="0"/>
              <a:cs typeface="Verdana" pitchFamily="34" charset="0"/>
            </a:endParaRPr>
          </a:p>
        </p:txBody>
      </p:sp>
      <p:sp>
        <p:nvSpPr>
          <p:cNvPr id="3" name="Footer Placeholder 2"/>
          <p:cNvSpPr>
            <a:spLocks noGrp="1"/>
          </p:cNvSpPr>
          <p:nvPr>
            <p:ph type="ftr" sz="quarter" idx="11"/>
          </p:nvPr>
        </p:nvSpPr>
        <p:spPr/>
        <p:txBody>
          <a:bodyPr/>
          <a:lstStyle/>
          <a:p>
            <a:r>
              <a:rPr lang="en-US" sz="1400" smtClean="0">
                <a:solidFill>
                  <a:schemeClr val="bg1"/>
                </a:solidFill>
                <a:latin typeface="Verdana" pitchFamily="34" charset="0"/>
                <a:ea typeface="Verdana" pitchFamily="34" charset="0"/>
                <a:cs typeface="Verdana" pitchFamily="34" charset="0"/>
              </a:rPr>
              <a:t>PPT-114-01</a:t>
            </a:r>
            <a:endParaRPr lang="en-US" sz="1400" dirty="0">
              <a:solidFill>
                <a:schemeClr val="bg1"/>
              </a:solidFill>
              <a:latin typeface="Verdana" pitchFamily="34" charset="0"/>
              <a:ea typeface="Verdana" pitchFamily="34" charset="0"/>
              <a:cs typeface="Verdana" pitchFamily="34" charset="0"/>
            </a:endParaRPr>
          </a:p>
        </p:txBody>
      </p:sp>
      <p:sp>
        <p:nvSpPr>
          <p:cNvPr id="4" name="Slide Number Placeholder 3"/>
          <p:cNvSpPr>
            <a:spLocks noGrp="1"/>
          </p:cNvSpPr>
          <p:nvPr>
            <p:ph type="sldNum" sz="quarter" idx="12"/>
          </p:nvPr>
        </p:nvSpPr>
        <p:spPr/>
        <p:txBody>
          <a:bodyPr/>
          <a:lstStyle/>
          <a:p>
            <a:fld id="{9BE020C6-8418-4ED9-9D7D-1D3B1DC1856B}" type="slidenum">
              <a:rPr lang="en-US" sz="1400" smtClean="0">
                <a:solidFill>
                  <a:schemeClr val="bg1"/>
                </a:solidFill>
                <a:latin typeface="Verdana" pitchFamily="34" charset="0"/>
                <a:ea typeface="Verdana" pitchFamily="34" charset="0"/>
                <a:cs typeface="Verdana" pitchFamily="34" charset="0"/>
              </a:rPr>
              <a:pPr/>
              <a:t>4</a:t>
            </a:fld>
            <a:endParaRPr lang="en-US" sz="1400" dirty="0">
              <a:solidFill>
                <a:schemeClr val="bg1"/>
              </a:solidFill>
              <a:latin typeface="Verdana" pitchFamily="34" charset="0"/>
              <a:ea typeface="Verdana" pitchFamily="34" charset="0"/>
              <a:cs typeface="Verdana" pitchFamily="34" charset="0"/>
            </a:endParaRPr>
          </a:p>
        </p:txBody>
      </p:sp>
      <p:sp>
        <p:nvSpPr>
          <p:cNvPr id="5" name="Title 4"/>
          <p:cNvSpPr>
            <a:spLocks noGrp="1"/>
          </p:cNvSpPr>
          <p:nvPr>
            <p:ph type="title"/>
          </p:nvPr>
        </p:nvSpPr>
        <p:spPr/>
        <p:txBody>
          <a:bodyPr>
            <a:noAutofit/>
          </a:bodyPr>
          <a:lstStyle/>
          <a:p>
            <a:r>
              <a:rPr lang="en-US" sz="2800" dirty="0" smtClean="0">
                <a:solidFill>
                  <a:schemeClr val="bg1"/>
                </a:solidFill>
                <a:latin typeface="Verdana" pitchFamily="34" charset="0"/>
                <a:ea typeface="Verdana" pitchFamily="34" charset="0"/>
                <a:cs typeface="Verdana" pitchFamily="34" charset="0"/>
              </a:rPr>
              <a:t>Snakes in Pennsylvania</a:t>
            </a:r>
            <a:endParaRPr lang="en-US" sz="2800" dirty="0">
              <a:solidFill>
                <a:schemeClr val="bg1"/>
              </a:solidFill>
              <a:latin typeface="Verdana" pitchFamily="34" charset="0"/>
              <a:ea typeface="Verdana" pitchFamily="34" charset="0"/>
              <a:cs typeface="Verdana" pitchFamily="34" charset="0"/>
            </a:endParaRPr>
          </a:p>
        </p:txBody>
      </p:sp>
      <p:pic>
        <p:nvPicPr>
          <p:cNvPr id="15362" name="Picture 2" descr="https://sp.yimg.com/ib/th?id=HN.608015048571094591&amp;pid=15.1&amp;P=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3528121"/>
            <a:ext cx="2857500" cy="2143125"/>
          </a:xfrm>
          <a:prstGeom prst="rect">
            <a:avLst/>
          </a:prstGeom>
          <a:noFill/>
          <a:extLst>
            <a:ext uri="{909E8E84-426E-40DD-AFC4-6F175D3DCCD1}">
              <a14:hiddenFill xmlns:a14="http://schemas.microsoft.com/office/drawing/2010/main">
                <a:solidFill>
                  <a:srgbClr val="FFFFFF"/>
                </a:solidFill>
              </a14:hiddenFill>
            </a:ext>
          </a:extLst>
        </p:spPr>
      </p:pic>
      <p:pic>
        <p:nvPicPr>
          <p:cNvPr id="15364" name="Picture 4" descr="Snak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5400" y="3560880"/>
            <a:ext cx="3086100" cy="2057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08984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z="1400" smtClean="0">
                <a:solidFill>
                  <a:schemeClr val="bg1"/>
                </a:solidFill>
                <a:latin typeface="Verdana" pitchFamily="34" charset="0"/>
                <a:ea typeface="Verdana" pitchFamily="34" charset="0"/>
                <a:cs typeface="Verdana" pitchFamily="34" charset="0"/>
              </a:rPr>
              <a:t>PPT-114-01</a:t>
            </a:r>
            <a:endParaRPr lang="en-US" sz="1400" dirty="0">
              <a:solidFill>
                <a:schemeClr val="bg1"/>
              </a:solidFill>
              <a:latin typeface="Verdana" pitchFamily="34" charset="0"/>
              <a:ea typeface="Verdana" pitchFamily="34" charset="0"/>
              <a:cs typeface="Verdana" pitchFamily="34" charset="0"/>
            </a:endParaRPr>
          </a:p>
        </p:txBody>
      </p:sp>
      <p:sp>
        <p:nvSpPr>
          <p:cNvPr id="4" name="Slide Number Placeholder 3"/>
          <p:cNvSpPr>
            <a:spLocks noGrp="1"/>
          </p:cNvSpPr>
          <p:nvPr>
            <p:ph type="sldNum" sz="quarter" idx="12"/>
          </p:nvPr>
        </p:nvSpPr>
        <p:spPr/>
        <p:txBody>
          <a:bodyPr/>
          <a:lstStyle/>
          <a:p>
            <a:fld id="{9BE020C6-8418-4ED9-9D7D-1D3B1DC1856B}" type="slidenum">
              <a:rPr lang="en-US" sz="1400" smtClean="0">
                <a:solidFill>
                  <a:schemeClr val="bg1"/>
                </a:solidFill>
                <a:latin typeface="Verdana" pitchFamily="34" charset="0"/>
                <a:ea typeface="Verdana" pitchFamily="34" charset="0"/>
                <a:cs typeface="Verdana" pitchFamily="34" charset="0"/>
              </a:rPr>
              <a:pPr/>
              <a:t>5</a:t>
            </a:fld>
            <a:endParaRPr lang="en-US" sz="1400" dirty="0">
              <a:solidFill>
                <a:schemeClr val="bg1"/>
              </a:solidFill>
              <a:latin typeface="Verdana" pitchFamily="34" charset="0"/>
              <a:ea typeface="Verdana" pitchFamily="34" charset="0"/>
              <a:cs typeface="Verdana" pitchFamily="34" charset="0"/>
            </a:endParaRPr>
          </a:p>
        </p:txBody>
      </p:sp>
      <p:sp>
        <p:nvSpPr>
          <p:cNvPr id="6" name="Content Placeholder 2"/>
          <p:cNvSpPr txBox="1">
            <a:spLocks/>
          </p:cNvSpPr>
          <p:nvPr/>
        </p:nvSpPr>
        <p:spPr>
          <a:xfrm>
            <a:off x="672269" y="1447800"/>
            <a:ext cx="7772400" cy="45720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Verdana" pitchFamily="34" charset="0"/>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342900" indent="-342900" algn="l">
              <a:buFont typeface="Arial" pitchFamily="34" charset="0"/>
              <a:buChar char="•"/>
            </a:pPr>
            <a:r>
              <a:rPr lang="en-US" dirty="0" smtClean="0">
                <a:solidFill>
                  <a:schemeClr val="tx1"/>
                </a:solidFill>
              </a:rPr>
              <a:t>Northern Copperhead</a:t>
            </a:r>
          </a:p>
          <a:p>
            <a:pPr marL="342900" indent="-342900" algn="l">
              <a:buFont typeface="Arial" pitchFamily="34" charset="0"/>
              <a:buChar char="•"/>
            </a:pPr>
            <a:endParaRPr lang="en-US" dirty="0" smtClean="0">
              <a:solidFill>
                <a:schemeClr val="tx1"/>
              </a:solidFill>
            </a:endParaRPr>
          </a:p>
          <a:p>
            <a:pPr marL="342900" lvl="1" indent="-342900" algn="l">
              <a:buFont typeface="Arial" pitchFamily="34" charset="0"/>
              <a:buChar char="•"/>
            </a:pPr>
            <a:r>
              <a:rPr lang="en-US" sz="2400" dirty="0">
                <a:solidFill>
                  <a:schemeClr val="tx1"/>
                </a:solidFill>
                <a:latin typeface="Verdana" pitchFamily="34" charset="0"/>
                <a:ea typeface="Verdana" pitchFamily="34" charset="0"/>
                <a:cs typeface="Verdana" pitchFamily="34" charset="0"/>
              </a:rPr>
              <a:t>Eastern </a:t>
            </a:r>
            <a:r>
              <a:rPr lang="en-US" sz="2400" dirty="0" err="1">
                <a:solidFill>
                  <a:schemeClr val="tx1"/>
                </a:solidFill>
                <a:latin typeface="Verdana" pitchFamily="34" charset="0"/>
                <a:ea typeface="Verdana" pitchFamily="34" charset="0"/>
                <a:cs typeface="Verdana" pitchFamily="34" charset="0"/>
              </a:rPr>
              <a:t>Massasauga</a:t>
            </a:r>
            <a:endParaRPr lang="en-US" sz="2400" dirty="0">
              <a:solidFill>
                <a:schemeClr val="tx1"/>
              </a:solidFill>
              <a:latin typeface="Verdana" pitchFamily="34" charset="0"/>
              <a:ea typeface="Verdana" pitchFamily="34" charset="0"/>
              <a:cs typeface="Verdana" pitchFamily="34" charset="0"/>
            </a:endParaRPr>
          </a:p>
          <a:p>
            <a:pPr marL="342900" indent="-342900" algn="l">
              <a:buFont typeface="Arial" pitchFamily="34" charset="0"/>
              <a:buChar char="•"/>
            </a:pPr>
            <a:endParaRPr lang="en-US" dirty="0" smtClean="0">
              <a:solidFill>
                <a:schemeClr val="tx1"/>
              </a:solidFill>
            </a:endParaRPr>
          </a:p>
          <a:p>
            <a:pPr marL="342900" indent="-342900" algn="l">
              <a:buFont typeface="Arial" pitchFamily="34" charset="0"/>
              <a:buChar char="•"/>
            </a:pPr>
            <a:r>
              <a:rPr lang="en-US" dirty="0" smtClean="0">
                <a:solidFill>
                  <a:schemeClr val="tx1"/>
                </a:solidFill>
              </a:rPr>
              <a:t>Timber Rattle Snake</a:t>
            </a:r>
          </a:p>
          <a:p>
            <a:pPr marL="342900" indent="-342900" algn="l">
              <a:buFont typeface="Arial" pitchFamily="34" charset="0"/>
              <a:buChar char="•"/>
            </a:pPr>
            <a:endParaRPr lang="en-US" dirty="0" smtClean="0">
              <a:solidFill>
                <a:schemeClr val="tx1"/>
              </a:solidFill>
            </a:endParaRPr>
          </a:p>
          <a:p>
            <a:pPr marL="914400" lvl="1" indent="-457200" algn="l">
              <a:buFont typeface="Wingdings" pitchFamily="2" charset="2"/>
              <a:buChar char="ü"/>
            </a:pPr>
            <a:r>
              <a:rPr lang="en-US" dirty="0" smtClean="0">
                <a:solidFill>
                  <a:schemeClr val="tx1"/>
                </a:solidFill>
              </a:rPr>
              <a:t>Yellow phase</a:t>
            </a:r>
          </a:p>
          <a:p>
            <a:pPr marL="342900" indent="-342900" algn="l">
              <a:buFont typeface="Wingdings" pitchFamily="2" charset="2"/>
              <a:buChar char="ü"/>
            </a:pPr>
            <a:endParaRPr lang="en-US" dirty="0" smtClean="0">
              <a:solidFill>
                <a:schemeClr val="tx1"/>
              </a:solidFill>
            </a:endParaRPr>
          </a:p>
          <a:p>
            <a:pPr marL="914400" lvl="1" indent="-457200" algn="l">
              <a:buFont typeface="Wingdings" pitchFamily="2" charset="2"/>
              <a:buChar char="ü"/>
            </a:pPr>
            <a:r>
              <a:rPr lang="en-US" dirty="0" smtClean="0">
                <a:solidFill>
                  <a:schemeClr val="tx1"/>
                </a:solidFill>
              </a:rPr>
              <a:t>Black phase</a:t>
            </a:r>
            <a:br>
              <a:rPr lang="en-US" dirty="0" smtClean="0">
                <a:solidFill>
                  <a:schemeClr val="tx1"/>
                </a:solidFill>
              </a:rPr>
            </a:br>
            <a:endParaRPr lang="en-US" dirty="0" smtClean="0"/>
          </a:p>
          <a:p>
            <a:endParaRPr lang="en-US" dirty="0" smtClean="0"/>
          </a:p>
        </p:txBody>
      </p:sp>
      <p:sp>
        <p:nvSpPr>
          <p:cNvPr id="7" name="Title 4"/>
          <p:cNvSpPr>
            <a:spLocks noGrp="1"/>
          </p:cNvSpPr>
          <p:nvPr>
            <p:ph type="title"/>
          </p:nvPr>
        </p:nvSpPr>
        <p:spPr>
          <a:xfrm>
            <a:off x="533400" y="381000"/>
            <a:ext cx="5105400" cy="457200"/>
          </a:xfrm>
        </p:spPr>
        <p:txBody>
          <a:bodyPr>
            <a:noAutofit/>
          </a:bodyPr>
          <a:lstStyle/>
          <a:p>
            <a:r>
              <a:rPr lang="en-US" sz="2800" dirty="0" smtClean="0">
                <a:solidFill>
                  <a:schemeClr val="bg1"/>
                </a:solidFill>
                <a:latin typeface="Verdana" pitchFamily="34" charset="0"/>
                <a:ea typeface="Verdana" pitchFamily="34" charset="0"/>
                <a:cs typeface="Verdana" pitchFamily="34" charset="0"/>
              </a:rPr>
              <a:t>Poisonous Snakes of PA</a:t>
            </a:r>
            <a:endParaRPr lang="en-US" sz="2800" dirty="0">
              <a:solidFill>
                <a:schemeClr val="bg1"/>
              </a:solidFill>
              <a:latin typeface="Verdana" pitchFamily="34" charset="0"/>
              <a:ea typeface="Verdana" pitchFamily="34" charset="0"/>
              <a:cs typeface="Verdana" pitchFamily="34" charset="0"/>
            </a:endParaRPr>
          </a:p>
        </p:txBody>
      </p:sp>
      <p:pic>
        <p:nvPicPr>
          <p:cNvPr id="8" name="Picture 2" descr="Northern Copperhead vs. Eastern Ratsnake (A.K.A. Blackrat Snak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1447800"/>
            <a:ext cx="2033962" cy="13335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Eastern Massasauga Rattlesnak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24181" y="2971800"/>
            <a:ext cx="2049518" cy="136207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adult timber rattlesnake holt county missouri adult timber rattlesnake ..."/>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61868" y="4572000"/>
            <a:ext cx="2082801" cy="15621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37576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z="1400" smtClean="0">
                <a:solidFill>
                  <a:schemeClr val="bg1"/>
                </a:solidFill>
                <a:latin typeface="Verdana" pitchFamily="34" charset="0"/>
                <a:ea typeface="Verdana" pitchFamily="34" charset="0"/>
                <a:cs typeface="Verdana" pitchFamily="34" charset="0"/>
              </a:rPr>
              <a:t>PPT-114-01</a:t>
            </a:r>
            <a:endParaRPr lang="en-US" sz="1400" dirty="0">
              <a:solidFill>
                <a:schemeClr val="bg1"/>
              </a:solidFill>
              <a:latin typeface="Verdana" pitchFamily="34" charset="0"/>
              <a:ea typeface="Verdana" pitchFamily="34" charset="0"/>
              <a:cs typeface="Verdana" pitchFamily="34" charset="0"/>
            </a:endParaRPr>
          </a:p>
        </p:txBody>
      </p:sp>
      <p:sp>
        <p:nvSpPr>
          <p:cNvPr id="4" name="Slide Number Placeholder 3"/>
          <p:cNvSpPr>
            <a:spLocks noGrp="1"/>
          </p:cNvSpPr>
          <p:nvPr>
            <p:ph type="sldNum" sz="quarter" idx="12"/>
          </p:nvPr>
        </p:nvSpPr>
        <p:spPr/>
        <p:txBody>
          <a:bodyPr/>
          <a:lstStyle/>
          <a:p>
            <a:fld id="{9BE020C6-8418-4ED9-9D7D-1D3B1DC1856B}" type="slidenum">
              <a:rPr lang="en-US" sz="1400" smtClean="0">
                <a:solidFill>
                  <a:schemeClr val="bg1"/>
                </a:solidFill>
                <a:latin typeface="Verdana" pitchFamily="34" charset="0"/>
                <a:ea typeface="Verdana" pitchFamily="34" charset="0"/>
                <a:cs typeface="Verdana" pitchFamily="34" charset="0"/>
              </a:rPr>
              <a:pPr/>
              <a:t>6</a:t>
            </a:fld>
            <a:endParaRPr lang="en-US" sz="1400" dirty="0">
              <a:solidFill>
                <a:schemeClr val="bg1"/>
              </a:solidFill>
              <a:latin typeface="Verdana" pitchFamily="34" charset="0"/>
              <a:ea typeface="Verdana" pitchFamily="34" charset="0"/>
              <a:cs typeface="Verdana" pitchFamily="34" charset="0"/>
            </a:endParaRPr>
          </a:p>
        </p:txBody>
      </p:sp>
      <p:sp>
        <p:nvSpPr>
          <p:cNvPr id="6" name="Title 1"/>
          <p:cNvSpPr>
            <a:spLocks noGrp="1"/>
          </p:cNvSpPr>
          <p:nvPr>
            <p:ph type="title"/>
          </p:nvPr>
        </p:nvSpPr>
        <p:spPr>
          <a:xfrm>
            <a:off x="457200" y="381000"/>
            <a:ext cx="5334000" cy="533400"/>
          </a:xfrm>
        </p:spPr>
        <p:txBody>
          <a:bodyPr>
            <a:normAutofit/>
          </a:bodyPr>
          <a:lstStyle/>
          <a:p>
            <a:r>
              <a:rPr lang="en-US" sz="2800" dirty="0" smtClean="0">
                <a:solidFill>
                  <a:schemeClr val="bg1"/>
                </a:solidFill>
                <a:latin typeface="Verdana" pitchFamily="34" charset="0"/>
                <a:ea typeface="Verdana" pitchFamily="34" charset="0"/>
                <a:cs typeface="Verdana" pitchFamily="34" charset="0"/>
              </a:rPr>
              <a:t>Nonvenomous Snakes of PA</a:t>
            </a:r>
          </a:p>
        </p:txBody>
      </p:sp>
      <p:sp>
        <p:nvSpPr>
          <p:cNvPr id="7" name="Content Placeholder 2"/>
          <p:cNvSpPr txBox="1">
            <a:spLocks/>
          </p:cNvSpPr>
          <p:nvPr/>
        </p:nvSpPr>
        <p:spPr>
          <a:xfrm>
            <a:off x="685800" y="1524000"/>
            <a:ext cx="4648200" cy="43434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Verdana" pitchFamily="34" charset="0"/>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342900" indent="-342900" algn="l">
              <a:buFont typeface="Arial" pitchFamily="34" charset="0"/>
              <a:buChar char="•"/>
            </a:pPr>
            <a:r>
              <a:rPr lang="en-US" dirty="0" smtClean="0">
                <a:solidFill>
                  <a:schemeClr val="tx1"/>
                </a:solidFill>
              </a:rPr>
              <a:t>Eastern Hognose</a:t>
            </a:r>
          </a:p>
          <a:p>
            <a:pPr marL="342900" indent="-342900" algn="l">
              <a:buFont typeface="Arial" pitchFamily="34" charset="0"/>
              <a:buChar char="•"/>
            </a:pPr>
            <a:endParaRPr lang="en-US" dirty="0" smtClean="0">
              <a:solidFill>
                <a:schemeClr val="tx1"/>
              </a:solidFill>
            </a:endParaRPr>
          </a:p>
          <a:p>
            <a:pPr marL="342900" indent="-342900" algn="l">
              <a:buFont typeface="Arial" pitchFamily="34" charset="0"/>
              <a:buChar char="•"/>
            </a:pPr>
            <a:r>
              <a:rPr lang="en-US" dirty="0" smtClean="0">
                <a:solidFill>
                  <a:schemeClr val="tx1"/>
                </a:solidFill>
              </a:rPr>
              <a:t>Northern Black </a:t>
            </a:r>
            <a:r>
              <a:rPr lang="en-US" dirty="0">
                <a:solidFill>
                  <a:schemeClr val="tx1"/>
                </a:solidFill>
              </a:rPr>
              <a:t>R</a:t>
            </a:r>
            <a:r>
              <a:rPr lang="en-US" dirty="0" smtClean="0">
                <a:solidFill>
                  <a:schemeClr val="tx1"/>
                </a:solidFill>
              </a:rPr>
              <a:t>acer</a:t>
            </a:r>
          </a:p>
          <a:p>
            <a:pPr marL="342900" indent="-342900" algn="l">
              <a:buFont typeface="Arial" pitchFamily="34" charset="0"/>
              <a:buChar char="•"/>
            </a:pPr>
            <a:endParaRPr lang="en-US" dirty="0" smtClean="0">
              <a:solidFill>
                <a:schemeClr val="tx1"/>
              </a:solidFill>
            </a:endParaRPr>
          </a:p>
          <a:p>
            <a:pPr marL="342900" indent="-342900" algn="l">
              <a:buFont typeface="Arial" pitchFamily="34" charset="0"/>
              <a:buChar char="•"/>
            </a:pPr>
            <a:r>
              <a:rPr lang="en-US" dirty="0" smtClean="0">
                <a:solidFill>
                  <a:schemeClr val="tx1"/>
                </a:solidFill>
              </a:rPr>
              <a:t>Eastern Ribbon</a:t>
            </a:r>
          </a:p>
          <a:p>
            <a:pPr marL="342900" indent="-342900" algn="l">
              <a:buFont typeface="Arial" pitchFamily="34" charset="0"/>
              <a:buChar char="•"/>
            </a:pPr>
            <a:endParaRPr lang="en-US" dirty="0" smtClean="0">
              <a:solidFill>
                <a:schemeClr val="tx1"/>
              </a:solidFill>
            </a:endParaRPr>
          </a:p>
          <a:p>
            <a:pPr marL="342900" indent="-342900" algn="l">
              <a:buFont typeface="Arial" pitchFamily="34" charset="0"/>
              <a:buChar char="•"/>
            </a:pPr>
            <a:r>
              <a:rPr lang="en-US" dirty="0" smtClean="0">
                <a:solidFill>
                  <a:schemeClr val="tx1"/>
                </a:solidFill>
              </a:rPr>
              <a:t>Eastern Smooth Earth</a:t>
            </a:r>
          </a:p>
          <a:p>
            <a:pPr marL="342900" indent="-342900" algn="l">
              <a:buFont typeface="Arial" pitchFamily="34" charset="0"/>
              <a:buChar char="•"/>
            </a:pPr>
            <a:endParaRPr lang="en-US" dirty="0" smtClean="0">
              <a:solidFill>
                <a:schemeClr val="tx1"/>
              </a:solidFill>
            </a:endParaRPr>
          </a:p>
          <a:p>
            <a:pPr marL="342900" indent="-342900" algn="l">
              <a:buFont typeface="Arial" pitchFamily="34" charset="0"/>
              <a:buChar char="•"/>
            </a:pPr>
            <a:r>
              <a:rPr lang="en-US" dirty="0" smtClean="0">
                <a:solidFill>
                  <a:schemeClr val="tx1"/>
                </a:solidFill>
              </a:rPr>
              <a:t>Eastern Garter</a:t>
            </a:r>
          </a:p>
        </p:txBody>
      </p:sp>
      <p:pic>
        <p:nvPicPr>
          <p:cNvPr id="8" name="Picture 2" descr="eastern_hognose_snak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29400" y="1219200"/>
            <a:ext cx="1823102" cy="12192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Northern Black Race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24400" y="2133600"/>
            <a:ext cx="1728440" cy="118110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Eastern Ribbon Snak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29400" y="2829384"/>
            <a:ext cx="1828800" cy="126796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https://sp.yimg.com/ib/th?id=HN.608043502730216246&amp;pid=15.1&amp;P=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24400" y="3809999"/>
            <a:ext cx="1739900" cy="130492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4" descr="https://sp.yimg.com/ib/th?id=HN.607993333218216696&amp;pid=15.1&amp;P=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29400" y="4572000"/>
            <a:ext cx="2120791" cy="14209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37035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z="1400" smtClean="0">
                <a:solidFill>
                  <a:schemeClr val="bg1"/>
                </a:solidFill>
                <a:latin typeface="Verdana" pitchFamily="34" charset="0"/>
                <a:ea typeface="Verdana" pitchFamily="34" charset="0"/>
                <a:cs typeface="Verdana" pitchFamily="34" charset="0"/>
              </a:rPr>
              <a:t>PPT-114-01</a:t>
            </a:r>
            <a:endParaRPr lang="en-US" sz="1400" dirty="0">
              <a:solidFill>
                <a:schemeClr val="bg1"/>
              </a:solidFill>
              <a:latin typeface="Verdana" pitchFamily="34" charset="0"/>
              <a:ea typeface="Verdana" pitchFamily="34" charset="0"/>
              <a:cs typeface="Verdana" pitchFamily="34" charset="0"/>
            </a:endParaRPr>
          </a:p>
        </p:txBody>
      </p:sp>
      <p:sp>
        <p:nvSpPr>
          <p:cNvPr id="4" name="Slide Number Placeholder 3"/>
          <p:cNvSpPr>
            <a:spLocks noGrp="1"/>
          </p:cNvSpPr>
          <p:nvPr>
            <p:ph type="sldNum" sz="quarter" idx="12"/>
          </p:nvPr>
        </p:nvSpPr>
        <p:spPr/>
        <p:txBody>
          <a:bodyPr/>
          <a:lstStyle/>
          <a:p>
            <a:fld id="{9BE020C6-8418-4ED9-9D7D-1D3B1DC1856B}" type="slidenum">
              <a:rPr lang="en-US" sz="1400" smtClean="0">
                <a:solidFill>
                  <a:schemeClr val="bg1"/>
                </a:solidFill>
                <a:latin typeface="Verdana" pitchFamily="34" charset="0"/>
                <a:ea typeface="Verdana" pitchFamily="34" charset="0"/>
                <a:cs typeface="Verdana" pitchFamily="34" charset="0"/>
              </a:rPr>
              <a:pPr/>
              <a:t>7</a:t>
            </a:fld>
            <a:endParaRPr lang="en-US" sz="1400" dirty="0">
              <a:solidFill>
                <a:schemeClr val="bg1"/>
              </a:solidFill>
              <a:latin typeface="Verdana" pitchFamily="34" charset="0"/>
              <a:ea typeface="Verdana" pitchFamily="34" charset="0"/>
              <a:cs typeface="Verdana" pitchFamily="34" charset="0"/>
            </a:endParaRPr>
          </a:p>
        </p:txBody>
      </p:sp>
      <p:sp>
        <p:nvSpPr>
          <p:cNvPr id="6" name="Title 1"/>
          <p:cNvSpPr>
            <a:spLocks noGrp="1"/>
          </p:cNvSpPr>
          <p:nvPr>
            <p:ph type="title"/>
          </p:nvPr>
        </p:nvSpPr>
        <p:spPr>
          <a:xfrm>
            <a:off x="457200" y="381000"/>
            <a:ext cx="5334000" cy="533400"/>
          </a:xfrm>
        </p:spPr>
        <p:txBody>
          <a:bodyPr>
            <a:normAutofit/>
          </a:bodyPr>
          <a:lstStyle/>
          <a:p>
            <a:r>
              <a:rPr lang="en-US" sz="2800" dirty="0" smtClean="0">
                <a:solidFill>
                  <a:schemeClr val="bg1"/>
                </a:solidFill>
                <a:latin typeface="Verdana" pitchFamily="34" charset="0"/>
                <a:ea typeface="Verdana" pitchFamily="34" charset="0"/>
                <a:cs typeface="Verdana" pitchFamily="34" charset="0"/>
              </a:rPr>
              <a:t>Nonvenomous Snakes of PA</a:t>
            </a:r>
          </a:p>
        </p:txBody>
      </p:sp>
      <p:sp>
        <p:nvSpPr>
          <p:cNvPr id="7" name="Content Placeholder 3"/>
          <p:cNvSpPr txBox="1">
            <a:spLocks/>
          </p:cNvSpPr>
          <p:nvPr/>
        </p:nvSpPr>
        <p:spPr>
          <a:xfrm>
            <a:off x="841049" y="1600200"/>
            <a:ext cx="3810000" cy="46482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smtClean="0">
                <a:latin typeface="Verdana" pitchFamily="34" charset="0"/>
                <a:ea typeface="Verdana" pitchFamily="34" charset="0"/>
                <a:cs typeface="Verdana" pitchFamily="34" charset="0"/>
              </a:rPr>
              <a:t>Northern </a:t>
            </a:r>
            <a:r>
              <a:rPr lang="en-US" sz="2400" dirty="0" err="1">
                <a:latin typeface="Verdana" pitchFamily="34" charset="0"/>
                <a:ea typeface="Verdana" pitchFamily="34" charset="0"/>
                <a:cs typeface="Verdana" pitchFamily="34" charset="0"/>
              </a:rPr>
              <a:t>R</a:t>
            </a:r>
            <a:r>
              <a:rPr lang="en-US" sz="2400" dirty="0" err="1" smtClean="0">
                <a:latin typeface="Verdana" pitchFamily="34" charset="0"/>
                <a:ea typeface="Verdana" pitchFamily="34" charset="0"/>
                <a:cs typeface="Verdana" pitchFamily="34" charset="0"/>
              </a:rPr>
              <a:t>ingneck</a:t>
            </a:r>
            <a:endParaRPr lang="en-US" sz="2400" dirty="0" smtClean="0">
              <a:latin typeface="Verdana" pitchFamily="34" charset="0"/>
              <a:ea typeface="Verdana" pitchFamily="34" charset="0"/>
              <a:cs typeface="Verdana" pitchFamily="34" charset="0"/>
            </a:endParaRPr>
          </a:p>
          <a:p>
            <a:endParaRPr lang="en-US" sz="2400" dirty="0" smtClean="0">
              <a:latin typeface="Verdana" pitchFamily="34" charset="0"/>
              <a:ea typeface="Verdana" pitchFamily="34" charset="0"/>
              <a:cs typeface="Verdana" pitchFamily="34" charset="0"/>
            </a:endParaRPr>
          </a:p>
          <a:p>
            <a:r>
              <a:rPr lang="en-US" sz="2400" dirty="0" smtClean="0">
                <a:latin typeface="Verdana" pitchFamily="34" charset="0"/>
                <a:ea typeface="Verdana" pitchFamily="34" charset="0"/>
                <a:cs typeface="Verdana" pitchFamily="34" charset="0"/>
              </a:rPr>
              <a:t>Eastern Worm</a:t>
            </a:r>
          </a:p>
          <a:p>
            <a:pPr marL="0" indent="0">
              <a:buNone/>
            </a:pPr>
            <a:endParaRPr lang="en-US" sz="2400" dirty="0" smtClean="0">
              <a:latin typeface="Verdana" pitchFamily="34" charset="0"/>
              <a:ea typeface="Verdana" pitchFamily="34" charset="0"/>
              <a:cs typeface="Verdana" pitchFamily="34" charset="0"/>
            </a:endParaRPr>
          </a:p>
          <a:p>
            <a:r>
              <a:rPr lang="en-US" sz="2400" dirty="0" err="1" smtClean="0">
                <a:latin typeface="Verdana" pitchFamily="34" charset="0"/>
                <a:ea typeface="Verdana" pitchFamily="34" charset="0"/>
                <a:cs typeface="Verdana" pitchFamily="34" charset="0"/>
              </a:rPr>
              <a:t>Shorthead</a:t>
            </a:r>
            <a:r>
              <a:rPr lang="en-US" sz="2400" dirty="0" smtClean="0">
                <a:latin typeface="Verdana" pitchFamily="34" charset="0"/>
                <a:ea typeface="Verdana" pitchFamily="34" charset="0"/>
                <a:cs typeface="Verdana" pitchFamily="34" charset="0"/>
              </a:rPr>
              <a:t> </a:t>
            </a:r>
            <a:r>
              <a:rPr lang="en-US" sz="2400" dirty="0">
                <a:latin typeface="Verdana" pitchFamily="34" charset="0"/>
                <a:ea typeface="Verdana" pitchFamily="34" charset="0"/>
                <a:cs typeface="Verdana" pitchFamily="34" charset="0"/>
              </a:rPr>
              <a:t>G</a:t>
            </a:r>
            <a:r>
              <a:rPr lang="en-US" sz="2400" dirty="0" smtClean="0">
                <a:latin typeface="Verdana" pitchFamily="34" charset="0"/>
                <a:ea typeface="Verdana" pitchFamily="34" charset="0"/>
                <a:cs typeface="Verdana" pitchFamily="34" charset="0"/>
              </a:rPr>
              <a:t>arter</a:t>
            </a:r>
          </a:p>
          <a:p>
            <a:endParaRPr lang="en-US" sz="2400" dirty="0" smtClean="0">
              <a:latin typeface="Verdana" pitchFamily="34" charset="0"/>
              <a:ea typeface="Verdana" pitchFamily="34" charset="0"/>
              <a:cs typeface="Verdana" pitchFamily="34" charset="0"/>
            </a:endParaRPr>
          </a:p>
          <a:p>
            <a:r>
              <a:rPr lang="en-US" sz="2400" dirty="0" smtClean="0">
                <a:latin typeface="Verdana" pitchFamily="34" charset="0"/>
                <a:ea typeface="Verdana" pitchFamily="34" charset="0"/>
                <a:cs typeface="Verdana" pitchFamily="34" charset="0"/>
              </a:rPr>
              <a:t>Eastern Milk</a:t>
            </a:r>
          </a:p>
          <a:p>
            <a:endParaRPr lang="en-US" sz="2400" dirty="0">
              <a:latin typeface="Verdana" pitchFamily="34" charset="0"/>
              <a:ea typeface="Verdana" pitchFamily="34" charset="0"/>
              <a:cs typeface="Verdana" pitchFamily="34" charset="0"/>
            </a:endParaRPr>
          </a:p>
          <a:p>
            <a:r>
              <a:rPr lang="en-US" sz="2400" dirty="0" smtClean="0">
                <a:latin typeface="Verdana" pitchFamily="34" charset="0"/>
                <a:ea typeface="Verdana" pitchFamily="34" charset="0"/>
                <a:cs typeface="Verdana" pitchFamily="34" charset="0"/>
              </a:rPr>
              <a:t>Eastern Rat </a:t>
            </a:r>
          </a:p>
          <a:p>
            <a:endParaRPr lang="en-US" dirty="0" smtClean="0"/>
          </a:p>
        </p:txBody>
      </p:sp>
      <p:pic>
        <p:nvPicPr>
          <p:cNvPr id="8" name="Picture 4" descr="https://sp.yimg.com/ib/th?id=HN.608049279463067059&amp;pid=15.1&amp;P=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3200" y="1162228"/>
            <a:ext cx="1825302" cy="149066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Eastern Worm Snake - Carphophis amoenus amoenu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51049" y="2021861"/>
            <a:ext cx="1682749" cy="126206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8" descr="https://sp.yimg.com/ib/th?id=HN.608028461761955570&amp;pid=15.1&amp;P=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53200" y="3048000"/>
            <a:ext cx="1771650" cy="11811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https://sp.yimg.com/ib/th?id=HN.608001059868380162&amp;pid=15.1&amp;P=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51049" y="3810000"/>
            <a:ext cx="1679600" cy="146685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2" descr="https://sp.yimg.com/ib/th?id=HN.608028899847636860&amp;pid=15.1&amp;P=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80026" y="4839768"/>
            <a:ext cx="1861703" cy="12287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99348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PPT-114-01</a:t>
            </a:r>
            <a:endParaRPr lang="en-US"/>
          </a:p>
        </p:txBody>
      </p:sp>
      <p:sp>
        <p:nvSpPr>
          <p:cNvPr id="4" name="Slide Number Placeholder 3"/>
          <p:cNvSpPr>
            <a:spLocks noGrp="1"/>
          </p:cNvSpPr>
          <p:nvPr>
            <p:ph type="sldNum" sz="quarter" idx="12"/>
          </p:nvPr>
        </p:nvSpPr>
        <p:spPr/>
        <p:txBody>
          <a:bodyPr/>
          <a:lstStyle/>
          <a:p>
            <a:fld id="{9BE020C6-8418-4ED9-9D7D-1D3B1DC1856B}" type="slidenum">
              <a:rPr lang="en-US" smtClean="0"/>
              <a:pPr/>
              <a:t>8</a:t>
            </a:fld>
            <a:endParaRPr lang="en-US"/>
          </a:p>
        </p:txBody>
      </p:sp>
      <p:sp>
        <p:nvSpPr>
          <p:cNvPr id="6" name="Title 1"/>
          <p:cNvSpPr>
            <a:spLocks noGrp="1"/>
          </p:cNvSpPr>
          <p:nvPr>
            <p:ph type="title"/>
          </p:nvPr>
        </p:nvSpPr>
        <p:spPr>
          <a:xfrm>
            <a:off x="457200" y="381000"/>
            <a:ext cx="5334000" cy="533400"/>
          </a:xfrm>
        </p:spPr>
        <p:txBody>
          <a:bodyPr>
            <a:normAutofit/>
          </a:bodyPr>
          <a:lstStyle/>
          <a:p>
            <a:r>
              <a:rPr lang="en-US" sz="2800" dirty="0" smtClean="0">
                <a:solidFill>
                  <a:schemeClr val="bg1"/>
                </a:solidFill>
                <a:latin typeface="Verdana" pitchFamily="34" charset="0"/>
                <a:ea typeface="Verdana" pitchFamily="34" charset="0"/>
                <a:cs typeface="Verdana" pitchFamily="34" charset="0"/>
              </a:rPr>
              <a:t>Nonvenomous Snakes of PA</a:t>
            </a:r>
          </a:p>
        </p:txBody>
      </p:sp>
      <p:sp>
        <p:nvSpPr>
          <p:cNvPr id="7" name="Content Placeholder 3"/>
          <p:cNvSpPr txBox="1">
            <a:spLocks/>
          </p:cNvSpPr>
          <p:nvPr/>
        </p:nvSpPr>
        <p:spPr>
          <a:xfrm>
            <a:off x="841049" y="1828800"/>
            <a:ext cx="3810000" cy="35052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smtClean="0">
                <a:latin typeface="Verdana" pitchFamily="34" charset="0"/>
                <a:ea typeface="Verdana" pitchFamily="34" charset="0"/>
                <a:cs typeface="Verdana" pitchFamily="34" charset="0"/>
              </a:rPr>
              <a:t>Queen </a:t>
            </a:r>
          </a:p>
          <a:p>
            <a:endParaRPr lang="en-US" sz="5400" dirty="0" smtClean="0">
              <a:latin typeface="Verdana" pitchFamily="34" charset="0"/>
              <a:ea typeface="Verdana" pitchFamily="34" charset="0"/>
              <a:cs typeface="Verdana" pitchFamily="34" charset="0"/>
            </a:endParaRPr>
          </a:p>
          <a:p>
            <a:r>
              <a:rPr lang="en-US" sz="2400" dirty="0" smtClean="0">
                <a:latin typeface="Verdana" pitchFamily="34" charset="0"/>
                <a:ea typeface="Verdana" pitchFamily="34" charset="0"/>
                <a:cs typeface="Verdana" pitchFamily="34" charset="0"/>
              </a:rPr>
              <a:t>Rough Green</a:t>
            </a:r>
          </a:p>
          <a:p>
            <a:pPr marL="0" indent="0">
              <a:buNone/>
            </a:pPr>
            <a:endParaRPr lang="en-US" sz="5400" dirty="0" smtClean="0">
              <a:latin typeface="Verdana" pitchFamily="34" charset="0"/>
              <a:ea typeface="Verdana" pitchFamily="34" charset="0"/>
              <a:cs typeface="Verdana" pitchFamily="34" charset="0"/>
            </a:endParaRPr>
          </a:p>
          <a:p>
            <a:r>
              <a:rPr lang="en-US" sz="2400" dirty="0" smtClean="0">
                <a:latin typeface="Verdana" pitchFamily="34" charset="0"/>
                <a:ea typeface="Verdana" pitchFamily="34" charset="0"/>
                <a:cs typeface="Verdana" pitchFamily="34" charset="0"/>
              </a:rPr>
              <a:t>Smooth Green</a:t>
            </a:r>
          </a:p>
          <a:p>
            <a:endParaRPr lang="en-US" sz="2400" dirty="0" smtClean="0">
              <a:latin typeface="Verdana" pitchFamily="34" charset="0"/>
              <a:ea typeface="Verdana" pitchFamily="34" charset="0"/>
              <a:cs typeface="Verdana" pitchFamily="34" charset="0"/>
            </a:endParaRPr>
          </a:p>
          <a:p>
            <a:pPr marL="0" indent="0">
              <a:buNone/>
            </a:pPr>
            <a:endParaRPr lang="en-US" sz="2400" dirty="0" smtClean="0">
              <a:latin typeface="Verdana" pitchFamily="34" charset="0"/>
              <a:ea typeface="Verdana" pitchFamily="34" charset="0"/>
              <a:cs typeface="Verdana" pitchFamily="34" charset="0"/>
            </a:endParaRPr>
          </a:p>
          <a:p>
            <a:endParaRPr lang="en-US" dirty="0" smtClean="0"/>
          </a:p>
        </p:txBody>
      </p:sp>
      <p:pic>
        <p:nvPicPr>
          <p:cNvPr id="8" name="Picture 2" descr="https://sp.yimg.com/ib/th?id=HN.608045920802768677&amp;pid=15.1&amp;P=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1295400"/>
            <a:ext cx="2059239" cy="16002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adult rough green snake union county illinois adult rough green snake ..."/>
          <p:cNvPicPr>
            <a:picLocks noChangeAspect="1" noChangeArrowheads="1"/>
          </p:cNvPicPr>
          <p:nvPr/>
        </p:nvPicPr>
        <p:blipFill rotWithShape="1">
          <a:blip r:embed="rId4">
            <a:extLst>
              <a:ext uri="{28A0092B-C50C-407E-A947-70E740481C1C}">
                <a14:useLocalDpi xmlns:a14="http://schemas.microsoft.com/office/drawing/2010/main" val="0"/>
              </a:ext>
            </a:extLst>
          </a:blip>
          <a:srcRect t="11049" r="4268" b="8701"/>
          <a:stretch/>
        </p:blipFill>
        <p:spPr bwMode="auto">
          <a:xfrm>
            <a:off x="4419600" y="3048000"/>
            <a:ext cx="2313035" cy="145420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https://sp.yimg.com/ib/th?id=HN.608030424563714932&amp;pid=15.1&amp;P=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49606" y="4800600"/>
            <a:ext cx="2054173" cy="13557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47387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z="1400" smtClean="0">
                <a:solidFill>
                  <a:schemeClr val="bg1"/>
                </a:solidFill>
                <a:latin typeface="Verdana" pitchFamily="34" charset="0"/>
                <a:ea typeface="Verdana" pitchFamily="34" charset="0"/>
                <a:cs typeface="Verdana" pitchFamily="34" charset="0"/>
              </a:rPr>
              <a:t>PPT-114-01</a:t>
            </a:r>
            <a:endParaRPr lang="en-US" sz="1400" dirty="0">
              <a:solidFill>
                <a:schemeClr val="bg1"/>
              </a:solidFill>
              <a:latin typeface="Verdana" pitchFamily="34" charset="0"/>
              <a:ea typeface="Verdana" pitchFamily="34" charset="0"/>
              <a:cs typeface="Verdana" pitchFamily="34" charset="0"/>
            </a:endParaRPr>
          </a:p>
        </p:txBody>
      </p:sp>
      <p:sp>
        <p:nvSpPr>
          <p:cNvPr id="4" name="Slide Number Placeholder 3"/>
          <p:cNvSpPr>
            <a:spLocks noGrp="1"/>
          </p:cNvSpPr>
          <p:nvPr>
            <p:ph type="sldNum" sz="quarter" idx="12"/>
          </p:nvPr>
        </p:nvSpPr>
        <p:spPr/>
        <p:txBody>
          <a:bodyPr/>
          <a:lstStyle/>
          <a:p>
            <a:fld id="{9BE020C6-8418-4ED9-9D7D-1D3B1DC1856B}" type="slidenum">
              <a:rPr lang="en-US" sz="1400" smtClean="0">
                <a:solidFill>
                  <a:schemeClr val="bg1"/>
                </a:solidFill>
                <a:latin typeface="Verdana" pitchFamily="34" charset="0"/>
                <a:ea typeface="Verdana" pitchFamily="34" charset="0"/>
                <a:cs typeface="Verdana" pitchFamily="34" charset="0"/>
              </a:rPr>
              <a:pPr/>
              <a:t>9</a:t>
            </a:fld>
            <a:endParaRPr lang="en-US" sz="1400" dirty="0">
              <a:solidFill>
                <a:schemeClr val="bg1"/>
              </a:solidFill>
              <a:latin typeface="Verdana" pitchFamily="34" charset="0"/>
              <a:ea typeface="Verdana" pitchFamily="34" charset="0"/>
              <a:cs typeface="Verdana" pitchFamily="34" charset="0"/>
            </a:endParaRPr>
          </a:p>
        </p:txBody>
      </p:sp>
      <p:sp>
        <p:nvSpPr>
          <p:cNvPr id="6" name="Title 4"/>
          <p:cNvSpPr>
            <a:spLocks noGrp="1"/>
          </p:cNvSpPr>
          <p:nvPr>
            <p:ph type="title"/>
          </p:nvPr>
        </p:nvSpPr>
        <p:spPr>
          <a:xfrm>
            <a:off x="533400" y="381000"/>
            <a:ext cx="5105400" cy="457200"/>
          </a:xfrm>
        </p:spPr>
        <p:txBody>
          <a:bodyPr>
            <a:noAutofit/>
          </a:bodyPr>
          <a:lstStyle/>
          <a:p>
            <a:r>
              <a:rPr lang="en-US" sz="2600" dirty="0" smtClean="0">
                <a:solidFill>
                  <a:schemeClr val="bg1"/>
                </a:solidFill>
                <a:latin typeface="Verdana" pitchFamily="34" charset="0"/>
                <a:ea typeface="Verdana" pitchFamily="34" charset="0"/>
                <a:cs typeface="Verdana" pitchFamily="34" charset="0"/>
              </a:rPr>
              <a:t>Venomous vs Nonvenomous</a:t>
            </a:r>
            <a:endParaRPr lang="en-US" sz="2600" dirty="0">
              <a:solidFill>
                <a:schemeClr val="bg1"/>
              </a:solidFill>
              <a:latin typeface="Verdana" pitchFamily="34" charset="0"/>
              <a:ea typeface="Verdana" pitchFamily="34" charset="0"/>
              <a:cs typeface="Verdana" pitchFamily="34" charset="0"/>
            </a:endParaRPr>
          </a:p>
        </p:txBody>
      </p:sp>
      <p:sp>
        <p:nvSpPr>
          <p:cNvPr id="7" name="Subtitle 1"/>
          <p:cNvSpPr>
            <a:spLocks noGrp="1"/>
          </p:cNvSpPr>
          <p:nvPr>
            <p:ph type="subTitle" idx="1"/>
          </p:nvPr>
        </p:nvSpPr>
        <p:spPr>
          <a:xfrm>
            <a:off x="533400" y="1427860"/>
            <a:ext cx="8153400" cy="2438400"/>
          </a:xfrm>
        </p:spPr>
        <p:txBody>
          <a:bodyPr/>
          <a:lstStyle/>
          <a:p>
            <a:pPr marL="342900" indent="-342900" algn="l">
              <a:buFont typeface="Arial" pitchFamily="34" charset="0"/>
              <a:buChar char="•"/>
            </a:pPr>
            <a:r>
              <a:rPr lang="en-US" dirty="0" smtClean="0">
                <a:solidFill>
                  <a:schemeClr val="tx1"/>
                </a:solidFill>
              </a:rPr>
              <a:t>In PA all venomous snakes have slit-like pupils, similar to a cat’s eye.  </a:t>
            </a:r>
          </a:p>
          <a:p>
            <a:pPr marL="342900" indent="-342900" algn="l">
              <a:buFont typeface="Arial" pitchFamily="34" charset="0"/>
              <a:buChar char="•"/>
            </a:pPr>
            <a:endParaRPr lang="en-US" dirty="0">
              <a:solidFill>
                <a:schemeClr val="tx1"/>
              </a:solidFill>
            </a:endParaRPr>
          </a:p>
          <a:p>
            <a:pPr marL="342900" indent="-342900" algn="l">
              <a:buFont typeface="Arial" pitchFamily="34" charset="0"/>
              <a:buChar char="•"/>
            </a:pPr>
            <a:r>
              <a:rPr lang="en-US" dirty="0" smtClean="0">
                <a:solidFill>
                  <a:schemeClr val="tx1"/>
                </a:solidFill>
              </a:rPr>
              <a:t>Nonvenomous snakes have round pupils, like humans.</a:t>
            </a:r>
          </a:p>
          <a:p>
            <a:pPr algn="l"/>
            <a:endParaRPr lang="en-US" dirty="0" smtClean="0">
              <a:solidFill>
                <a:schemeClr val="tx1"/>
              </a:solidFill>
            </a:endParaRPr>
          </a:p>
          <a:p>
            <a:pPr algn="l"/>
            <a:endParaRPr lang="en-US" dirty="0">
              <a:solidFill>
                <a:schemeClr val="tx1"/>
              </a:solidFill>
            </a:endParaRPr>
          </a:p>
        </p:txBody>
      </p:sp>
      <p:pic>
        <p:nvPicPr>
          <p:cNvPr id="8" name="Picture 6" descr="How To Identify a Venomous Snake From a Non-Venomous Snake"/>
          <p:cNvPicPr>
            <a:picLocks noChangeAspect="1" noChangeArrowheads="1"/>
          </p:cNvPicPr>
          <p:nvPr/>
        </p:nvPicPr>
        <p:blipFill rotWithShape="1">
          <a:blip r:embed="rId3">
            <a:extLst>
              <a:ext uri="{28A0092B-C50C-407E-A947-70E740481C1C}">
                <a14:useLocalDpi xmlns:a14="http://schemas.microsoft.com/office/drawing/2010/main" val="0"/>
              </a:ext>
            </a:extLst>
          </a:blip>
          <a:srcRect t="6666" b="5508"/>
          <a:stretch/>
        </p:blipFill>
        <p:spPr bwMode="auto">
          <a:xfrm>
            <a:off x="1649338" y="3945219"/>
            <a:ext cx="2857500" cy="188221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Re: Snake Eyes and Forked Tongu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4628" y="3886200"/>
            <a:ext cx="2325872" cy="20002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2690182"/>
      </p:ext>
    </p:extLst>
  </p:cSld>
  <p:clrMapOvr>
    <a:masterClrMapping/>
  </p:clrMapOvr>
</p:sld>
</file>

<file path=ppt/theme/theme1.xml><?xml version="1.0" encoding="utf-8"?>
<a:theme xmlns:a="http://schemas.openxmlformats.org/drawingml/2006/main" name="newest template try i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newest template try it!</Template>
  <TotalTime>535</TotalTime>
  <Words>1992</Words>
  <Application>Microsoft Office PowerPoint</Application>
  <PresentationFormat>On-screen Show (4:3)</PresentationFormat>
  <Paragraphs>440</Paragraphs>
  <Slides>26</Slides>
  <Notes>26</Notes>
  <HiddenSlides>0</HiddenSlides>
  <MMClips>0</MMClips>
  <ScaleCrop>false</ScaleCrop>
  <HeadingPairs>
    <vt:vector size="4" baseType="variant">
      <vt:variant>
        <vt:lpstr>Theme</vt:lpstr>
      </vt:variant>
      <vt:variant>
        <vt:i4>2</vt:i4>
      </vt:variant>
      <vt:variant>
        <vt:lpstr>Slide Titles</vt:lpstr>
      </vt:variant>
      <vt:variant>
        <vt:i4>26</vt:i4>
      </vt:variant>
    </vt:vector>
  </HeadingPairs>
  <TitlesOfParts>
    <vt:vector size="28" baseType="lpstr">
      <vt:lpstr>newest template try it!</vt:lpstr>
      <vt:lpstr>Custom Design</vt:lpstr>
      <vt:lpstr>Snake Safety</vt:lpstr>
      <vt:lpstr>Snake Facts</vt:lpstr>
      <vt:lpstr>Snake Facts</vt:lpstr>
      <vt:lpstr>Snakes in Pennsylvania</vt:lpstr>
      <vt:lpstr>Poisonous Snakes of PA</vt:lpstr>
      <vt:lpstr>Nonvenomous Snakes of PA</vt:lpstr>
      <vt:lpstr>Nonvenomous Snakes of PA</vt:lpstr>
      <vt:lpstr>Nonvenomous Snakes of PA</vt:lpstr>
      <vt:lpstr>Venomous vs Nonvenomous</vt:lpstr>
      <vt:lpstr>Venomous vs Nonvenomous</vt:lpstr>
      <vt:lpstr>Venomous vs Nonvenomous</vt:lpstr>
      <vt:lpstr>Venomous vs Nonvenomous</vt:lpstr>
      <vt:lpstr>Snake Tips</vt:lpstr>
      <vt:lpstr>Snake Tips</vt:lpstr>
      <vt:lpstr>Preventing Snake Bites At Work</vt:lpstr>
      <vt:lpstr>Preventing Snake Bites At Work</vt:lpstr>
      <vt:lpstr>First Aid For Snake Bites</vt:lpstr>
      <vt:lpstr>First Aid For Snake Bites</vt:lpstr>
      <vt:lpstr>Symptoms of a Snake Bite</vt:lpstr>
      <vt:lpstr>Symptoms of a Snake Bite</vt:lpstr>
      <vt:lpstr>Snake Feces</vt:lpstr>
      <vt:lpstr>Snakes in the Attic</vt:lpstr>
      <vt:lpstr>Summary</vt:lpstr>
      <vt:lpstr>Questions</vt:lpstr>
      <vt:lpstr>Contact Information</vt:lpstr>
      <vt:lpstr>Bibliography</vt:lpstr>
    </vt:vector>
  </TitlesOfParts>
  <Company>Labor and Industry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Snake Safety</dc:title>
  <dc:creator>Eric Hoffman</dc:creator>
  <cp:lastModifiedBy>John Hadesty</cp:lastModifiedBy>
  <cp:revision>39</cp:revision>
  <cp:lastPrinted>2015-06-12T17:58:00Z</cp:lastPrinted>
  <dcterms:created xsi:type="dcterms:W3CDTF">2015-02-24T16:49:19Z</dcterms:created>
  <dcterms:modified xsi:type="dcterms:W3CDTF">2015-07-10T00:08:19Z</dcterms:modified>
</cp:coreProperties>
</file>