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EFC9-DE7F-49EE-800D-1CC1BAFE24F7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93827-E2FF-4FCB-875B-FC5D7252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5DC4A-8F52-493D-8A29-102629E8D5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charm on this persons arm contacted the prongs of the plug as the person attempted to plug in a cord to  power strip, resulting in a electrical short circuit and arc that burned the arm.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10FBD-543D-491A-9ECA-957370C69978}" type="datetimeFigureOut">
              <a:rPr lang="en-US" smtClean="0"/>
              <a:pPr/>
              <a:t>5/19/2010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01BC-E7CE-4CA8-AE13-BCD2C6E01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2353" y="188259"/>
            <a:ext cx="7799294" cy="146124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1">
                    <a:alpha val="90000"/>
                  </a:schemeClr>
                </a:solidFill>
              </a:rPr>
              <a:t>Safe Practices</a:t>
            </a:r>
            <a:br>
              <a:rPr lang="en-US" sz="3600">
                <a:solidFill>
                  <a:schemeClr val="tx1">
                    <a:alpha val="90000"/>
                  </a:schemeClr>
                </a:solidFill>
              </a:rPr>
            </a:br>
            <a:r>
              <a:rPr lang="en-US" sz="3600">
                <a:solidFill>
                  <a:schemeClr val="tx1">
                    <a:alpha val="90000"/>
                  </a:schemeClr>
                </a:solidFill>
              </a:rPr>
              <a:t>Conductive Apparel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330835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Don’t wear loose conductive apparel, (such as rings, watch bands, bracelets, necklaces, etc.) when plugging in electrical cords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3783F-9253-486D-B172-FB3C6F65DE4C}" type="slidenum">
              <a:rPr lang="en-US"/>
              <a:pPr>
                <a:defRPr/>
              </a:pPr>
              <a:t>1</a:t>
            </a:fld>
            <a:endParaRPr lang="en-US">
              <a:latin typeface="Times New Roman" pitchFamily="18" charset="0"/>
            </a:endParaRPr>
          </a:p>
        </p:txBody>
      </p:sp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5925" y="1727200"/>
            <a:ext cx="3013075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</p:pic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4975" y="4148138"/>
            <a:ext cx="299402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</p:pic>
      <p:sp>
        <p:nvSpPr>
          <p:cNvPr id="25607" name="Line 6"/>
          <p:cNvSpPr>
            <a:spLocks noChangeShapeType="1"/>
          </p:cNvSpPr>
          <p:nvPr/>
        </p:nvSpPr>
        <p:spPr bwMode="auto">
          <a:xfrm flipV="1">
            <a:off x="6083300" y="3511550"/>
            <a:ext cx="108585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5508625" y="3306763"/>
            <a:ext cx="809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Burn from arc</a:t>
            </a:r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6091238" y="2984500"/>
            <a:ext cx="1425575" cy="2921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5491163" y="2427288"/>
            <a:ext cx="11382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Charm contacted plug</a:t>
            </a:r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6102350" y="5129213"/>
            <a:ext cx="671513" cy="73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5514975" y="4581525"/>
            <a:ext cx="12382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Charm contacted plug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Safe Practices Conductive Apparel</vt:lpstr>
    </vt:vector>
  </TitlesOfParts>
  <Company>NWCCD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Bob</cp:lastModifiedBy>
  <cp:revision>6</cp:revision>
  <dcterms:created xsi:type="dcterms:W3CDTF">2010-04-28T14:53:07Z</dcterms:created>
  <dcterms:modified xsi:type="dcterms:W3CDTF">2010-05-19T16:03:52Z</dcterms:modified>
</cp:coreProperties>
</file>