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5" autoAdjust="0"/>
    <p:restoredTop sz="86275" autoAdjust="0"/>
  </p:normalViewPr>
  <p:slideViewPr>
    <p:cSldViewPr>
      <p:cViewPr varScale="1">
        <p:scale>
          <a:sx n="90" d="100"/>
          <a:sy n="90" d="100"/>
        </p:scale>
        <p:origin x="-115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AD9A4-0D51-4752-926E-F4F659977967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DA433-3071-46FA-95A6-5A14BB722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DA433-3071-46FA-95A6-5A14BB72273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LEAVING</a:t>
            </a:r>
            <a:r>
              <a:rPr lang="en-US" baseline="0" dirty="0" smtClean="0"/>
              <a:t> EXTENSION CORDS IN SERVICE OVER TIME DOSE NOT ALLOW TO INSPECTION OR ANY THOUGHT OF MAINT.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CORDS DANGLEING ARE A FAVORITE TARGET FOR CHILDREN, PETS AND DRUNKS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EXPOSED CONDUCTORS MAY CAUSE SHOCK, ALSO IT IS A GOOD IDEA TO BUY PLASTIC BLANKS FOR ALL OUTLETS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PULLING FROM THE CORD MAY CAUSE DAMAGE, SHORT CIRCUIT OR FIRE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AND WHILE YOUR AT IT, TEACH THEM ABOUT THE DANGERS OF ELECTRICITY, OUTLETS ETC,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HOW MANY TIMES HAVE YOU STAPLED THROUGHT A STRAND OF CHRISTMAS LIGHTS?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IF YOU ARE GOING TO USE EXTENSION CORDS OUTSIDE, MAKE SURE THEY ARE RATED FOR OUTSIDE, THE LOAD AND I WOULD STRONGLY SUGGEST EITHER HAVING THEM PLUGGED INTO A GFCI PROTECTED OUTLET OR USE A GFCI PIGTAIL.  HERE AT WORK, YOU SHOULD USE A GFCI PIGTAIL, IF YOU DON’T HAVE ONE, I HAVE A FEW AND WE CAN ORDER WHAT YOU NEED.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THAT LITTLE GROUNDING PRONG WAS NOT THERE JUST TO GET YOU UPSET THAT IT WONT FIT INTO AN OLD WALL RECEPTICAL, IT IS THERE TO SAVE YOUR LIFE.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DA433-3071-46FA-95A6-5A14BB72273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8E727-E565-4C90-B2F9-2D75EB53C5F1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49F7-2B6D-44F2-BD35-1E3161F343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8E727-E565-4C90-B2F9-2D75EB53C5F1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49F7-2B6D-44F2-BD35-1E3161F34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8E727-E565-4C90-B2F9-2D75EB53C5F1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49F7-2B6D-44F2-BD35-1E3161F34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8E727-E565-4C90-B2F9-2D75EB53C5F1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49F7-2B6D-44F2-BD35-1E3161F34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8E727-E565-4C90-B2F9-2D75EB53C5F1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52349F7-2B6D-44F2-BD35-1E3161F34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8E727-E565-4C90-B2F9-2D75EB53C5F1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49F7-2B6D-44F2-BD35-1E3161F34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8E727-E565-4C90-B2F9-2D75EB53C5F1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49F7-2B6D-44F2-BD35-1E3161F34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8E727-E565-4C90-B2F9-2D75EB53C5F1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49F7-2B6D-44F2-BD35-1E3161F34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8E727-E565-4C90-B2F9-2D75EB53C5F1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49F7-2B6D-44F2-BD35-1E3161F34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8E727-E565-4C90-B2F9-2D75EB53C5F1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49F7-2B6D-44F2-BD35-1E3161F34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8E727-E565-4C90-B2F9-2D75EB53C5F1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49F7-2B6D-44F2-BD35-1E3161F34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818E727-E565-4C90-B2F9-2D75EB53C5F1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52349F7-2B6D-44F2-BD35-1E3161F34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en-US" sz="4800" dirty="0" smtClean="0">
                <a:latin typeface="Albertus Extra Bold" pitchFamily="34" charset="0"/>
              </a:rPr>
              <a:t>EXTENSION CORD SAFETY</a:t>
            </a:r>
            <a:endParaRPr lang="en-US" sz="4800" dirty="0">
              <a:latin typeface="Albertus Extra Bold" pitchFamily="34" charset="0"/>
            </a:endParaRPr>
          </a:p>
        </p:txBody>
      </p:sp>
      <p:pic>
        <p:nvPicPr>
          <p:cNvPr id="1026" name="Picture 2" descr="C:\Documents and Settings\hamirt\Local Settings\Temporary Internet Files\Content.IE5\J2CNZTW9\MCBS00529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8397" y="2515514"/>
            <a:ext cx="1867205" cy="1826971"/>
          </a:xfrm>
          <a:prstGeom prst="rect">
            <a:avLst/>
          </a:prstGeom>
          <a:noFill/>
        </p:spPr>
      </p:pic>
      <p:pic>
        <p:nvPicPr>
          <p:cNvPr id="1027" name="Picture 3" descr="C:\Documents and Settings\hamirt\Local Settings\Temporary Internet Files\Content.IE5\1JRBHLG6\MCj0432553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3505200"/>
            <a:ext cx="2286000" cy="2286000"/>
          </a:xfrm>
          <a:prstGeom prst="rect">
            <a:avLst/>
          </a:prstGeom>
          <a:noFill/>
        </p:spPr>
      </p:pic>
      <p:pic>
        <p:nvPicPr>
          <p:cNvPr id="1028" name="Picture 4" descr="C:\Documents and Settings\hamirt\Local Settings\Temporary Internet Files\Content.IE5\0FTR6AZH\MCj0432554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3505200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76600" y="4572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ntique Olive Compact" pitchFamily="34" charset="0"/>
              </a:rPr>
              <a:t>JUST A FEW STATISTICS</a:t>
            </a:r>
            <a:endParaRPr lang="en-US" sz="2800" dirty="0">
              <a:latin typeface="Antique Olive Compac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743200"/>
            <a:ext cx="8610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EMERGENCY ROOMS REPORT 4,000 INJURIES YEARLY ASSOCIATED WITH EXTENSION CORDS.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50% INVOLVE FRACTURES, LACERATIONS AND CONTUSIONS FROM TRIPPING.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13% INVOLVE SMALL CHILDREN UNDER 5 YEARS OF AGE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½ OF THE 13% INVOLVING CHILDREN ARE BURNS TO THE MOUTH.</a:t>
            </a:r>
            <a:endParaRPr lang="en-US" sz="2800" dirty="0"/>
          </a:p>
        </p:txBody>
      </p:sp>
      <p:pic>
        <p:nvPicPr>
          <p:cNvPr id="2051" name="Picture 3" descr="C:\Documents and Settings\hamirt\Local Settings\Temporary Internet Files\Content.IE5\0FTR6AZH\MMj0284001000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609600"/>
            <a:ext cx="1676400" cy="138303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C:\Documents and Settings\hamirt\Local Settings\Temporary Internet Files\Content.IE5\J2CNZTW9\MPj0437319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4953000"/>
            <a:ext cx="2286000" cy="1715589"/>
          </a:xfrm>
          <a:prstGeom prst="rect">
            <a:avLst/>
          </a:prstGeom>
          <a:noFill/>
        </p:spPr>
      </p:pic>
      <p:pic>
        <p:nvPicPr>
          <p:cNvPr id="3077" name="Picture 5" descr="C:\Documents and Settings\hamirt\Local Settings\Temporary Internet Files\Content.IE5\A91ABY1O\MCj0215014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381000"/>
            <a:ext cx="1957057" cy="149231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52400" y="152400"/>
            <a:ext cx="685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ntique Olive Compact" pitchFamily="34" charset="0"/>
              </a:rPr>
              <a:t>OVERLOADED, WORN, OR DAMAGED CORDS MAY CAUSE A FIRE</a:t>
            </a:r>
            <a:endParaRPr lang="en-US" sz="2800" dirty="0">
              <a:latin typeface="Antique Olive Compact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1000" y="2057400"/>
          <a:ext cx="7924798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114"/>
                <a:gridCol w="1382486"/>
                <a:gridCol w="1295400"/>
                <a:gridCol w="304800"/>
                <a:gridCol w="1219200"/>
                <a:gridCol w="1219200"/>
                <a:gridCol w="137159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CORD LENGTH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GAUGE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 AMPS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CORD LENGTH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GAUGE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 AMPS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25’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50’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75’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25’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50’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75’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ntique Olive Compact" pitchFamily="34" charset="0"/>
              </a:rPr>
              <a:t>EXTENSION CORD SAFETY TIPS</a:t>
            </a:r>
            <a:endParaRPr lang="en-US" sz="2800" dirty="0">
              <a:latin typeface="Antique Olive Compact" pitchFamily="34" charset="0"/>
            </a:endParaRPr>
          </a:p>
        </p:txBody>
      </p:sp>
      <p:pic>
        <p:nvPicPr>
          <p:cNvPr id="5" name="Picture 4" descr="C:\Documents and Settings\hamirt\Local Settings\Temporary Internet Files\Content.IE5\0FTR6AZH\MCj0432554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4800"/>
            <a:ext cx="1295400" cy="1295400"/>
          </a:xfrm>
          <a:prstGeom prst="rect">
            <a:avLst/>
          </a:prstGeom>
          <a:noFill/>
        </p:spPr>
      </p:pic>
      <p:pic>
        <p:nvPicPr>
          <p:cNvPr id="6" name="Picture 3" descr="C:\Documents and Settings\hamirt\Local Settings\Temporary Internet Files\Content.IE5\1JRBHLG6\MCj0432553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381000"/>
            <a:ext cx="1219200" cy="12192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52400" y="2057401"/>
            <a:ext cx="88392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latin typeface="Albertus Extra Bold" pitchFamily="34" charset="0"/>
              </a:rPr>
              <a:t>USE ONLY WHEN NECESSARY AND ON A TEMPORARY BASIS</a:t>
            </a:r>
          </a:p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latin typeface="Albertus Extra Bold" pitchFamily="34" charset="0"/>
              </a:rPr>
              <a:t>DO NOT LET CORDS DANGLE FROM COUNTERS OR TABLES</a:t>
            </a:r>
          </a:p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latin typeface="Albertus Extra Bold" pitchFamily="34" charset="0"/>
              </a:rPr>
              <a:t>REPLACE WORN OR CRACKED CORDS</a:t>
            </a:r>
          </a:p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latin typeface="Albertus Extra Bold" pitchFamily="34" charset="0"/>
              </a:rPr>
              <a:t>INSERT PLUGS FULLY SO THAT NO PART OF THE PRONG IS                      EXPOSED</a:t>
            </a:r>
          </a:p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latin typeface="Albertus Extra Bold" pitchFamily="34" charset="0"/>
              </a:rPr>
              <a:t>WHEN DISCONNECTING, PULL FROM THE PLUG END, NOT THE CORD</a:t>
            </a:r>
          </a:p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latin typeface="Albertus Extra Bold" pitchFamily="34" charset="0"/>
              </a:rPr>
              <a:t>TEACH CHILDREN NOT TO PLAY WITH EXTENSION CORDS AND BUY PLASTIC END CAPS</a:t>
            </a:r>
          </a:p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latin typeface="Albertus Extra Bold" pitchFamily="34" charset="0"/>
              </a:rPr>
              <a:t>DO NOT USE STAPLES OR NAILS TO SECURE EXTENSION CORDS</a:t>
            </a:r>
          </a:p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latin typeface="Albertus Extra Bold" pitchFamily="34" charset="0"/>
              </a:rPr>
              <a:t>USE OUTSIDE RATED CORDS FOR ALL OUTSIDE USES</a:t>
            </a:r>
          </a:p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latin typeface="Albertus Extra Bold" pitchFamily="34" charset="0"/>
              </a:rPr>
              <a:t>USE ONLY 3 PRONG CORDS FOR 3 PRONGED APPLIANCES, NEVER REMOVE THE U-GROUND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180</TotalTime>
  <Words>409</Words>
  <Application>Microsoft Office PowerPoint</Application>
  <PresentationFormat>On-screen Show (4:3)</PresentationFormat>
  <Paragraphs>69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EXTENSION CORD SAFETY</vt:lpstr>
      <vt:lpstr>Slide 2</vt:lpstr>
      <vt:lpstr>Slide 3</vt:lpstr>
      <vt:lpstr>Slide 4</vt:lpstr>
    </vt:vector>
  </TitlesOfParts>
  <Company>BHP Copper - Pinto Valley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EXTENSION CORD SAFETY</dc:title>
  <dc:creator>Robert Hamill</dc:creator>
  <cp:lastModifiedBy> Glenna S Davenport</cp:lastModifiedBy>
  <cp:revision>20</cp:revision>
  <dcterms:created xsi:type="dcterms:W3CDTF">2009-10-30T18:12:55Z</dcterms:created>
  <dcterms:modified xsi:type="dcterms:W3CDTF">2009-11-04T14:45:37Z</dcterms:modified>
</cp:coreProperties>
</file>