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4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9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9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4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8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7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1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5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42B7-049E-4413-87FE-21DC36386CA4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7D812-D281-4C5F-B7B6-AD3F036D2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1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305800" cy="2746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Lashbaugh, Tina - MSHA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0265"/>
              </p:ext>
            </p:extLst>
          </p:nvPr>
        </p:nvGraphicFramePr>
        <p:xfrm>
          <a:off x="457200" y="2514600"/>
          <a:ext cx="8229600" cy="1897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18972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U THINK UVE SEEN IT </a:t>
                      </a:r>
                      <a:r>
                        <a:rPr lang="en-US" sz="4000" dirty="0">
                          <a:effectLst/>
                        </a:rPr>
                        <a:t>ALL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1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0"/>
            <a:ext cx="88201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64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688" y="0"/>
            <a:ext cx="55086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1850"/>
            <a:ext cx="9144000" cy="5192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74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0"/>
            <a:ext cx="8509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9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1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50" y="0"/>
            <a:ext cx="73787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75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938"/>
            <a:ext cx="9144000" cy="6588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0"/>
            <a:ext cx="9144000" cy="666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84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875"/>
            <a:ext cx="9144000" cy="631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2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3" y="0"/>
            <a:ext cx="90963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875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0"/>
            <a:ext cx="54594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22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0"/>
            <a:ext cx="54594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21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0"/>
            <a:ext cx="61976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06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063"/>
            <a:ext cx="9144000" cy="6619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645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25" y="0"/>
            <a:ext cx="51101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74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050"/>
            <a:ext cx="9144000" cy="6310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30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nItAll-00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625"/>
            <a:ext cx="9144000" cy="65071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67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On-screen Show (4:3)</PresentationFormat>
  <Paragraphs>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Lashbaugh, Tina - MSHA</dc:creator>
  <cp:lastModifiedBy>Lashbaugh, Tina - MSHA</cp:lastModifiedBy>
  <cp:revision>1</cp:revision>
  <dcterms:created xsi:type="dcterms:W3CDTF">2014-01-23T21:27:28Z</dcterms:created>
  <dcterms:modified xsi:type="dcterms:W3CDTF">2014-01-23T21:31:21Z</dcterms:modified>
</cp:coreProperties>
</file>