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89F71D-4136-47A1-9F6C-6FA2C3ACDDDE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E6599E-89D2-4623-9AA5-566FA6DB02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“Can do attitude –Can get you killed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People with a can do attitude almost always get the job done – regardless of the obstacles</a:t>
            </a:r>
          </a:p>
          <a:p>
            <a:r>
              <a:rPr lang="en-US" dirty="0" smtClean="0"/>
              <a:t>__________</a:t>
            </a:r>
          </a:p>
          <a:p>
            <a:r>
              <a:rPr lang="en-US" dirty="0" smtClean="0"/>
              <a:t>Unfortunately, many with that same “Can Do” attitude sometimes consider safety one of those obstacles.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4400" dirty="0"/>
              <a:t>Six Fundamental </a:t>
            </a:r>
            <a:r>
              <a:rPr lang="en-US" sz="4400" dirty="0" smtClean="0"/>
              <a:t>Elements </a:t>
            </a:r>
            <a:r>
              <a:rPr lang="en-US" sz="4400" dirty="0"/>
              <a:t>of a good Safety Attitude</a:t>
            </a:r>
          </a:p>
        </p:txBody>
      </p:sp>
    </p:spTree>
    <p:extLst>
      <p:ext uri="{BB962C8B-B14F-4D97-AF65-F5344CB8AC3E}">
        <p14:creationId xmlns:p14="http://schemas.microsoft.com/office/powerpoint/2010/main" val="10883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Awareness: </a:t>
            </a:r>
          </a:p>
          <a:p>
            <a:pPr lvl="1"/>
            <a:r>
              <a:rPr lang="en-US" sz="2000" dirty="0" smtClean="0"/>
              <a:t>Pay attention </a:t>
            </a:r>
          </a:p>
          <a:p>
            <a:pPr lvl="1"/>
            <a:r>
              <a:rPr lang="en-US" sz="2000" dirty="0" smtClean="0"/>
              <a:t>Stay alert to the possible hazards in your work environment.</a:t>
            </a:r>
          </a:p>
          <a:p>
            <a:pPr lvl="1"/>
            <a:r>
              <a:rPr lang="en-US" sz="2000" dirty="0" smtClean="0"/>
              <a:t>Take steps to correct or guard against them.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Attitude Fundamentals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362200"/>
            <a:ext cx="31242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Focus</a:t>
            </a:r>
          </a:p>
          <a:p>
            <a:pPr lvl="1"/>
            <a:r>
              <a:rPr lang="en-US" sz="1900" dirty="0" smtClean="0"/>
              <a:t>Concentrate on the tasks at hand.</a:t>
            </a:r>
          </a:p>
          <a:p>
            <a:pPr lvl="1"/>
            <a:r>
              <a:rPr lang="en-US" sz="1900" dirty="0" smtClean="0"/>
              <a:t>Distractions</a:t>
            </a:r>
          </a:p>
          <a:p>
            <a:pPr lvl="1"/>
            <a:r>
              <a:rPr lang="en-US" sz="1900" dirty="0" smtClean="0"/>
              <a:t>Boredom</a:t>
            </a:r>
          </a:p>
          <a:p>
            <a:pPr lvl="1"/>
            <a:r>
              <a:rPr lang="en-US" sz="1900" dirty="0" smtClean="0"/>
              <a:t>Fatigue</a:t>
            </a:r>
          </a:p>
          <a:p>
            <a:r>
              <a:rPr lang="en-US" sz="1900" dirty="0" smtClean="0"/>
              <a:t>All the items above can lead to accidents and other safety hazards.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Strength</a:t>
            </a:r>
          </a:p>
          <a:p>
            <a:pPr lvl="1"/>
            <a:r>
              <a:rPr lang="en-US" sz="2000" dirty="0" smtClean="0"/>
              <a:t>Have the strength to do the right thing even when it is easier not to..</a:t>
            </a:r>
          </a:p>
          <a:p>
            <a:pPr lvl="1"/>
            <a:r>
              <a:rPr lang="en-US" sz="2000" dirty="0" smtClean="0"/>
              <a:t>Follow safety procedures and guide lines completely, every time.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Attitude Fundamentals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Patience</a:t>
            </a:r>
          </a:p>
          <a:p>
            <a:pPr lvl="1"/>
            <a:r>
              <a:rPr lang="en-US" sz="2000" dirty="0" smtClean="0"/>
              <a:t>Take the time to do things correctly every time – like always buckling your seatbelt, even on quick trips.</a:t>
            </a:r>
          </a:p>
          <a:p>
            <a:pPr lvl="1"/>
            <a:r>
              <a:rPr lang="en-US" sz="2000" dirty="0" smtClean="0"/>
              <a:t>There are not shortcuts to safety.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43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Responsibility</a:t>
            </a:r>
          </a:p>
          <a:p>
            <a:pPr lvl="1"/>
            <a:r>
              <a:rPr lang="en-US" sz="2400" dirty="0" smtClean="0"/>
              <a:t>Take responsibility for a safe work environment to benefit yourself and others.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Attitude fundamentals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Thought</a:t>
            </a:r>
          </a:p>
          <a:p>
            <a:pPr lvl="1"/>
            <a:r>
              <a:rPr lang="en-US" sz="2400" dirty="0" smtClean="0"/>
              <a:t>Stop to think before you act.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8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Attitude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Accidents are not always the result of bad luck.</a:t>
            </a:r>
          </a:p>
          <a:p>
            <a:pPr indent="0" algn="just">
              <a:buNone/>
            </a:pPr>
            <a:r>
              <a:rPr lang="en-US" sz="2000" dirty="0" smtClean="0"/>
              <a:t>They occur when someone decides – consciously or not – to take a chance.</a:t>
            </a:r>
          </a:p>
          <a:p>
            <a:pPr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Be Smart and avoid taking unnecessary risks.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brings out the tragic and actual, case of John, who no doubt “attacked” his work with a “can do” attitude.</a:t>
            </a:r>
          </a:p>
          <a:p>
            <a:pPr indent="0">
              <a:buNone/>
            </a:pPr>
            <a:endParaRPr lang="en-US" sz="2000" dirty="0" smtClean="0"/>
          </a:p>
          <a:p>
            <a:r>
              <a:rPr lang="en-US" sz="2000" dirty="0" smtClean="0"/>
              <a:t>Most of us know someone like John, and maybe we know the person all too well.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83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134</TotalTime>
  <Words>270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“Can do attitude –Can get you killed</vt:lpstr>
      <vt:lpstr>Attitude</vt:lpstr>
      <vt:lpstr>Attitude Fundamentals</vt:lpstr>
      <vt:lpstr>Attitude Fundamentals</vt:lpstr>
      <vt:lpstr>Attitude fundamentals</vt:lpstr>
      <vt:lpstr>Attitude Fundamentals</vt:lpstr>
      <vt:lpstr>Attitude</vt:lpstr>
    </vt:vector>
  </TitlesOfParts>
  <Company>Dry Fork Mine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“Can do attitude –Can get you killed</dc:title>
  <dc:creator>Kris</dc:creator>
  <cp:lastModifiedBy> </cp:lastModifiedBy>
  <cp:revision>7</cp:revision>
  <dcterms:created xsi:type="dcterms:W3CDTF">2012-09-17T22:33:08Z</dcterms:created>
  <dcterms:modified xsi:type="dcterms:W3CDTF">2012-12-11T00:24:31Z</dcterms:modified>
</cp:coreProperties>
</file>