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89" r:id="rId3"/>
    <p:sldId id="621" r:id="rId4"/>
    <p:sldId id="689" r:id="rId5"/>
    <p:sldId id="592" r:id="rId6"/>
    <p:sldId id="626" r:id="rId7"/>
    <p:sldId id="559" r:id="rId8"/>
    <p:sldId id="491" r:id="rId9"/>
    <p:sldId id="692" r:id="rId10"/>
    <p:sldId id="690" r:id="rId11"/>
    <p:sldId id="693" r:id="rId12"/>
    <p:sldId id="691" r:id="rId13"/>
    <p:sldId id="694" r:id="rId14"/>
    <p:sldId id="695" r:id="rId15"/>
    <p:sldId id="696" r:id="rId16"/>
    <p:sldId id="697" r:id="rId17"/>
    <p:sldId id="622" r:id="rId18"/>
    <p:sldId id="595" r:id="rId19"/>
    <p:sldId id="655" r:id="rId20"/>
    <p:sldId id="698" r:id="rId21"/>
    <p:sldId id="623" r:id="rId22"/>
    <p:sldId id="699" r:id="rId23"/>
    <p:sldId id="700" r:id="rId24"/>
    <p:sldId id="593" r:id="rId25"/>
    <p:sldId id="701" r:id="rId26"/>
    <p:sldId id="702" r:id="rId27"/>
    <p:sldId id="704" r:id="rId28"/>
    <p:sldId id="705" r:id="rId29"/>
    <p:sldId id="703" r:id="rId30"/>
    <p:sldId id="541" r:id="rId31"/>
    <p:sldId id="706" r:id="rId32"/>
    <p:sldId id="707" r:id="rId33"/>
    <p:sldId id="708" r:id="rId34"/>
    <p:sldId id="594" r:id="rId35"/>
    <p:sldId id="678" r:id="rId36"/>
    <p:sldId id="676" r:id="rId37"/>
    <p:sldId id="709" r:id="rId38"/>
    <p:sldId id="662" r:id="rId39"/>
    <p:sldId id="710" r:id="rId40"/>
    <p:sldId id="659" r:id="rId41"/>
    <p:sldId id="657" r:id="rId42"/>
    <p:sldId id="711" r:id="rId43"/>
    <p:sldId id="658" r:id="rId44"/>
    <p:sldId id="712" r:id="rId45"/>
    <p:sldId id="628" r:id="rId46"/>
    <p:sldId id="713" r:id="rId47"/>
    <p:sldId id="661" r:id="rId48"/>
    <p:sldId id="714" r:id="rId49"/>
    <p:sldId id="715" r:id="rId50"/>
    <p:sldId id="716" r:id="rId51"/>
    <p:sldId id="663" r:id="rId52"/>
    <p:sldId id="717" r:id="rId53"/>
    <p:sldId id="718" r:id="rId54"/>
    <p:sldId id="719" r:id="rId55"/>
    <p:sldId id="660" r:id="rId56"/>
    <p:sldId id="720" r:id="rId57"/>
    <p:sldId id="723" r:id="rId58"/>
    <p:sldId id="722" r:id="rId59"/>
    <p:sldId id="721" r:id="rId60"/>
    <p:sldId id="724" r:id="rId61"/>
    <p:sldId id="725" r:id="rId62"/>
    <p:sldId id="664" r:id="rId63"/>
    <p:sldId id="665" r:id="rId64"/>
    <p:sldId id="667" r:id="rId65"/>
    <p:sldId id="258" r:id="rId6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>
        <p:scale>
          <a:sx n="70" d="100"/>
          <a:sy n="70" d="100"/>
        </p:scale>
        <p:origin x="134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2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2021 </a:t>
            </a:r>
            <a:r>
              <a:rPr lang="en-US" dirty="0"/>
              <a:t>DAY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1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Mine Phone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53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Live Conscious Miner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9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2438400"/>
            <a:ext cx="9029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Barricade 1 Statement: </a:t>
            </a:r>
            <a:r>
              <a:rPr lang="en-US" sz="6000" u="sng" dirty="0" smtClean="0">
                <a:latin typeface="Arial Black" panose="020B0A04020102020204" pitchFamily="34" charset="0"/>
              </a:rPr>
              <a:t>Shouted when team in </a:t>
            </a:r>
            <a:r>
              <a:rPr lang="en-US" sz="6000" u="sng" dirty="0" smtClean="0">
                <a:latin typeface="Arial Black" panose="020B0A04020102020204" pitchFamily="34" charset="0"/>
              </a:rPr>
              <a:t>XC </a:t>
            </a:r>
            <a:r>
              <a:rPr lang="en-US" sz="6000" u="sng" dirty="0" smtClean="0">
                <a:latin typeface="Arial Black" panose="020B0A04020102020204" pitchFamily="34" charset="0"/>
              </a:rPr>
              <a:t>1 in 2 E</a:t>
            </a:r>
            <a:r>
              <a:rPr lang="en-US" sz="6000" dirty="0" smtClean="0">
                <a:latin typeface="Arial Black" panose="020B0A04020102020204" pitchFamily="34" charset="0"/>
              </a:rPr>
              <a:t>. “Hey guy’s get me out of this barricade”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68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6.0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19.5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5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5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Permanent Stopping With Door Open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02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Non-Movable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Scoop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Battery</a:t>
            </a:r>
          </a:p>
        </p:txBody>
      </p:sp>
    </p:spTree>
    <p:extLst>
      <p:ext uri="{BB962C8B-B14F-4D97-AF65-F5344CB8AC3E}">
        <p14:creationId xmlns:p14="http://schemas.microsoft.com/office/powerpoint/2010/main" val="342124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5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1447800"/>
            <a:ext cx="0" cy="48006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16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34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77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Airtight Cave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39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6.0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19.5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25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07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77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4.0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5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3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16.8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5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14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6.0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5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20.0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90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30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3909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75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97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1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866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10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93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2761879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Non-Movable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75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6.0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19.5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25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316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490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6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1447800"/>
            <a:ext cx="0" cy="48006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0116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594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572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2.0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19.4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000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01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728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CA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877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098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Lunch Box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549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Note: We are Building a barricade in the face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593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Lunch Box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7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B.O.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457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Note: Help, we built a barricade in crosscut 1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533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3155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Closed Borehole from surface with 100 PSI air line and discharge line</a:t>
            </a:r>
            <a:endParaRPr lang="en-US" sz="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24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 Pump Air Valve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52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Air Pump In Sump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1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028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547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131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276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4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Command Center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220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2.0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19.5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25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146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6.0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19.5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25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662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205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0297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Unconscious 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538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899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8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1.0 </a:t>
            </a:r>
            <a:r>
              <a:rPr lang="en-US" sz="8000" dirty="0">
                <a:latin typeface="Arial Black" panose="020B0A04020102020204" pitchFamily="34" charset="0"/>
              </a:rPr>
              <a:t>% CH</a:t>
            </a:r>
            <a:r>
              <a:rPr lang="en-US" sz="8000" baseline="-25000" dirty="0">
                <a:latin typeface="Arial Black" panose="020B0A04020102020204" pitchFamily="34" charset="0"/>
              </a:rPr>
              <a:t>4</a:t>
            </a:r>
            <a:br>
              <a:rPr lang="en-US" sz="8000" baseline="-25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2 </a:t>
            </a:r>
            <a:r>
              <a:rPr lang="en-US" sz="8000" dirty="0">
                <a:latin typeface="Arial Black" panose="020B0A04020102020204" pitchFamily="34" charset="0"/>
              </a:rPr>
              <a:t>PPM CO</a:t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0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NO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>
                <a:latin typeface="Arial Black" panose="020B0A04020102020204" pitchFamily="34" charset="0"/>
              </a:rPr>
              <a:t/>
            </a:r>
            <a:br>
              <a:rPr lang="en-US" sz="8000" dirty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19.4 </a:t>
            </a:r>
            <a:r>
              <a:rPr lang="en-US" sz="8000" dirty="0">
                <a:latin typeface="Arial Black" panose="020B0A04020102020204" pitchFamily="34" charset="0"/>
              </a:rPr>
              <a:t>% </a:t>
            </a:r>
            <a:r>
              <a:rPr lang="en-US" sz="8000" dirty="0" smtClean="0">
                <a:latin typeface="Arial Black" panose="020B0A04020102020204" pitchFamily="34" charset="0"/>
              </a:rPr>
              <a:t>O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br>
              <a:rPr lang="en-US" sz="8000" baseline="-25000" dirty="0" smtClean="0">
                <a:latin typeface="Arial Black" panose="020B0A04020102020204" pitchFamily="34" charset="0"/>
              </a:rPr>
            </a:br>
            <a:r>
              <a:rPr lang="en-US" sz="8000" dirty="0" smtClean="0">
                <a:latin typeface="Arial Black" panose="020B0A04020102020204" pitchFamily="34" charset="0"/>
              </a:rPr>
              <a:t>1 </a:t>
            </a:r>
            <a:r>
              <a:rPr lang="en-US" sz="8000" dirty="0">
                <a:latin typeface="Arial Black" panose="020B0A04020102020204" pitchFamily="34" charset="0"/>
              </a:rPr>
              <a:t>PPM </a:t>
            </a:r>
            <a:r>
              <a:rPr lang="en-US" sz="8000" dirty="0" smtClean="0">
                <a:latin typeface="Arial Black" panose="020B0A04020102020204" pitchFamily="34" charset="0"/>
              </a:rPr>
              <a:t>H</a:t>
            </a:r>
            <a:r>
              <a:rPr lang="en-US" sz="80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8000" dirty="0" smtClean="0">
                <a:latin typeface="Arial Black" panose="020B0A04020102020204" pitchFamily="34" charset="0"/>
              </a:rPr>
              <a:t>S</a:t>
            </a:r>
            <a:endParaRPr lang="en-US" sz="80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0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3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1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348</Words>
  <Application>Microsoft Office PowerPoint</Application>
  <PresentationFormat>On-screen Show (4:3)</PresentationFormat>
  <Paragraphs>61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Arial Black</vt:lpstr>
      <vt:lpstr>Calibri</vt:lpstr>
      <vt:lpstr>Office Theme</vt:lpstr>
      <vt:lpstr>Price 2021 DAY 1</vt:lpstr>
      <vt:lpstr>PowerPoint Presentation</vt:lpstr>
      <vt:lpstr>PowerPoint Presentation</vt:lpstr>
      <vt:lpstr>PowerPoint Presentation</vt:lpstr>
      <vt:lpstr>B.O.</vt:lpstr>
      <vt:lpstr>Command Center</vt:lpstr>
      <vt:lpstr>1.0 % CH4 2 PPM CO 0 PPM NO2 19.4 % O2 1 PPM H2S</vt:lpstr>
      <vt:lpstr>Unsafe Roof</vt:lpstr>
      <vt:lpstr>Caved</vt:lpstr>
      <vt:lpstr>Caved</vt:lpstr>
      <vt:lpstr>Battery Mine Phone</vt:lpstr>
      <vt:lpstr>Caved</vt:lpstr>
      <vt:lpstr>  Live Conscious Miner </vt:lpstr>
      <vt:lpstr>  Barricade 1 Statement: Shouted when team in XC 1 in 2 E. “Hey guy’s get me out of this barricade” </vt:lpstr>
      <vt:lpstr>  Barricade </vt:lpstr>
      <vt:lpstr>6.0 % CH4 2 PPM CO 0 PPM NO2 19.5 % O2 5 PPM H2S</vt:lpstr>
      <vt:lpstr>  Permanent Stopping With Door Open </vt:lpstr>
      <vt:lpstr>Non-Movable Scoop Battery</vt:lpstr>
      <vt:lpstr>  Unsafe Roof </vt:lpstr>
      <vt:lpstr>  Unsafe Roof </vt:lpstr>
      <vt:lpstr>Airtight Cave</vt:lpstr>
      <vt:lpstr>Airtight Cave</vt:lpstr>
      <vt:lpstr>6.0 % CH4 2 PPM CO 0 PPM NO2 19.5 % O2 25 PPM H2S</vt:lpstr>
      <vt:lpstr>Face</vt:lpstr>
      <vt:lpstr>4.0 % CH4 5 PPM CO 3 PPM NO2 16.8 % O2 1 PPM H2S</vt:lpstr>
      <vt:lpstr>Unsafe Roof</vt:lpstr>
      <vt:lpstr>6.0 % CH4 5 PPM CO 2 PPM NO2 20.0 % O2 2 PPM H2S</vt:lpstr>
      <vt:lpstr>Permanent Stopping Not Intact</vt:lpstr>
      <vt:lpstr>Unsafe Roof</vt:lpstr>
      <vt:lpstr>Battery Scoop</vt:lpstr>
      <vt:lpstr>Permanent Stopping</vt:lpstr>
      <vt:lpstr>BC</vt:lpstr>
      <vt:lpstr>BC</vt:lpstr>
      <vt:lpstr>Unsafe Roof</vt:lpstr>
      <vt:lpstr>LC</vt:lpstr>
      <vt:lpstr>Non-Movable Battery Scoop</vt:lpstr>
      <vt:lpstr>6.0 % CH4 2 PPM CO 0 PPM NO2 19.5 % O2 25 PPM H2S</vt:lpstr>
      <vt:lpstr>Permanent Stopping</vt:lpstr>
      <vt:lpstr>BC</vt:lpstr>
      <vt:lpstr>Body</vt:lpstr>
      <vt:lpstr>Face</vt:lpstr>
      <vt:lpstr>2.0 % CH4 2 PPM CO 0 PPM NO2 19.4 % O2 1 PPM H2S</vt:lpstr>
      <vt:lpstr>Unsafe Roof</vt:lpstr>
      <vt:lpstr>Unsafe Roof</vt:lpstr>
      <vt:lpstr>CA</vt:lpstr>
      <vt:lpstr>BC</vt:lpstr>
      <vt:lpstr>Lunch Box</vt:lpstr>
      <vt:lpstr>Note: We are Building a barricade in the face</vt:lpstr>
      <vt:lpstr>Lunch Box</vt:lpstr>
      <vt:lpstr>Note: Help, we built a barricade in crosscut 1</vt:lpstr>
      <vt:lpstr>Battery Scoop</vt:lpstr>
      <vt:lpstr>Closed Borehole from surface with 100 PSI air line and discharge line</vt:lpstr>
      <vt:lpstr>Air Pump Air Valve Closed</vt:lpstr>
      <vt:lpstr>Air Pump In Sump</vt:lpstr>
      <vt:lpstr>Water Roofed</vt:lpstr>
      <vt:lpstr>Water Roofed</vt:lpstr>
      <vt:lpstr>6  Timbers</vt:lpstr>
      <vt:lpstr>Body</vt:lpstr>
      <vt:lpstr>Water Roofed</vt:lpstr>
      <vt:lpstr>2.0 % CH4 2 PPM CO 0 PPM NO2 19.5 % O2 25 PPM H2S</vt:lpstr>
      <vt:lpstr>6.0 % CH4 2 PPM CO 0 PPM NO2 19.5 % O2 25 PPM H2S</vt:lpstr>
      <vt:lpstr>Barricade</vt:lpstr>
      <vt:lpstr>Live Unconscious Miner</vt:lpstr>
      <vt:lpstr>Face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Barton, John - MSHA</cp:lastModifiedBy>
  <cp:revision>70</cp:revision>
  <cp:lastPrinted>2017-06-06T13:21:38Z</cp:lastPrinted>
  <dcterms:created xsi:type="dcterms:W3CDTF">2015-05-29T19:58:26Z</dcterms:created>
  <dcterms:modified xsi:type="dcterms:W3CDTF">2021-05-17T15:36:34Z</dcterms:modified>
</cp:coreProperties>
</file>