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4676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7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1596251"/>
            <a:ext cx="5600700" cy="3395698"/>
          </a:xfrm>
        </p:spPr>
        <p:txBody>
          <a:bodyPr anchor="b"/>
          <a:lstStyle>
            <a:lvl1pPr algn="ctr">
              <a:defRPr sz="626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5122899"/>
            <a:ext cx="5600700" cy="2354862"/>
          </a:xfrm>
        </p:spPr>
        <p:txBody>
          <a:bodyPr/>
          <a:lstStyle>
            <a:lvl1pPr marL="0" indent="0" algn="ctr">
              <a:buNone/>
              <a:defRPr sz="2508"/>
            </a:lvl1pPr>
            <a:lvl2pPr marL="477719" indent="0" algn="ctr">
              <a:buNone/>
              <a:defRPr sz="2090"/>
            </a:lvl2pPr>
            <a:lvl3pPr marL="955438" indent="0" algn="ctr">
              <a:buNone/>
              <a:defRPr sz="1881"/>
            </a:lvl3pPr>
            <a:lvl4pPr marL="1433157" indent="0" algn="ctr">
              <a:buNone/>
              <a:defRPr sz="1672"/>
            </a:lvl4pPr>
            <a:lvl5pPr marL="1910877" indent="0" algn="ctr">
              <a:buNone/>
              <a:defRPr sz="1672"/>
            </a:lvl5pPr>
            <a:lvl6pPr marL="2388596" indent="0" algn="ctr">
              <a:buNone/>
              <a:defRPr sz="1672"/>
            </a:lvl6pPr>
            <a:lvl7pPr marL="2866315" indent="0" algn="ctr">
              <a:buNone/>
              <a:defRPr sz="1672"/>
            </a:lvl7pPr>
            <a:lvl8pPr marL="3344034" indent="0" algn="ctr">
              <a:buNone/>
              <a:defRPr sz="1672"/>
            </a:lvl8pPr>
            <a:lvl9pPr marL="3821753" indent="0" algn="ctr">
              <a:buNone/>
              <a:defRPr sz="167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4001" y="519288"/>
            <a:ext cx="1610201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397" y="519288"/>
            <a:ext cx="4737259" cy="82657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08" y="2431628"/>
            <a:ext cx="6440805" cy="4057226"/>
          </a:xfrm>
        </p:spPr>
        <p:txBody>
          <a:bodyPr anchor="b"/>
          <a:lstStyle>
            <a:lvl1pPr>
              <a:defRPr sz="626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508" y="6527238"/>
            <a:ext cx="6440805" cy="2133599"/>
          </a:xfrm>
        </p:spPr>
        <p:txBody>
          <a:bodyPr/>
          <a:lstStyle>
            <a:lvl1pPr marL="0" indent="0">
              <a:buNone/>
              <a:defRPr sz="2508">
                <a:solidFill>
                  <a:schemeClr val="tx1">
                    <a:tint val="75000"/>
                  </a:schemeClr>
                </a:solidFill>
              </a:defRPr>
            </a:lvl1pPr>
            <a:lvl2pPr marL="477719" indent="0">
              <a:buNone/>
              <a:defRPr sz="2090">
                <a:solidFill>
                  <a:schemeClr val="tx1">
                    <a:tint val="75000"/>
                  </a:schemeClr>
                </a:solidFill>
              </a:defRPr>
            </a:lvl2pPr>
            <a:lvl3pPr marL="955438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3pPr>
            <a:lvl4pPr marL="1433157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4pPr>
            <a:lvl5pPr marL="1910877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5pPr>
            <a:lvl6pPr marL="2388596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6pPr>
            <a:lvl7pPr marL="2866315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7pPr>
            <a:lvl8pPr marL="3344034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8pPr>
            <a:lvl9pPr marL="3821753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398" y="2596445"/>
            <a:ext cx="3173730" cy="61885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473" y="2596445"/>
            <a:ext cx="3173730" cy="61885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1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519290"/>
            <a:ext cx="6440805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71" y="2390989"/>
            <a:ext cx="3159145" cy="1171786"/>
          </a:xfrm>
        </p:spPr>
        <p:txBody>
          <a:bodyPr anchor="b"/>
          <a:lstStyle>
            <a:lvl1pPr marL="0" indent="0">
              <a:buNone/>
              <a:defRPr sz="2508" b="1"/>
            </a:lvl1pPr>
            <a:lvl2pPr marL="477719" indent="0">
              <a:buNone/>
              <a:defRPr sz="2090" b="1"/>
            </a:lvl2pPr>
            <a:lvl3pPr marL="955438" indent="0">
              <a:buNone/>
              <a:defRPr sz="1881" b="1"/>
            </a:lvl3pPr>
            <a:lvl4pPr marL="1433157" indent="0">
              <a:buNone/>
              <a:defRPr sz="1672" b="1"/>
            </a:lvl4pPr>
            <a:lvl5pPr marL="1910877" indent="0">
              <a:buNone/>
              <a:defRPr sz="1672" b="1"/>
            </a:lvl5pPr>
            <a:lvl6pPr marL="2388596" indent="0">
              <a:buNone/>
              <a:defRPr sz="1672" b="1"/>
            </a:lvl6pPr>
            <a:lvl7pPr marL="2866315" indent="0">
              <a:buNone/>
              <a:defRPr sz="1672" b="1"/>
            </a:lvl7pPr>
            <a:lvl8pPr marL="3344034" indent="0">
              <a:buNone/>
              <a:defRPr sz="1672" b="1"/>
            </a:lvl8pPr>
            <a:lvl9pPr marL="3821753" indent="0">
              <a:buNone/>
              <a:defRPr sz="167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71" y="3562774"/>
            <a:ext cx="3159145" cy="5240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80473" y="2390989"/>
            <a:ext cx="3174702" cy="1171786"/>
          </a:xfrm>
        </p:spPr>
        <p:txBody>
          <a:bodyPr anchor="b"/>
          <a:lstStyle>
            <a:lvl1pPr marL="0" indent="0">
              <a:buNone/>
              <a:defRPr sz="2508" b="1"/>
            </a:lvl1pPr>
            <a:lvl2pPr marL="477719" indent="0">
              <a:buNone/>
              <a:defRPr sz="2090" b="1"/>
            </a:lvl2pPr>
            <a:lvl3pPr marL="955438" indent="0">
              <a:buNone/>
              <a:defRPr sz="1881" b="1"/>
            </a:lvl3pPr>
            <a:lvl4pPr marL="1433157" indent="0">
              <a:buNone/>
              <a:defRPr sz="1672" b="1"/>
            </a:lvl4pPr>
            <a:lvl5pPr marL="1910877" indent="0">
              <a:buNone/>
              <a:defRPr sz="1672" b="1"/>
            </a:lvl5pPr>
            <a:lvl6pPr marL="2388596" indent="0">
              <a:buNone/>
              <a:defRPr sz="1672" b="1"/>
            </a:lvl6pPr>
            <a:lvl7pPr marL="2866315" indent="0">
              <a:buNone/>
              <a:defRPr sz="1672" b="1"/>
            </a:lvl7pPr>
            <a:lvl8pPr marL="3344034" indent="0">
              <a:buNone/>
              <a:defRPr sz="1672" b="1"/>
            </a:lvl8pPr>
            <a:lvl9pPr marL="3821753" indent="0">
              <a:buNone/>
              <a:defRPr sz="167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80473" y="3562774"/>
            <a:ext cx="3174702" cy="5240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9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1" y="650240"/>
            <a:ext cx="2408495" cy="2275840"/>
          </a:xfrm>
        </p:spPr>
        <p:txBody>
          <a:bodyPr anchor="b"/>
          <a:lstStyle>
            <a:lvl1pPr>
              <a:defRPr sz="334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02" y="1404339"/>
            <a:ext cx="3780473" cy="6931378"/>
          </a:xfrm>
        </p:spPr>
        <p:txBody>
          <a:bodyPr/>
          <a:lstStyle>
            <a:lvl1pPr>
              <a:defRPr sz="3344"/>
            </a:lvl1pPr>
            <a:lvl2pPr>
              <a:defRPr sz="2926"/>
            </a:lvl2pPr>
            <a:lvl3pPr>
              <a:defRPr sz="2508"/>
            </a:lvl3pPr>
            <a:lvl4pPr>
              <a:defRPr sz="2090"/>
            </a:lvl4pPr>
            <a:lvl5pPr>
              <a:defRPr sz="2090"/>
            </a:lvl5pPr>
            <a:lvl6pPr>
              <a:defRPr sz="2090"/>
            </a:lvl6pPr>
            <a:lvl7pPr>
              <a:defRPr sz="2090"/>
            </a:lvl7pPr>
            <a:lvl8pPr>
              <a:defRPr sz="2090"/>
            </a:lvl8pPr>
            <a:lvl9pPr>
              <a:defRPr sz="209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71" y="2926080"/>
            <a:ext cx="2408495" cy="5420925"/>
          </a:xfrm>
        </p:spPr>
        <p:txBody>
          <a:bodyPr/>
          <a:lstStyle>
            <a:lvl1pPr marL="0" indent="0">
              <a:buNone/>
              <a:defRPr sz="1672"/>
            </a:lvl1pPr>
            <a:lvl2pPr marL="477719" indent="0">
              <a:buNone/>
              <a:defRPr sz="1463"/>
            </a:lvl2pPr>
            <a:lvl3pPr marL="955438" indent="0">
              <a:buNone/>
              <a:defRPr sz="1254"/>
            </a:lvl3pPr>
            <a:lvl4pPr marL="1433157" indent="0">
              <a:buNone/>
              <a:defRPr sz="1045"/>
            </a:lvl4pPr>
            <a:lvl5pPr marL="1910877" indent="0">
              <a:buNone/>
              <a:defRPr sz="1045"/>
            </a:lvl5pPr>
            <a:lvl6pPr marL="2388596" indent="0">
              <a:buNone/>
              <a:defRPr sz="1045"/>
            </a:lvl6pPr>
            <a:lvl7pPr marL="2866315" indent="0">
              <a:buNone/>
              <a:defRPr sz="1045"/>
            </a:lvl7pPr>
            <a:lvl8pPr marL="3344034" indent="0">
              <a:buNone/>
              <a:defRPr sz="1045"/>
            </a:lvl8pPr>
            <a:lvl9pPr marL="3821753" indent="0">
              <a:buNone/>
              <a:defRPr sz="104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1" y="650240"/>
            <a:ext cx="2408495" cy="2275840"/>
          </a:xfrm>
        </p:spPr>
        <p:txBody>
          <a:bodyPr anchor="b"/>
          <a:lstStyle>
            <a:lvl1pPr>
              <a:defRPr sz="334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4702" y="1404339"/>
            <a:ext cx="3780473" cy="6931378"/>
          </a:xfrm>
        </p:spPr>
        <p:txBody>
          <a:bodyPr/>
          <a:lstStyle>
            <a:lvl1pPr marL="0" indent="0">
              <a:buNone/>
              <a:defRPr sz="3344"/>
            </a:lvl1pPr>
            <a:lvl2pPr marL="477719" indent="0">
              <a:buNone/>
              <a:defRPr sz="2926"/>
            </a:lvl2pPr>
            <a:lvl3pPr marL="955438" indent="0">
              <a:buNone/>
              <a:defRPr sz="2508"/>
            </a:lvl3pPr>
            <a:lvl4pPr marL="1433157" indent="0">
              <a:buNone/>
              <a:defRPr sz="2090"/>
            </a:lvl4pPr>
            <a:lvl5pPr marL="1910877" indent="0">
              <a:buNone/>
              <a:defRPr sz="2090"/>
            </a:lvl5pPr>
            <a:lvl6pPr marL="2388596" indent="0">
              <a:buNone/>
              <a:defRPr sz="2090"/>
            </a:lvl6pPr>
            <a:lvl7pPr marL="2866315" indent="0">
              <a:buNone/>
              <a:defRPr sz="2090"/>
            </a:lvl7pPr>
            <a:lvl8pPr marL="3344034" indent="0">
              <a:buNone/>
              <a:defRPr sz="2090"/>
            </a:lvl8pPr>
            <a:lvl9pPr marL="3821753" indent="0">
              <a:buNone/>
              <a:defRPr sz="209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71" y="2926080"/>
            <a:ext cx="2408495" cy="5420925"/>
          </a:xfrm>
        </p:spPr>
        <p:txBody>
          <a:bodyPr/>
          <a:lstStyle>
            <a:lvl1pPr marL="0" indent="0">
              <a:buNone/>
              <a:defRPr sz="1672"/>
            </a:lvl1pPr>
            <a:lvl2pPr marL="477719" indent="0">
              <a:buNone/>
              <a:defRPr sz="1463"/>
            </a:lvl2pPr>
            <a:lvl3pPr marL="955438" indent="0">
              <a:buNone/>
              <a:defRPr sz="1254"/>
            </a:lvl3pPr>
            <a:lvl4pPr marL="1433157" indent="0">
              <a:buNone/>
              <a:defRPr sz="1045"/>
            </a:lvl4pPr>
            <a:lvl5pPr marL="1910877" indent="0">
              <a:buNone/>
              <a:defRPr sz="1045"/>
            </a:lvl5pPr>
            <a:lvl6pPr marL="2388596" indent="0">
              <a:buNone/>
              <a:defRPr sz="1045"/>
            </a:lvl6pPr>
            <a:lvl7pPr marL="2866315" indent="0">
              <a:buNone/>
              <a:defRPr sz="1045"/>
            </a:lvl7pPr>
            <a:lvl8pPr marL="3344034" indent="0">
              <a:buNone/>
              <a:defRPr sz="1045"/>
            </a:lvl8pPr>
            <a:lvl9pPr marL="3821753" indent="0">
              <a:buNone/>
              <a:defRPr sz="104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398" y="519290"/>
            <a:ext cx="6440805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398" y="2596445"/>
            <a:ext cx="6440805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3398" y="9040143"/>
            <a:ext cx="168021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EEE3-7021-406D-A935-7129AB20655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3643" y="9040143"/>
            <a:ext cx="252031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3993" y="9040143"/>
            <a:ext cx="168021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AABC-2959-4895-B7CA-C69D7BC9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55438" rtl="0" eaLnBrk="1" latinLnBrk="0" hangingPunct="1">
        <a:lnSpc>
          <a:spcPct val="90000"/>
        </a:lnSpc>
        <a:spcBef>
          <a:spcPct val="0"/>
        </a:spcBef>
        <a:buNone/>
        <a:defRPr sz="45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860" indent="-238860" algn="l" defTabSz="955438" rtl="0" eaLnBrk="1" latinLnBrk="0" hangingPunct="1">
        <a:lnSpc>
          <a:spcPct val="90000"/>
        </a:lnSpc>
        <a:spcBef>
          <a:spcPts val="1045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1pPr>
      <a:lvl2pPr marL="716579" indent="-238860" algn="l" defTabSz="955438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508" kern="1200">
          <a:solidFill>
            <a:schemeClr val="tx1"/>
          </a:solidFill>
          <a:latin typeface="+mn-lt"/>
          <a:ea typeface="+mn-ea"/>
          <a:cs typeface="+mn-cs"/>
        </a:defRPr>
      </a:lvl2pPr>
      <a:lvl3pPr marL="1194298" indent="-238860" algn="l" defTabSz="955438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3pPr>
      <a:lvl4pPr marL="1672017" indent="-238860" algn="l" defTabSz="955438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2149736" indent="-238860" algn="l" defTabSz="955438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2627455" indent="-238860" algn="l" defTabSz="955438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6pPr>
      <a:lvl7pPr marL="3105174" indent="-238860" algn="l" defTabSz="955438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7pPr>
      <a:lvl8pPr marL="3582894" indent="-238860" algn="l" defTabSz="955438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8pPr>
      <a:lvl9pPr marL="4060613" indent="-238860" algn="l" defTabSz="955438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1pPr>
      <a:lvl2pPr marL="477719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2pPr>
      <a:lvl3pPr marL="955438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3pPr>
      <a:lvl4pPr marL="1433157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1910877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2388596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6pPr>
      <a:lvl7pPr marL="2866315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7pPr>
      <a:lvl8pPr marL="3344034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8pPr>
      <a:lvl9pPr marL="3821753" algn="l" defTabSz="955438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7315200" cy="9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7315200" cy="9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7315200" cy="9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435"/>
            <a:ext cx="7315200" cy="9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7738"/>
            <a:ext cx="7315200" cy="94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60" y="147738"/>
            <a:ext cx="7315200" cy="94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7738"/>
            <a:ext cx="7315200" cy="94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Keys to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Team must follow 2019 Mine Rescue Skills Rules </a:t>
            </a:r>
          </a:p>
          <a:p>
            <a:r>
              <a:rPr lang="en-US" dirty="0" smtClean="0"/>
              <a:t>Exploration is 2+2+1 method</a:t>
            </a:r>
          </a:p>
          <a:p>
            <a:r>
              <a:rPr lang="en-US" dirty="0" smtClean="0"/>
              <a:t>Patient will yell to team from behind waist deep water “Help get me out!”</a:t>
            </a:r>
          </a:p>
          <a:p>
            <a:r>
              <a:rPr lang="en-US" dirty="0" smtClean="0"/>
              <a:t>Discount for delay if any team member goes into last open crosscut before rescuing patient (See vent map)</a:t>
            </a:r>
          </a:p>
          <a:p>
            <a:r>
              <a:rPr lang="en-US" dirty="0" smtClean="0"/>
              <a:t>Average time for this problem was around 45 min……</a:t>
            </a:r>
          </a:p>
          <a:p>
            <a:r>
              <a:rPr lang="en-US" dirty="0" smtClean="0"/>
              <a:t>This problem was meant to be very simple for </a:t>
            </a:r>
            <a:r>
              <a:rPr lang="en-US" dirty="0" smtClean="0"/>
              <a:t>teams </a:t>
            </a:r>
            <a:r>
              <a:rPr lang="en-US" dirty="0" smtClean="0"/>
              <a:t>and </a:t>
            </a:r>
            <a:r>
              <a:rPr lang="en-US" dirty="0" smtClean="0"/>
              <a:t>judges </a:t>
            </a:r>
            <a:r>
              <a:rPr lang="en-US" dirty="0" smtClean="0"/>
              <a:t>while learning the new </a:t>
            </a:r>
            <a:r>
              <a:rPr lang="en-US" dirty="0" smtClean="0"/>
              <a:t>procedures for</a:t>
            </a:r>
            <a:r>
              <a:rPr lang="en-US" dirty="0" smtClean="0"/>
              <a:t> </a:t>
            </a:r>
            <a:r>
              <a:rPr lang="en-US" dirty="0" smtClean="0"/>
              <a:t>mine rescue </a:t>
            </a:r>
            <a:r>
              <a:rPr lang="en-US" smtClean="0"/>
              <a:t>skills </a:t>
            </a:r>
            <a:r>
              <a:rPr lang="en-US" smtClean="0"/>
              <a:t>exploration/judging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83</Words>
  <Application>Microsoft Office PowerPoint</Application>
  <PresentationFormat>Custom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 to Problem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Knott, Danny B (Madisonville)</dc:creator>
  <cp:lastModifiedBy>Knott, Danny B (Madisonville)</cp:lastModifiedBy>
  <cp:revision>4</cp:revision>
  <dcterms:created xsi:type="dcterms:W3CDTF">2019-07-04T18:29:05Z</dcterms:created>
  <dcterms:modified xsi:type="dcterms:W3CDTF">2019-07-04T19:00:15Z</dcterms:modified>
</cp:coreProperties>
</file>